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3"/>
  </p:notesMasterIdLst>
  <p:sldIdLst>
    <p:sldId id="269" r:id="rId6"/>
    <p:sldId id="260" r:id="rId7"/>
    <p:sldId id="1474" r:id="rId8"/>
    <p:sldId id="272" r:id="rId9"/>
    <p:sldId id="271" r:id="rId10"/>
    <p:sldId id="276" r:id="rId11"/>
    <p:sldId id="274" r:id="rId12"/>
    <p:sldId id="275" r:id="rId13"/>
    <p:sldId id="277" r:id="rId14"/>
    <p:sldId id="280" r:id="rId15"/>
    <p:sldId id="278" r:id="rId16"/>
    <p:sldId id="1471" r:id="rId17"/>
    <p:sldId id="1475" r:id="rId18"/>
    <p:sldId id="1477" r:id="rId19"/>
    <p:sldId id="284" r:id="rId20"/>
    <p:sldId id="273" r:id="rId21"/>
    <p:sldId id="1481" r:id="rId22"/>
    <p:sldId id="411" r:id="rId23"/>
    <p:sldId id="286" r:id="rId24"/>
    <p:sldId id="408" r:id="rId25"/>
    <p:sldId id="409" r:id="rId26"/>
    <p:sldId id="256" r:id="rId27"/>
    <p:sldId id="257" r:id="rId28"/>
    <p:sldId id="1484" r:id="rId29"/>
    <p:sldId id="259" r:id="rId30"/>
    <p:sldId id="1485" r:id="rId31"/>
    <p:sldId id="261" r:id="rId32"/>
    <p:sldId id="1480" r:id="rId33"/>
    <p:sldId id="287" r:id="rId34"/>
    <p:sldId id="288" r:id="rId35"/>
    <p:sldId id="1472" r:id="rId36"/>
    <p:sldId id="1473" r:id="rId37"/>
    <p:sldId id="1478" r:id="rId38"/>
    <p:sldId id="258" r:id="rId39"/>
    <p:sldId id="1482" r:id="rId40"/>
    <p:sldId id="412" r:id="rId41"/>
    <p:sldId id="413" r:id="rId42"/>
    <p:sldId id="289" r:id="rId43"/>
    <p:sldId id="1486" r:id="rId44"/>
    <p:sldId id="1488" r:id="rId45"/>
    <p:sldId id="262" r:id="rId46"/>
    <p:sldId id="263" r:id="rId47"/>
    <p:sldId id="264" r:id="rId48"/>
    <p:sldId id="265" r:id="rId49"/>
    <p:sldId id="266" r:id="rId50"/>
    <p:sldId id="267" r:id="rId51"/>
    <p:sldId id="407" r:id="rId5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566502-0FF1-8D43-BE2B-F2ACAB365E0D}" v="47" dt="2025-04-02T14:40:53.057"/>
    <p1510:client id="{D2B4862B-0E45-C11D-3EB1-0300204B4E90}" v="174" dt="2025-04-04T07:26:00.1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6279"/>
  </p:normalViewPr>
  <p:slideViewPr>
    <p:cSldViewPr snapToGrid="0">
      <p:cViewPr varScale="1">
        <p:scale>
          <a:sx n="114" d="100"/>
          <a:sy n="114" d="100"/>
        </p:scale>
        <p:origin x="32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ri.minnen" userId="S::joeri.minnen_hbits.io#ext#@eceuropaeu.onmicrosoft.com::e9123255-6d66-4263-91a0-345a9cbe252e" providerId="AD" clId="Web-{D2B4862B-0E45-C11D-3EB1-0300204B4E90}"/>
    <pc:docChg chg="modSld">
      <pc:chgData name="joeri.minnen" userId="S::joeri.minnen_hbits.io#ext#@eceuropaeu.onmicrosoft.com::e9123255-6d66-4263-91a0-345a9cbe252e" providerId="AD" clId="Web-{D2B4862B-0E45-C11D-3EB1-0300204B4E90}" dt="2025-04-04T07:25:57.506" v="97" actId="20577"/>
      <pc:docMkLst>
        <pc:docMk/>
      </pc:docMkLst>
      <pc:sldChg chg="addSp modSp">
        <pc:chgData name="joeri.minnen" userId="S::joeri.minnen_hbits.io#ext#@eceuropaeu.onmicrosoft.com::e9123255-6d66-4263-91a0-345a9cbe252e" providerId="AD" clId="Web-{D2B4862B-0E45-C11D-3EB1-0300204B4E90}" dt="2025-04-04T07:25:57.506" v="97" actId="20577"/>
        <pc:sldMkLst>
          <pc:docMk/>
          <pc:sldMk cId="2259227043" sldId="260"/>
        </pc:sldMkLst>
        <pc:spChg chg="mod">
          <ac:chgData name="joeri.minnen" userId="S::joeri.minnen_hbits.io#ext#@eceuropaeu.onmicrosoft.com::e9123255-6d66-4263-91a0-345a9cbe252e" providerId="AD" clId="Web-{D2B4862B-0E45-C11D-3EB1-0300204B4E90}" dt="2025-04-04T07:23:09.422" v="7" actId="14100"/>
          <ac:spMkLst>
            <pc:docMk/>
            <pc:sldMk cId="2259227043" sldId="260"/>
            <ac:spMk id="10" creationId="{610A2BD0-2AC2-2E36-336B-98B32BA404D4}"/>
          </ac:spMkLst>
        </pc:spChg>
        <pc:spChg chg="add mod">
          <ac:chgData name="joeri.minnen" userId="S::joeri.minnen_hbits.io#ext#@eceuropaeu.onmicrosoft.com::e9123255-6d66-4263-91a0-345a9cbe252e" providerId="AD" clId="Web-{D2B4862B-0E45-C11D-3EB1-0300204B4E90}" dt="2025-04-04T07:25:57.506" v="97" actId="20577"/>
          <ac:spMkLst>
            <pc:docMk/>
            <pc:sldMk cId="2259227043" sldId="260"/>
            <ac:spMk id="16" creationId="{BA161C8A-1658-B631-DD13-544333D07324}"/>
          </ac:spMkLst>
        </pc:spChg>
        <pc:picChg chg="mod">
          <ac:chgData name="joeri.minnen" userId="S::joeri.minnen_hbits.io#ext#@eceuropaeu.onmicrosoft.com::e9123255-6d66-4263-91a0-345a9cbe252e" providerId="AD" clId="Web-{D2B4862B-0E45-C11D-3EB1-0300204B4E90}" dt="2025-04-04T07:23:21.485" v="9" actId="1076"/>
          <ac:picMkLst>
            <pc:docMk/>
            <pc:sldMk cId="2259227043" sldId="260"/>
            <ac:picMk id="4" creationId="{A4896313-0919-0086-ACC4-102CA027F56C}"/>
          </ac:picMkLst>
        </pc:picChg>
        <pc:picChg chg="mod">
          <ac:chgData name="joeri.minnen" userId="S::joeri.minnen_hbits.io#ext#@eceuropaeu.onmicrosoft.com::e9123255-6d66-4263-91a0-345a9cbe252e" providerId="AD" clId="Web-{D2B4862B-0E45-C11D-3EB1-0300204B4E90}" dt="2025-04-04T07:22:22.826" v="1" actId="1076"/>
          <ac:picMkLst>
            <pc:docMk/>
            <pc:sldMk cId="2259227043" sldId="260"/>
            <ac:picMk id="9" creationId="{0BDC2D6B-72FE-22B1-9F9B-75287733E1E3}"/>
          </ac:picMkLst>
        </pc:picChg>
        <pc:picChg chg="mod">
          <ac:chgData name="joeri.minnen" userId="S::joeri.minnen_hbits.io#ext#@eceuropaeu.onmicrosoft.com::e9123255-6d66-4263-91a0-345a9cbe252e" providerId="AD" clId="Web-{D2B4862B-0E45-C11D-3EB1-0300204B4E90}" dt="2025-04-04T07:22:20.560" v="0" actId="1076"/>
          <ac:picMkLst>
            <pc:docMk/>
            <pc:sldMk cId="2259227043" sldId="260"/>
            <ac:picMk id="25" creationId="{1E5155B1-DBE5-178F-AEAA-E1159547C925}"/>
          </ac:picMkLst>
        </pc:picChg>
        <pc:picChg chg="mod">
          <ac:chgData name="joeri.minnen" userId="S::joeri.minnen_hbits.io#ext#@eceuropaeu.onmicrosoft.com::e9123255-6d66-4263-91a0-345a9cbe252e" providerId="AD" clId="Web-{D2B4862B-0E45-C11D-3EB1-0300204B4E90}" dt="2025-04-04T07:22:25.826" v="2" actId="1076"/>
          <ac:picMkLst>
            <pc:docMk/>
            <pc:sldMk cId="2259227043" sldId="260"/>
            <ac:picMk id="26" creationId="{EE97DEF5-DE23-2BBD-D89A-CF4D3451E3E1}"/>
          </ac:picMkLst>
        </pc:picChg>
      </pc:sldChg>
    </pc:docChg>
  </pc:docChgLst>
  <pc:docChgLst>
    <pc:chgData name="Joeri MINNEN" userId="06ed5266-c42f-4808-a9bd-0aa898042834" providerId="ADAL" clId="{7C566502-0FF1-8D43-BE2B-F2ACAB365E0D}"/>
    <pc:docChg chg="undo custSel addSld delSld modSld sldOrd">
      <pc:chgData name="Joeri MINNEN" userId="06ed5266-c42f-4808-a9bd-0aa898042834" providerId="ADAL" clId="{7C566502-0FF1-8D43-BE2B-F2ACAB365E0D}" dt="2025-04-03T08:20:55.782" v="1241" actId="20577"/>
      <pc:docMkLst>
        <pc:docMk/>
      </pc:docMkLst>
      <pc:sldChg chg="add">
        <pc:chgData name="Joeri MINNEN" userId="06ed5266-c42f-4808-a9bd-0aa898042834" providerId="ADAL" clId="{7C566502-0FF1-8D43-BE2B-F2ACAB365E0D}" dt="2025-04-02T13:14:20.498" v="128"/>
        <pc:sldMkLst>
          <pc:docMk/>
          <pc:sldMk cId="514908925" sldId="256"/>
        </pc:sldMkLst>
      </pc:sldChg>
      <pc:sldChg chg="add">
        <pc:chgData name="Joeri MINNEN" userId="06ed5266-c42f-4808-a9bd-0aa898042834" providerId="ADAL" clId="{7C566502-0FF1-8D43-BE2B-F2ACAB365E0D}" dt="2025-04-02T13:14:20.498" v="128"/>
        <pc:sldMkLst>
          <pc:docMk/>
          <pc:sldMk cId="940954387" sldId="257"/>
        </pc:sldMkLst>
      </pc:sldChg>
      <pc:sldChg chg="add">
        <pc:chgData name="Joeri MINNEN" userId="06ed5266-c42f-4808-a9bd-0aa898042834" providerId="ADAL" clId="{7C566502-0FF1-8D43-BE2B-F2ACAB365E0D}" dt="2025-04-02T13:14:20.498" v="128"/>
        <pc:sldMkLst>
          <pc:docMk/>
          <pc:sldMk cId="2148544842" sldId="259"/>
        </pc:sldMkLst>
      </pc:sldChg>
      <pc:sldChg chg="addSp modSp mod">
        <pc:chgData name="Joeri MINNEN" userId="06ed5266-c42f-4808-a9bd-0aa898042834" providerId="ADAL" clId="{7C566502-0FF1-8D43-BE2B-F2ACAB365E0D}" dt="2025-04-03T08:20:55.782" v="1241" actId="20577"/>
        <pc:sldMkLst>
          <pc:docMk/>
          <pc:sldMk cId="2259227043" sldId="260"/>
        </pc:sldMkLst>
        <pc:spChg chg="mod">
          <ac:chgData name="Joeri MINNEN" userId="06ed5266-c42f-4808-a9bd-0aa898042834" providerId="ADAL" clId="{7C566502-0FF1-8D43-BE2B-F2ACAB365E0D}" dt="2025-04-03T08:20:55.782" v="1241" actId="20577"/>
          <ac:spMkLst>
            <pc:docMk/>
            <pc:sldMk cId="2259227043" sldId="260"/>
            <ac:spMk id="2" creationId="{00000000-0000-0000-0000-000000000000}"/>
          </ac:spMkLst>
        </pc:spChg>
        <pc:spChg chg="add mod">
          <ac:chgData name="Joeri MINNEN" userId="06ed5266-c42f-4808-a9bd-0aa898042834" providerId="ADAL" clId="{7C566502-0FF1-8D43-BE2B-F2ACAB365E0D}" dt="2025-04-03T08:20:49.511" v="1237" actId="20577"/>
          <ac:spMkLst>
            <pc:docMk/>
            <pc:sldMk cId="2259227043" sldId="260"/>
            <ac:spMk id="3" creationId="{4DC2045F-38AB-550F-4177-DF3EFF55C5FD}"/>
          </ac:spMkLst>
        </pc:spChg>
        <pc:spChg chg="mod">
          <ac:chgData name="Joeri MINNEN" userId="06ed5266-c42f-4808-a9bd-0aa898042834" providerId="ADAL" clId="{7C566502-0FF1-8D43-BE2B-F2ACAB365E0D}" dt="2025-04-02T13:11:57.302" v="115" actId="1035"/>
          <ac:spMkLst>
            <pc:docMk/>
            <pc:sldMk cId="2259227043" sldId="260"/>
            <ac:spMk id="5" creationId="{344C8CB7-C99B-357D-BB49-156067477109}"/>
          </ac:spMkLst>
        </pc:spChg>
        <pc:spChg chg="mod">
          <ac:chgData name="Joeri MINNEN" userId="06ed5266-c42f-4808-a9bd-0aa898042834" providerId="ADAL" clId="{7C566502-0FF1-8D43-BE2B-F2ACAB365E0D}" dt="2025-04-02T13:11:57.302" v="115" actId="1035"/>
          <ac:spMkLst>
            <pc:docMk/>
            <pc:sldMk cId="2259227043" sldId="260"/>
            <ac:spMk id="6" creationId="{9356E3EF-A640-B7DD-E419-5CFC09B54E70}"/>
          </ac:spMkLst>
        </pc:spChg>
        <pc:spChg chg="mod">
          <ac:chgData name="Joeri MINNEN" userId="06ed5266-c42f-4808-a9bd-0aa898042834" providerId="ADAL" clId="{7C566502-0FF1-8D43-BE2B-F2ACAB365E0D}" dt="2025-04-02T13:11:57.302" v="115" actId="1035"/>
          <ac:spMkLst>
            <pc:docMk/>
            <pc:sldMk cId="2259227043" sldId="260"/>
            <ac:spMk id="7" creationId="{6973E380-FB24-29A8-ACF7-ABF92377FF82}"/>
          </ac:spMkLst>
        </pc:spChg>
        <pc:spChg chg="mod">
          <ac:chgData name="Joeri MINNEN" userId="06ed5266-c42f-4808-a9bd-0aa898042834" providerId="ADAL" clId="{7C566502-0FF1-8D43-BE2B-F2ACAB365E0D}" dt="2025-04-02T13:15:43.231" v="132" actId="1076"/>
          <ac:spMkLst>
            <pc:docMk/>
            <pc:sldMk cId="2259227043" sldId="260"/>
            <ac:spMk id="8" creationId="{9117DE76-C43A-FB56-4AF9-A25CCFF5E5C6}"/>
          </ac:spMkLst>
        </pc:spChg>
        <pc:spChg chg="mod">
          <ac:chgData name="Joeri MINNEN" userId="06ed5266-c42f-4808-a9bd-0aa898042834" providerId="ADAL" clId="{7C566502-0FF1-8D43-BE2B-F2ACAB365E0D}" dt="2025-04-02T13:11:57.302" v="115" actId="1035"/>
          <ac:spMkLst>
            <pc:docMk/>
            <pc:sldMk cId="2259227043" sldId="260"/>
            <ac:spMk id="11" creationId="{4092678B-CE4C-7BF2-3860-5D8797669AF3}"/>
          </ac:spMkLst>
        </pc:spChg>
        <pc:spChg chg="mod">
          <ac:chgData name="Joeri MINNEN" userId="06ed5266-c42f-4808-a9bd-0aa898042834" providerId="ADAL" clId="{7C566502-0FF1-8D43-BE2B-F2ACAB365E0D}" dt="2025-04-02T13:11:01.489" v="98" actId="1035"/>
          <ac:spMkLst>
            <pc:docMk/>
            <pc:sldMk cId="2259227043" sldId="260"/>
            <ac:spMk id="12" creationId="{D2AEF748-1E47-D0E5-EE99-36DA0D2D3A3E}"/>
          </ac:spMkLst>
        </pc:spChg>
        <pc:spChg chg="mod">
          <ac:chgData name="Joeri MINNEN" userId="06ed5266-c42f-4808-a9bd-0aa898042834" providerId="ADAL" clId="{7C566502-0FF1-8D43-BE2B-F2ACAB365E0D}" dt="2025-04-02T13:11:57.302" v="115" actId="1035"/>
          <ac:spMkLst>
            <pc:docMk/>
            <pc:sldMk cId="2259227043" sldId="260"/>
            <ac:spMk id="13" creationId="{BE662D83-13E3-085C-7129-7A57F161C250}"/>
          </ac:spMkLst>
        </pc:spChg>
        <pc:spChg chg="mod">
          <ac:chgData name="Joeri MINNEN" userId="06ed5266-c42f-4808-a9bd-0aa898042834" providerId="ADAL" clId="{7C566502-0FF1-8D43-BE2B-F2ACAB365E0D}" dt="2025-04-02T13:11:01.489" v="98" actId="1035"/>
          <ac:spMkLst>
            <pc:docMk/>
            <pc:sldMk cId="2259227043" sldId="260"/>
            <ac:spMk id="14" creationId="{632029CC-E72A-5573-C7B1-186D8226F813}"/>
          </ac:spMkLst>
        </pc:spChg>
        <pc:spChg chg="add mod">
          <ac:chgData name="Joeri MINNEN" userId="06ed5266-c42f-4808-a9bd-0aa898042834" providerId="ADAL" clId="{7C566502-0FF1-8D43-BE2B-F2ACAB365E0D}" dt="2025-04-03T08:20:51.991" v="1239" actId="20577"/>
          <ac:spMkLst>
            <pc:docMk/>
            <pc:sldMk cId="2259227043" sldId="260"/>
            <ac:spMk id="15" creationId="{440C3BF3-C181-D498-226D-E59BC01D47DD}"/>
          </ac:spMkLst>
        </pc:spChg>
        <pc:spChg chg="mod">
          <ac:chgData name="Joeri MINNEN" userId="06ed5266-c42f-4808-a9bd-0aa898042834" providerId="ADAL" clId="{7C566502-0FF1-8D43-BE2B-F2ACAB365E0D}" dt="2025-04-02T13:12:30.472" v="118" actId="122"/>
          <ac:spMkLst>
            <pc:docMk/>
            <pc:sldMk cId="2259227043" sldId="260"/>
            <ac:spMk id="19" creationId="{82A9E7EE-AF24-782F-824B-5CE447E85FEE}"/>
          </ac:spMkLst>
        </pc:spChg>
        <pc:spChg chg="mod">
          <ac:chgData name="Joeri MINNEN" userId="06ed5266-c42f-4808-a9bd-0aa898042834" providerId="ADAL" clId="{7C566502-0FF1-8D43-BE2B-F2ACAB365E0D}" dt="2025-04-02T13:12:30.472" v="118" actId="122"/>
          <ac:spMkLst>
            <pc:docMk/>
            <pc:sldMk cId="2259227043" sldId="260"/>
            <ac:spMk id="20" creationId="{682B0D8E-3D80-B3C7-3927-20B0019DCA4F}"/>
          </ac:spMkLst>
        </pc:spChg>
        <pc:spChg chg="mod">
          <ac:chgData name="Joeri MINNEN" userId="06ed5266-c42f-4808-a9bd-0aa898042834" providerId="ADAL" clId="{7C566502-0FF1-8D43-BE2B-F2ACAB365E0D}" dt="2025-04-02T13:10:51.453" v="90" actId="14100"/>
          <ac:spMkLst>
            <pc:docMk/>
            <pc:sldMk cId="2259227043" sldId="260"/>
            <ac:spMk id="22" creationId="{0377338C-3E27-B20B-24E2-C479FFDEBB66}"/>
          </ac:spMkLst>
        </pc:spChg>
        <pc:spChg chg="mod">
          <ac:chgData name="Joeri MINNEN" userId="06ed5266-c42f-4808-a9bd-0aa898042834" providerId="ADAL" clId="{7C566502-0FF1-8D43-BE2B-F2ACAB365E0D}" dt="2025-04-02T13:11:57.302" v="115" actId="1035"/>
          <ac:spMkLst>
            <pc:docMk/>
            <pc:sldMk cId="2259227043" sldId="260"/>
            <ac:spMk id="23" creationId="{32B788BF-6036-81BD-EF5F-011ED3193EF1}"/>
          </ac:spMkLst>
        </pc:spChg>
        <pc:spChg chg="mod">
          <ac:chgData name="Joeri MINNEN" userId="06ed5266-c42f-4808-a9bd-0aa898042834" providerId="ADAL" clId="{7C566502-0FF1-8D43-BE2B-F2ACAB365E0D}" dt="2025-04-02T13:11:01.489" v="98" actId="1035"/>
          <ac:spMkLst>
            <pc:docMk/>
            <pc:sldMk cId="2259227043" sldId="260"/>
            <ac:spMk id="34" creationId="{07BE528E-BF2F-AC05-32CC-22CA01BEC2D8}"/>
          </ac:spMkLst>
        </pc:spChg>
        <pc:spChg chg="mod">
          <ac:chgData name="Joeri MINNEN" userId="06ed5266-c42f-4808-a9bd-0aa898042834" providerId="ADAL" clId="{7C566502-0FF1-8D43-BE2B-F2ACAB365E0D}" dt="2025-04-02T13:11:57.302" v="115" actId="1035"/>
          <ac:spMkLst>
            <pc:docMk/>
            <pc:sldMk cId="2259227043" sldId="260"/>
            <ac:spMk id="35" creationId="{356651B6-FB1B-9779-5766-627FA80A0F9D}"/>
          </ac:spMkLst>
        </pc:spChg>
        <pc:spChg chg="mod">
          <ac:chgData name="Joeri MINNEN" userId="06ed5266-c42f-4808-a9bd-0aa898042834" providerId="ADAL" clId="{7C566502-0FF1-8D43-BE2B-F2ACAB365E0D}" dt="2025-04-02T13:11:57.302" v="115" actId="1035"/>
          <ac:spMkLst>
            <pc:docMk/>
            <pc:sldMk cId="2259227043" sldId="260"/>
            <ac:spMk id="36" creationId="{5C0FCC87-4019-C498-ED9F-3D7C52304A66}"/>
          </ac:spMkLst>
        </pc:spChg>
        <pc:picChg chg="mod">
          <ac:chgData name="Joeri MINNEN" userId="06ed5266-c42f-4808-a9bd-0aa898042834" providerId="ADAL" clId="{7C566502-0FF1-8D43-BE2B-F2ACAB365E0D}" dt="2025-04-02T13:09:38.693" v="29" actId="1076"/>
          <ac:picMkLst>
            <pc:docMk/>
            <pc:sldMk cId="2259227043" sldId="260"/>
            <ac:picMk id="27" creationId="{EC76C589-12D0-8F68-552F-72A0185F088D}"/>
          </ac:picMkLst>
        </pc:picChg>
      </pc:sldChg>
      <pc:sldChg chg="add">
        <pc:chgData name="Joeri MINNEN" userId="06ed5266-c42f-4808-a9bd-0aa898042834" providerId="ADAL" clId="{7C566502-0FF1-8D43-BE2B-F2ACAB365E0D}" dt="2025-04-02T13:14:20.498" v="128"/>
        <pc:sldMkLst>
          <pc:docMk/>
          <pc:sldMk cId="3156302522" sldId="261"/>
        </pc:sldMkLst>
      </pc:sldChg>
      <pc:sldChg chg="add">
        <pc:chgData name="Joeri MINNEN" userId="06ed5266-c42f-4808-a9bd-0aa898042834" providerId="ADAL" clId="{7C566502-0FF1-8D43-BE2B-F2ACAB365E0D}" dt="2025-04-02T13:14:39.154" v="129"/>
        <pc:sldMkLst>
          <pc:docMk/>
          <pc:sldMk cId="2078974456" sldId="262"/>
        </pc:sldMkLst>
      </pc:sldChg>
      <pc:sldChg chg="add">
        <pc:chgData name="Joeri MINNEN" userId="06ed5266-c42f-4808-a9bd-0aa898042834" providerId="ADAL" clId="{7C566502-0FF1-8D43-BE2B-F2ACAB365E0D}" dt="2025-04-02T13:14:39.154" v="129"/>
        <pc:sldMkLst>
          <pc:docMk/>
          <pc:sldMk cId="3570008209" sldId="263"/>
        </pc:sldMkLst>
      </pc:sldChg>
      <pc:sldChg chg="add">
        <pc:chgData name="Joeri MINNEN" userId="06ed5266-c42f-4808-a9bd-0aa898042834" providerId="ADAL" clId="{7C566502-0FF1-8D43-BE2B-F2ACAB365E0D}" dt="2025-04-02T13:14:39.154" v="129"/>
        <pc:sldMkLst>
          <pc:docMk/>
          <pc:sldMk cId="4061604660" sldId="264"/>
        </pc:sldMkLst>
      </pc:sldChg>
      <pc:sldChg chg="add">
        <pc:chgData name="Joeri MINNEN" userId="06ed5266-c42f-4808-a9bd-0aa898042834" providerId="ADAL" clId="{7C566502-0FF1-8D43-BE2B-F2ACAB365E0D}" dt="2025-04-02T13:14:39.154" v="129"/>
        <pc:sldMkLst>
          <pc:docMk/>
          <pc:sldMk cId="2041481236" sldId="265"/>
        </pc:sldMkLst>
      </pc:sldChg>
      <pc:sldChg chg="add">
        <pc:chgData name="Joeri MINNEN" userId="06ed5266-c42f-4808-a9bd-0aa898042834" providerId="ADAL" clId="{7C566502-0FF1-8D43-BE2B-F2ACAB365E0D}" dt="2025-04-02T13:14:39.154" v="129"/>
        <pc:sldMkLst>
          <pc:docMk/>
          <pc:sldMk cId="1297673665" sldId="266"/>
        </pc:sldMkLst>
      </pc:sldChg>
      <pc:sldChg chg="add">
        <pc:chgData name="Joeri MINNEN" userId="06ed5266-c42f-4808-a9bd-0aa898042834" providerId="ADAL" clId="{7C566502-0FF1-8D43-BE2B-F2ACAB365E0D}" dt="2025-04-02T13:14:39.154" v="129"/>
        <pc:sldMkLst>
          <pc:docMk/>
          <pc:sldMk cId="3025127636" sldId="267"/>
        </pc:sldMkLst>
      </pc:sldChg>
      <pc:sldChg chg="modSp mod">
        <pc:chgData name="Joeri MINNEN" userId="06ed5266-c42f-4808-a9bd-0aa898042834" providerId="ADAL" clId="{7C566502-0FF1-8D43-BE2B-F2ACAB365E0D}" dt="2025-04-02T13:24:02.966" v="194" actId="20577"/>
        <pc:sldMkLst>
          <pc:docMk/>
          <pc:sldMk cId="1597782844" sldId="289"/>
        </pc:sldMkLst>
        <pc:spChg chg="mod">
          <ac:chgData name="Joeri MINNEN" userId="06ed5266-c42f-4808-a9bd-0aa898042834" providerId="ADAL" clId="{7C566502-0FF1-8D43-BE2B-F2ACAB365E0D}" dt="2025-04-02T13:24:02.966" v="194" actId="20577"/>
          <ac:spMkLst>
            <pc:docMk/>
            <pc:sldMk cId="1597782844" sldId="289"/>
            <ac:spMk id="2" creationId="{82950E6C-8D71-BB8B-CBEA-E857302FA4AA}"/>
          </ac:spMkLst>
        </pc:spChg>
        <pc:spChg chg="mod">
          <ac:chgData name="Joeri MINNEN" userId="06ed5266-c42f-4808-a9bd-0aa898042834" providerId="ADAL" clId="{7C566502-0FF1-8D43-BE2B-F2ACAB365E0D}" dt="2025-04-02T13:23:56.155" v="193" actId="122"/>
          <ac:spMkLst>
            <pc:docMk/>
            <pc:sldMk cId="1597782844" sldId="289"/>
            <ac:spMk id="168" creationId="{319F7FE0-61DA-C5C9-D731-3B3D5C922A1E}"/>
          </ac:spMkLst>
        </pc:spChg>
        <pc:spChg chg="mod">
          <ac:chgData name="Joeri MINNEN" userId="06ed5266-c42f-4808-a9bd-0aa898042834" providerId="ADAL" clId="{7C566502-0FF1-8D43-BE2B-F2ACAB365E0D}" dt="2025-04-02T13:23:56.155" v="193" actId="122"/>
          <ac:spMkLst>
            <pc:docMk/>
            <pc:sldMk cId="1597782844" sldId="289"/>
            <ac:spMk id="169" creationId="{0A49DBC4-6FC1-A1B6-47C6-F0446361974D}"/>
          </ac:spMkLst>
        </pc:spChg>
        <pc:spChg chg="mod">
          <ac:chgData name="Joeri MINNEN" userId="06ed5266-c42f-4808-a9bd-0aa898042834" providerId="ADAL" clId="{7C566502-0FF1-8D43-BE2B-F2ACAB365E0D}" dt="2025-04-02T13:23:56.155" v="193" actId="122"/>
          <ac:spMkLst>
            <pc:docMk/>
            <pc:sldMk cId="1597782844" sldId="289"/>
            <ac:spMk id="170" creationId="{4949B160-0DCB-35EF-B460-03299E2736DB}"/>
          </ac:spMkLst>
        </pc:spChg>
      </pc:sldChg>
      <pc:sldChg chg="modSp mod">
        <pc:chgData name="Joeri MINNEN" userId="06ed5266-c42f-4808-a9bd-0aa898042834" providerId="ADAL" clId="{7C566502-0FF1-8D43-BE2B-F2ACAB365E0D}" dt="2025-04-03T07:48:25.678" v="1233" actId="20577"/>
        <pc:sldMkLst>
          <pc:docMk/>
          <pc:sldMk cId="2559739951" sldId="411"/>
        </pc:sldMkLst>
        <pc:spChg chg="mod">
          <ac:chgData name="Joeri MINNEN" userId="06ed5266-c42f-4808-a9bd-0aa898042834" providerId="ADAL" clId="{7C566502-0FF1-8D43-BE2B-F2ACAB365E0D}" dt="2025-04-03T07:48:25.678" v="1233" actId="20577"/>
          <ac:spMkLst>
            <pc:docMk/>
            <pc:sldMk cId="2559739951" sldId="411"/>
            <ac:spMk id="2" creationId="{42C073BE-ED42-7CA0-A693-EC428B22341F}"/>
          </ac:spMkLst>
        </pc:spChg>
      </pc:sldChg>
      <pc:sldChg chg="modSp mod">
        <pc:chgData name="Joeri MINNEN" userId="06ed5266-c42f-4808-a9bd-0aa898042834" providerId="ADAL" clId="{7C566502-0FF1-8D43-BE2B-F2ACAB365E0D}" dt="2025-04-02T13:22:00.889" v="179" actId="122"/>
        <pc:sldMkLst>
          <pc:docMk/>
          <pc:sldMk cId="2722427767" sldId="412"/>
        </pc:sldMkLst>
        <pc:spChg chg="mod">
          <ac:chgData name="Joeri MINNEN" userId="06ed5266-c42f-4808-a9bd-0aa898042834" providerId="ADAL" clId="{7C566502-0FF1-8D43-BE2B-F2ACAB365E0D}" dt="2025-04-02T13:21:14.204" v="172" actId="20577"/>
          <ac:spMkLst>
            <pc:docMk/>
            <pc:sldMk cId="2722427767" sldId="412"/>
            <ac:spMk id="2" creationId="{DB293803-C53E-C473-F27C-CB403D9A0B82}"/>
          </ac:spMkLst>
        </pc:spChg>
        <pc:spChg chg="mod">
          <ac:chgData name="Joeri MINNEN" userId="06ed5266-c42f-4808-a9bd-0aa898042834" providerId="ADAL" clId="{7C566502-0FF1-8D43-BE2B-F2ACAB365E0D}" dt="2025-04-02T13:22:00.889" v="179" actId="122"/>
          <ac:spMkLst>
            <pc:docMk/>
            <pc:sldMk cId="2722427767" sldId="412"/>
            <ac:spMk id="168" creationId="{EF6B637F-E411-2A55-0A8F-DFBF4BBB2580}"/>
          </ac:spMkLst>
        </pc:spChg>
        <pc:spChg chg="mod">
          <ac:chgData name="Joeri MINNEN" userId="06ed5266-c42f-4808-a9bd-0aa898042834" providerId="ADAL" clId="{7C566502-0FF1-8D43-BE2B-F2ACAB365E0D}" dt="2025-04-02T13:22:00.889" v="179" actId="122"/>
          <ac:spMkLst>
            <pc:docMk/>
            <pc:sldMk cId="2722427767" sldId="412"/>
            <ac:spMk id="169" creationId="{6F52FEB7-4904-E0B4-5A72-08382CDA4AAE}"/>
          </ac:spMkLst>
        </pc:spChg>
        <pc:spChg chg="mod">
          <ac:chgData name="Joeri MINNEN" userId="06ed5266-c42f-4808-a9bd-0aa898042834" providerId="ADAL" clId="{7C566502-0FF1-8D43-BE2B-F2ACAB365E0D}" dt="2025-04-02T13:22:00.889" v="179" actId="122"/>
          <ac:spMkLst>
            <pc:docMk/>
            <pc:sldMk cId="2722427767" sldId="412"/>
            <ac:spMk id="170" creationId="{F14A3B51-E9E0-07F2-23E7-2E6EF2FA7B49}"/>
          </ac:spMkLst>
        </pc:spChg>
      </pc:sldChg>
      <pc:sldChg chg="modSp mod">
        <pc:chgData name="Joeri MINNEN" userId="06ed5266-c42f-4808-a9bd-0aa898042834" providerId="ADAL" clId="{7C566502-0FF1-8D43-BE2B-F2ACAB365E0D}" dt="2025-04-02T13:22:42.274" v="189" actId="20577"/>
        <pc:sldMkLst>
          <pc:docMk/>
          <pc:sldMk cId="1640893129" sldId="413"/>
        </pc:sldMkLst>
        <pc:spChg chg="mod">
          <ac:chgData name="Joeri MINNEN" userId="06ed5266-c42f-4808-a9bd-0aa898042834" providerId="ADAL" clId="{7C566502-0FF1-8D43-BE2B-F2ACAB365E0D}" dt="2025-04-02T13:22:42.274" v="189" actId="20577"/>
          <ac:spMkLst>
            <pc:docMk/>
            <pc:sldMk cId="1640893129" sldId="413"/>
            <ac:spMk id="3" creationId="{C6717C7C-3412-4779-DE48-153BCF1F6457}"/>
          </ac:spMkLst>
        </pc:spChg>
        <pc:spChg chg="mod">
          <ac:chgData name="Joeri MINNEN" userId="06ed5266-c42f-4808-a9bd-0aa898042834" providerId="ADAL" clId="{7C566502-0FF1-8D43-BE2B-F2ACAB365E0D}" dt="2025-04-02T13:22:35.041" v="186" actId="122"/>
          <ac:spMkLst>
            <pc:docMk/>
            <pc:sldMk cId="1640893129" sldId="413"/>
            <ac:spMk id="168" creationId="{C4E39E72-917A-31AD-E677-BE52ED16543B}"/>
          </ac:spMkLst>
        </pc:spChg>
        <pc:spChg chg="mod">
          <ac:chgData name="Joeri MINNEN" userId="06ed5266-c42f-4808-a9bd-0aa898042834" providerId="ADAL" clId="{7C566502-0FF1-8D43-BE2B-F2ACAB365E0D}" dt="2025-04-02T13:22:35.041" v="186" actId="122"/>
          <ac:spMkLst>
            <pc:docMk/>
            <pc:sldMk cId="1640893129" sldId="413"/>
            <ac:spMk id="169" creationId="{A3FC9E9D-0870-591B-407C-B6AFB156A077}"/>
          </ac:spMkLst>
        </pc:spChg>
        <pc:spChg chg="mod">
          <ac:chgData name="Joeri MINNEN" userId="06ed5266-c42f-4808-a9bd-0aa898042834" providerId="ADAL" clId="{7C566502-0FF1-8D43-BE2B-F2ACAB365E0D}" dt="2025-04-02T13:22:35.041" v="186" actId="122"/>
          <ac:spMkLst>
            <pc:docMk/>
            <pc:sldMk cId="1640893129" sldId="413"/>
            <ac:spMk id="170" creationId="{47D83D9D-7F78-EFED-D60A-8DDD9BF8BB76}"/>
          </ac:spMkLst>
        </pc:spChg>
      </pc:sldChg>
      <pc:sldChg chg="modSp mod">
        <pc:chgData name="Joeri MINNEN" userId="06ed5266-c42f-4808-a9bd-0aa898042834" providerId="ADAL" clId="{7C566502-0FF1-8D43-BE2B-F2ACAB365E0D}" dt="2025-04-02T13:26:55.281" v="290" actId="1076"/>
        <pc:sldMkLst>
          <pc:docMk/>
          <pc:sldMk cId="3157414528" sldId="1472"/>
        </pc:sldMkLst>
        <pc:spChg chg="mod">
          <ac:chgData name="Joeri MINNEN" userId="06ed5266-c42f-4808-a9bd-0aa898042834" providerId="ADAL" clId="{7C566502-0FF1-8D43-BE2B-F2ACAB365E0D}" dt="2025-04-02T13:26:55.281" v="290" actId="1076"/>
          <ac:spMkLst>
            <pc:docMk/>
            <pc:sldMk cId="3157414528" sldId="1472"/>
            <ac:spMk id="8" creationId="{F7A1B7D8-C10B-1263-8F24-DCABAB19ADB1}"/>
          </ac:spMkLst>
        </pc:spChg>
      </pc:sldChg>
      <pc:sldChg chg="ord">
        <pc:chgData name="Joeri MINNEN" userId="06ed5266-c42f-4808-a9bd-0aa898042834" providerId="ADAL" clId="{7C566502-0FF1-8D43-BE2B-F2ACAB365E0D}" dt="2025-04-02T13:16:14.048" v="135" actId="20578"/>
        <pc:sldMkLst>
          <pc:docMk/>
          <pc:sldMk cId="3065083288" sldId="1480"/>
        </pc:sldMkLst>
      </pc:sldChg>
      <pc:sldChg chg="modNotesTx">
        <pc:chgData name="Joeri MINNEN" userId="06ed5266-c42f-4808-a9bd-0aa898042834" providerId="ADAL" clId="{7C566502-0FF1-8D43-BE2B-F2ACAB365E0D}" dt="2025-04-03T07:50:31.344" v="1235"/>
        <pc:sldMkLst>
          <pc:docMk/>
          <pc:sldMk cId="2957392198" sldId="1481"/>
        </pc:sldMkLst>
      </pc:sldChg>
      <pc:sldChg chg="del ord">
        <pc:chgData name="Joeri MINNEN" userId="06ed5266-c42f-4808-a9bd-0aa898042834" providerId="ADAL" clId="{7C566502-0FF1-8D43-BE2B-F2ACAB365E0D}" dt="2025-04-03T07:50:00.523" v="1234" actId="2696"/>
        <pc:sldMkLst>
          <pc:docMk/>
          <pc:sldMk cId="1344876153" sldId="1483"/>
        </pc:sldMkLst>
      </pc:sldChg>
      <pc:sldChg chg="add">
        <pc:chgData name="Joeri MINNEN" userId="06ed5266-c42f-4808-a9bd-0aa898042834" providerId="ADAL" clId="{7C566502-0FF1-8D43-BE2B-F2ACAB365E0D}" dt="2025-04-02T13:14:20.498" v="128"/>
        <pc:sldMkLst>
          <pc:docMk/>
          <pc:sldMk cId="392074362" sldId="1484"/>
        </pc:sldMkLst>
      </pc:sldChg>
      <pc:sldChg chg="add">
        <pc:chgData name="Joeri MINNEN" userId="06ed5266-c42f-4808-a9bd-0aa898042834" providerId="ADAL" clId="{7C566502-0FF1-8D43-BE2B-F2ACAB365E0D}" dt="2025-04-02T13:14:20.498" v="128"/>
        <pc:sldMkLst>
          <pc:docMk/>
          <pc:sldMk cId="1984345888" sldId="1485"/>
        </pc:sldMkLst>
      </pc:sldChg>
      <pc:sldChg chg="addSp delSp modSp new mod">
        <pc:chgData name="Joeri MINNEN" userId="06ed5266-c42f-4808-a9bd-0aa898042834" providerId="ADAL" clId="{7C566502-0FF1-8D43-BE2B-F2ACAB365E0D}" dt="2025-04-02T14:16:30.072" v="1105" actId="20577"/>
        <pc:sldMkLst>
          <pc:docMk/>
          <pc:sldMk cId="3646392494" sldId="1486"/>
        </pc:sldMkLst>
        <pc:spChg chg="del">
          <ac:chgData name="Joeri MINNEN" userId="06ed5266-c42f-4808-a9bd-0aa898042834" providerId="ADAL" clId="{7C566502-0FF1-8D43-BE2B-F2ACAB365E0D}" dt="2025-04-02T13:25:27.464" v="196" actId="478"/>
          <ac:spMkLst>
            <pc:docMk/>
            <pc:sldMk cId="3646392494" sldId="1486"/>
            <ac:spMk id="2" creationId="{2DE78CD2-D6B0-55AB-AEA1-85A6ED687DD0}"/>
          </ac:spMkLst>
        </pc:spChg>
        <pc:spChg chg="del">
          <ac:chgData name="Joeri MINNEN" userId="06ed5266-c42f-4808-a9bd-0aa898042834" providerId="ADAL" clId="{7C566502-0FF1-8D43-BE2B-F2ACAB365E0D}" dt="2025-04-02T13:25:29.737" v="197" actId="478"/>
          <ac:spMkLst>
            <pc:docMk/>
            <pc:sldMk cId="3646392494" sldId="1486"/>
            <ac:spMk id="3" creationId="{8AEAEE9E-548E-468F-6ADA-34D436CD2B01}"/>
          </ac:spMkLst>
        </pc:spChg>
        <pc:spChg chg="add mod">
          <ac:chgData name="Joeri MINNEN" userId="06ed5266-c42f-4808-a9bd-0aa898042834" providerId="ADAL" clId="{7C566502-0FF1-8D43-BE2B-F2ACAB365E0D}" dt="2025-04-02T13:40:17.907" v="1057" actId="1035"/>
          <ac:spMkLst>
            <pc:docMk/>
            <pc:sldMk cId="3646392494" sldId="1486"/>
            <ac:spMk id="6" creationId="{96E74B5D-0120-4701-D3C4-83ED12CA1C67}"/>
          </ac:spMkLst>
        </pc:spChg>
        <pc:spChg chg="add mod">
          <ac:chgData name="Joeri MINNEN" userId="06ed5266-c42f-4808-a9bd-0aa898042834" providerId="ADAL" clId="{7C566502-0FF1-8D43-BE2B-F2ACAB365E0D}" dt="2025-04-02T13:39:57.287" v="1043" actId="20577"/>
          <ac:spMkLst>
            <pc:docMk/>
            <pc:sldMk cId="3646392494" sldId="1486"/>
            <ac:spMk id="7" creationId="{B2C90FB9-AC7C-DD76-A1F7-C85860ADD0F6}"/>
          </ac:spMkLst>
        </pc:spChg>
        <pc:spChg chg="add mod">
          <ac:chgData name="Joeri MINNEN" userId="06ed5266-c42f-4808-a9bd-0aa898042834" providerId="ADAL" clId="{7C566502-0FF1-8D43-BE2B-F2ACAB365E0D}" dt="2025-04-02T14:16:30.072" v="1105" actId="20577"/>
          <ac:spMkLst>
            <pc:docMk/>
            <pc:sldMk cId="3646392494" sldId="1486"/>
            <ac:spMk id="8" creationId="{93F762A7-B26D-CD15-C7E7-303AD40DA1FD}"/>
          </ac:spMkLst>
        </pc:spChg>
        <pc:graphicFrameChg chg="add mod modGraphic">
          <ac:chgData name="Joeri MINNEN" userId="06ed5266-c42f-4808-a9bd-0aa898042834" providerId="ADAL" clId="{7C566502-0FF1-8D43-BE2B-F2ACAB365E0D}" dt="2025-04-02T13:50:49.496" v="1088" actId="120"/>
          <ac:graphicFrameMkLst>
            <pc:docMk/>
            <pc:sldMk cId="3646392494" sldId="1486"/>
            <ac:graphicFrameMk id="5" creationId="{FBB2C9E4-E93C-0092-D0A2-4FA12B5CFDF3}"/>
          </ac:graphicFrameMkLst>
        </pc:graphicFrameChg>
      </pc:sldChg>
      <pc:sldChg chg="addSp delSp modSp new del mod setBg">
        <pc:chgData name="Joeri MINNEN" userId="06ed5266-c42f-4808-a9bd-0aa898042834" providerId="ADAL" clId="{7C566502-0FF1-8D43-BE2B-F2ACAB365E0D}" dt="2025-04-02T14:20:44.492" v="1164" actId="2696"/>
        <pc:sldMkLst>
          <pc:docMk/>
          <pc:sldMk cId="4106834713" sldId="1487"/>
        </pc:sldMkLst>
        <pc:spChg chg="del">
          <ac:chgData name="Joeri MINNEN" userId="06ed5266-c42f-4808-a9bd-0aa898042834" providerId="ADAL" clId="{7C566502-0FF1-8D43-BE2B-F2ACAB365E0D}" dt="2025-04-02T14:17:55.904" v="1108" actId="478"/>
          <ac:spMkLst>
            <pc:docMk/>
            <pc:sldMk cId="4106834713" sldId="1487"/>
            <ac:spMk id="2" creationId="{70E6DF33-5B3F-8036-540B-AC796DEC8C75}"/>
          </ac:spMkLst>
        </pc:spChg>
        <pc:spChg chg="del">
          <ac:chgData name="Joeri MINNEN" userId="06ed5266-c42f-4808-a9bd-0aa898042834" providerId="ADAL" clId="{7C566502-0FF1-8D43-BE2B-F2ACAB365E0D}" dt="2025-04-02T14:17:53.691" v="1107" actId="478"/>
          <ac:spMkLst>
            <pc:docMk/>
            <pc:sldMk cId="4106834713" sldId="1487"/>
            <ac:spMk id="3" creationId="{F0FB1B26-F183-72AE-4DF3-E4CBE631220C}"/>
          </ac:spMkLst>
        </pc:spChg>
        <pc:spChg chg="mod ord">
          <ac:chgData name="Joeri MINNEN" userId="06ed5266-c42f-4808-a9bd-0aa898042834" providerId="ADAL" clId="{7C566502-0FF1-8D43-BE2B-F2ACAB365E0D}" dt="2025-04-02T14:18:55.154" v="1114" actId="26606"/>
          <ac:spMkLst>
            <pc:docMk/>
            <pc:sldMk cId="4106834713" sldId="1487"/>
            <ac:spMk id="4" creationId="{D443AC48-89AD-AD21-2A7E-F30CFB3A322C}"/>
          </ac:spMkLst>
        </pc:spChg>
        <pc:spChg chg="add del mod">
          <ac:chgData name="Joeri MINNEN" userId="06ed5266-c42f-4808-a9bd-0aa898042834" providerId="ADAL" clId="{7C566502-0FF1-8D43-BE2B-F2ACAB365E0D}" dt="2025-04-02T14:19:11.895" v="1116" actId="478"/>
          <ac:spMkLst>
            <pc:docMk/>
            <pc:sldMk cId="4106834713" sldId="1487"/>
            <ac:spMk id="8" creationId="{47F037D9-DEA3-E9A9-299C-92DE8B6FC3EA}"/>
          </ac:spMkLst>
        </pc:spChg>
        <pc:spChg chg="add del mod">
          <ac:chgData name="Joeri MINNEN" userId="06ed5266-c42f-4808-a9bd-0aa898042834" providerId="ADAL" clId="{7C566502-0FF1-8D43-BE2B-F2ACAB365E0D}" dt="2025-04-02T14:19:21.565" v="1134"/>
          <ac:spMkLst>
            <pc:docMk/>
            <pc:sldMk cId="4106834713" sldId="1487"/>
            <ac:spMk id="9" creationId="{D14E78B4-9E13-E4F9-312A-A7F85C800E76}"/>
          </ac:spMkLst>
        </pc:spChg>
        <pc:spChg chg="add mod">
          <ac:chgData name="Joeri MINNEN" userId="06ed5266-c42f-4808-a9bd-0aa898042834" providerId="ADAL" clId="{7C566502-0FF1-8D43-BE2B-F2ACAB365E0D}" dt="2025-04-02T14:19:48.477" v="1144" actId="1036"/>
          <ac:spMkLst>
            <pc:docMk/>
            <pc:sldMk cId="4106834713" sldId="1487"/>
            <ac:spMk id="10" creationId="{74164E24-8A5A-7206-1F55-1AB8412C5966}"/>
          </ac:spMkLst>
        </pc:spChg>
        <pc:spChg chg="add">
          <ac:chgData name="Joeri MINNEN" userId="06ed5266-c42f-4808-a9bd-0aa898042834" providerId="ADAL" clId="{7C566502-0FF1-8D43-BE2B-F2ACAB365E0D}" dt="2025-04-02T14:18:55.154" v="1114" actId="26606"/>
          <ac:spMkLst>
            <pc:docMk/>
            <pc:sldMk cId="4106834713" sldId="1487"/>
            <ac:spMk id="12" creationId="{A9F529C3-C941-49FD-8C67-82F134F64BDB}"/>
          </ac:spMkLst>
        </pc:spChg>
        <pc:spChg chg="add">
          <ac:chgData name="Joeri MINNEN" userId="06ed5266-c42f-4808-a9bd-0aa898042834" providerId="ADAL" clId="{7C566502-0FF1-8D43-BE2B-F2ACAB365E0D}" dt="2025-04-02T14:18:55.154" v="1114" actId="26606"/>
          <ac:spMkLst>
            <pc:docMk/>
            <pc:sldMk cId="4106834713" sldId="1487"/>
            <ac:spMk id="14" creationId="{20586029-32A0-47E5-9AEC-AE3ABA6B94D0}"/>
          </ac:spMkLst>
        </pc:spChg>
        <pc:picChg chg="add del mod">
          <ac:chgData name="Joeri MINNEN" userId="06ed5266-c42f-4808-a9bd-0aa898042834" providerId="ADAL" clId="{7C566502-0FF1-8D43-BE2B-F2ACAB365E0D}" dt="2025-04-02T14:18:09.633" v="1110" actId="478"/>
          <ac:picMkLst>
            <pc:docMk/>
            <pc:sldMk cId="4106834713" sldId="1487"/>
            <ac:picMk id="5" creationId="{293D9513-F902-EC82-4BDB-5ABDB26B2218}"/>
          </ac:picMkLst>
        </pc:picChg>
        <pc:picChg chg="add mod">
          <ac:chgData name="Joeri MINNEN" userId="06ed5266-c42f-4808-a9bd-0aa898042834" providerId="ADAL" clId="{7C566502-0FF1-8D43-BE2B-F2ACAB365E0D}" dt="2025-04-02T14:19:16.075" v="1131" actId="1036"/>
          <ac:picMkLst>
            <pc:docMk/>
            <pc:sldMk cId="4106834713" sldId="1487"/>
            <ac:picMk id="6" creationId="{F9030531-3E3D-1DA0-9678-98F9F07BB690}"/>
          </ac:picMkLst>
        </pc:picChg>
        <pc:picChg chg="add mod">
          <ac:chgData name="Joeri MINNEN" userId="06ed5266-c42f-4808-a9bd-0aa898042834" providerId="ADAL" clId="{7C566502-0FF1-8D43-BE2B-F2ACAB365E0D}" dt="2025-04-02T14:19:16.075" v="1131" actId="1036"/>
          <ac:picMkLst>
            <pc:docMk/>
            <pc:sldMk cId="4106834713" sldId="1487"/>
            <ac:picMk id="7" creationId="{BB18BAAD-ED89-37DA-D031-0B7009720B83}"/>
          </ac:picMkLst>
        </pc:picChg>
        <pc:cxnChg chg="add">
          <ac:chgData name="Joeri MINNEN" userId="06ed5266-c42f-4808-a9bd-0aa898042834" providerId="ADAL" clId="{7C566502-0FF1-8D43-BE2B-F2ACAB365E0D}" dt="2025-04-02T14:18:55.154" v="1114" actId="26606"/>
          <ac:cxnSpMkLst>
            <pc:docMk/>
            <pc:sldMk cId="4106834713" sldId="1487"/>
            <ac:cxnSpMk id="16" creationId="{8C730EAB-A532-4295-A302-FB4B90DB9F5E}"/>
          </ac:cxnSpMkLst>
        </pc:cxnChg>
      </pc:sldChg>
      <pc:sldChg chg="addSp delSp modSp new mod">
        <pc:chgData name="Joeri MINNEN" userId="06ed5266-c42f-4808-a9bd-0aa898042834" providerId="ADAL" clId="{7C566502-0FF1-8D43-BE2B-F2ACAB365E0D}" dt="2025-04-02T14:41:50.970" v="1227" actId="1076"/>
        <pc:sldMkLst>
          <pc:docMk/>
          <pc:sldMk cId="817495413" sldId="1488"/>
        </pc:sldMkLst>
        <pc:spChg chg="del">
          <ac:chgData name="Joeri MINNEN" userId="06ed5266-c42f-4808-a9bd-0aa898042834" providerId="ADAL" clId="{7C566502-0FF1-8D43-BE2B-F2ACAB365E0D}" dt="2025-04-02T14:20:15.740" v="1148" actId="478"/>
          <ac:spMkLst>
            <pc:docMk/>
            <pc:sldMk cId="817495413" sldId="1488"/>
            <ac:spMk id="2" creationId="{FA617557-BCB9-9D45-4E45-6B305D4637B0}"/>
          </ac:spMkLst>
        </pc:spChg>
        <pc:spChg chg="del">
          <ac:chgData name="Joeri MINNEN" userId="06ed5266-c42f-4808-a9bd-0aa898042834" providerId="ADAL" clId="{7C566502-0FF1-8D43-BE2B-F2ACAB365E0D}" dt="2025-04-02T14:20:17.995" v="1149" actId="478"/>
          <ac:spMkLst>
            <pc:docMk/>
            <pc:sldMk cId="817495413" sldId="1488"/>
            <ac:spMk id="3" creationId="{EC39DC91-BAF8-CDF7-7F00-4A07E7C162A6}"/>
          </ac:spMkLst>
        </pc:spChg>
        <pc:spChg chg="add mod">
          <ac:chgData name="Joeri MINNEN" userId="06ed5266-c42f-4808-a9bd-0aa898042834" providerId="ADAL" clId="{7C566502-0FF1-8D43-BE2B-F2ACAB365E0D}" dt="2025-04-02T14:20:10.580" v="1147"/>
          <ac:spMkLst>
            <pc:docMk/>
            <pc:sldMk cId="817495413" sldId="1488"/>
            <ac:spMk id="7" creationId="{F0920D32-084C-9ACE-80D6-2B04B0AFED9A}"/>
          </ac:spMkLst>
        </pc:spChg>
        <pc:spChg chg="add mod">
          <ac:chgData name="Joeri MINNEN" userId="06ed5266-c42f-4808-a9bd-0aa898042834" providerId="ADAL" clId="{7C566502-0FF1-8D43-BE2B-F2ACAB365E0D}" dt="2025-04-02T14:20:39.977" v="1163" actId="1076"/>
          <ac:spMkLst>
            <pc:docMk/>
            <pc:sldMk cId="817495413" sldId="1488"/>
            <ac:spMk id="8" creationId="{114F5AFA-121E-4122-8320-0F4D0F272F4C}"/>
          </ac:spMkLst>
        </pc:spChg>
        <pc:picChg chg="add del mod">
          <ac:chgData name="Joeri MINNEN" userId="06ed5266-c42f-4808-a9bd-0aa898042834" providerId="ADAL" clId="{7C566502-0FF1-8D43-BE2B-F2ACAB365E0D}" dt="2025-04-02T14:40:16.053" v="1165" actId="478"/>
          <ac:picMkLst>
            <pc:docMk/>
            <pc:sldMk cId="817495413" sldId="1488"/>
            <ac:picMk id="5" creationId="{78C9C9C4-53C2-EC8A-CE49-2C3AAA9C9720}"/>
          </ac:picMkLst>
        </pc:picChg>
        <pc:picChg chg="add del mod">
          <ac:chgData name="Joeri MINNEN" userId="06ed5266-c42f-4808-a9bd-0aa898042834" providerId="ADAL" clId="{7C566502-0FF1-8D43-BE2B-F2ACAB365E0D}" dt="2025-04-02T14:40:16.053" v="1165" actId="478"/>
          <ac:picMkLst>
            <pc:docMk/>
            <pc:sldMk cId="817495413" sldId="1488"/>
            <ac:picMk id="6" creationId="{39D8CD16-3D09-0567-05C8-02DCFBF885F4}"/>
          </ac:picMkLst>
        </pc:picChg>
        <pc:picChg chg="add mod">
          <ac:chgData name="Joeri MINNEN" userId="06ed5266-c42f-4808-a9bd-0aa898042834" providerId="ADAL" clId="{7C566502-0FF1-8D43-BE2B-F2ACAB365E0D}" dt="2025-04-02T14:41:50.970" v="1227" actId="1076"/>
          <ac:picMkLst>
            <pc:docMk/>
            <pc:sldMk cId="817495413" sldId="1488"/>
            <ac:picMk id="10" creationId="{C8415DE9-9047-E428-9392-10691023EC5A}"/>
          </ac:picMkLst>
        </pc:picChg>
        <pc:picChg chg="add mod">
          <ac:chgData name="Joeri MINNEN" userId="06ed5266-c42f-4808-a9bd-0aa898042834" providerId="ADAL" clId="{7C566502-0FF1-8D43-BE2B-F2ACAB365E0D}" dt="2025-04-02T14:41:41.114" v="1226" actId="1076"/>
          <ac:picMkLst>
            <pc:docMk/>
            <pc:sldMk cId="817495413" sldId="1488"/>
            <ac:picMk id="12" creationId="{9AB6D70D-8BEA-4399-5878-F62838C3D6B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D31507-F3EA-BC43-8594-812D8A3CBE11}" type="datetimeFigureOut">
              <a:rPr lang="en-BE" smtClean="0"/>
              <a:t>04/04/2025</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27F68-A93D-E042-B0CE-12BB98196279}" type="slidenum">
              <a:rPr lang="en-BE" smtClean="0"/>
              <a:t>‹#›</a:t>
            </a:fld>
            <a:endParaRPr lang="en-BE"/>
          </a:p>
        </p:txBody>
      </p:sp>
    </p:spTree>
    <p:extLst>
      <p:ext uri="{BB962C8B-B14F-4D97-AF65-F5344CB8AC3E}">
        <p14:creationId xmlns:p14="http://schemas.microsoft.com/office/powerpoint/2010/main" val="1418781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F2E27F68-A93D-E042-B0CE-12BB98196279}" type="slidenum">
              <a:rPr lang="en-BE" smtClean="0"/>
              <a:t>8</a:t>
            </a:fld>
            <a:endParaRPr lang="en-BE"/>
          </a:p>
        </p:txBody>
      </p:sp>
    </p:spTree>
    <p:extLst>
      <p:ext uri="{BB962C8B-B14F-4D97-AF65-F5344CB8AC3E}">
        <p14:creationId xmlns:p14="http://schemas.microsoft.com/office/powerpoint/2010/main" val="2360919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youtu.be</a:t>
            </a:r>
            <a:r>
              <a:rPr lang="en-GB"/>
              <a:t>/pXNSD5IW1zA</a:t>
            </a:r>
            <a:endParaRPr lang="en-BE"/>
          </a:p>
        </p:txBody>
      </p:sp>
      <p:sp>
        <p:nvSpPr>
          <p:cNvPr id="4" name="Slide Number Placeholder 3"/>
          <p:cNvSpPr>
            <a:spLocks noGrp="1"/>
          </p:cNvSpPr>
          <p:nvPr>
            <p:ph type="sldNum" sz="quarter" idx="5"/>
          </p:nvPr>
        </p:nvSpPr>
        <p:spPr/>
        <p:txBody>
          <a:bodyPr/>
          <a:lstStyle/>
          <a:p>
            <a:fld id="{F2E27F68-A93D-E042-B0CE-12BB98196279}" type="slidenum">
              <a:rPr lang="en-BE" smtClean="0"/>
              <a:t>17</a:t>
            </a:fld>
            <a:endParaRPr lang="en-BE"/>
          </a:p>
        </p:txBody>
      </p:sp>
    </p:spTree>
    <p:extLst>
      <p:ext uri="{BB962C8B-B14F-4D97-AF65-F5344CB8AC3E}">
        <p14:creationId xmlns:p14="http://schemas.microsoft.com/office/powerpoint/2010/main" val="2681030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F2E27F68-A93D-E042-B0CE-12BB98196279}" type="slidenum">
              <a:rPr lang="en-BE" smtClean="0"/>
              <a:t>19</a:t>
            </a:fld>
            <a:endParaRPr lang="en-BE"/>
          </a:p>
        </p:txBody>
      </p:sp>
    </p:spTree>
    <p:extLst>
      <p:ext uri="{BB962C8B-B14F-4D97-AF65-F5344CB8AC3E}">
        <p14:creationId xmlns:p14="http://schemas.microsoft.com/office/powerpoint/2010/main" val="1284885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F2E27F68-A93D-E042-B0CE-12BB98196279}" type="slidenum">
              <a:rPr lang="en-BE" smtClean="0"/>
              <a:t>35</a:t>
            </a:fld>
            <a:endParaRPr lang="en-BE"/>
          </a:p>
        </p:txBody>
      </p:sp>
    </p:spTree>
    <p:extLst>
      <p:ext uri="{BB962C8B-B14F-4D97-AF65-F5344CB8AC3E}">
        <p14:creationId xmlns:p14="http://schemas.microsoft.com/office/powerpoint/2010/main" val="2707012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F2E27F68-A93D-E042-B0CE-12BB98196279}" type="slidenum">
              <a:rPr lang="en-BE" smtClean="0"/>
              <a:t>38</a:t>
            </a:fld>
            <a:endParaRPr lang="en-BE"/>
          </a:p>
        </p:txBody>
      </p:sp>
    </p:spTree>
    <p:extLst>
      <p:ext uri="{BB962C8B-B14F-4D97-AF65-F5344CB8AC3E}">
        <p14:creationId xmlns:p14="http://schemas.microsoft.com/office/powerpoint/2010/main" val="3009481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86000" y="514350"/>
            <a:ext cx="4572000" cy="25717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6663B7-5D7E-E44A-84A3-820B6A73BC8C}"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3419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SSI end conference - April 3-4 2025</a:t>
            </a:r>
          </a:p>
        </p:txBody>
      </p:sp>
      <p:sp>
        <p:nvSpPr>
          <p:cNvPr id="6" name="Tijdelijke aanduiding voor dianummer 5"/>
          <p:cNvSpPr>
            <a:spLocks noGrp="1"/>
          </p:cNvSpPr>
          <p:nvPr>
            <p:ph type="sldNum" sz="quarter" idx="12"/>
          </p:nvPr>
        </p:nvSpPr>
        <p:spPr/>
        <p:txBody>
          <a:bodyPr/>
          <a:lstStyle/>
          <a:p>
            <a:fld id="{C3689ACE-6C59-4479-8FE7-93D3AA3B078F}" type="slidenum">
              <a:rPr lang="nl-NL" smtClean="0"/>
              <a:t>‹#›</a:t>
            </a:fld>
            <a:endParaRPr lang="nl-NL"/>
          </a:p>
        </p:txBody>
      </p:sp>
    </p:spTree>
    <p:extLst>
      <p:ext uri="{BB962C8B-B14F-4D97-AF65-F5344CB8AC3E}">
        <p14:creationId xmlns:p14="http://schemas.microsoft.com/office/powerpoint/2010/main" val="333060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SSI end conference - April 3-4 2025</a:t>
            </a:r>
          </a:p>
        </p:txBody>
      </p:sp>
      <p:sp>
        <p:nvSpPr>
          <p:cNvPr id="6" name="Tijdelijke aanduiding voor dianummer 5"/>
          <p:cNvSpPr>
            <a:spLocks noGrp="1"/>
          </p:cNvSpPr>
          <p:nvPr>
            <p:ph type="sldNum" sz="quarter" idx="12"/>
          </p:nvPr>
        </p:nvSpPr>
        <p:spPr/>
        <p:txBody>
          <a:bodyPr/>
          <a:lstStyle/>
          <a:p>
            <a:fld id="{C3689ACE-6C59-4479-8FE7-93D3AA3B078F}" type="slidenum">
              <a:rPr lang="nl-NL" smtClean="0"/>
              <a:t>‹#›</a:t>
            </a:fld>
            <a:endParaRPr lang="nl-NL"/>
          </a:p>
        </p:txBody>
      </p:sp>
    </p:spTree>
    <p:extLst>
      <p:ext uri="{BB962C8B-B14F-4D97-AF65-F5344CB8AC3E}">
        <p14:creationId xmlns:p14="http://schemas.microsoft.com/office/powerpoint/2010/main" val="2946912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SSI end conference - April 3-4 2025</a:t>
            </a:r>
          </a:p>
        </p:txBody>
      </p:sp>
      <p:sp>
        <p:nvSpPr>
          <p:cNvPr id="6" name="Tijdelijke aanduiding voor dianummer 5"/>
          <p:cNvSpPr>
            <a:spLocks noGrp="1"/>
          </p:cNvSpPr>
          <p:nvPr>
            <p:ph type="sldNum" sz="quarter" idx="12"/>
          </p:nvPr>
        </p:nvSpPr>
        <p:spPr/>
        <p:txBody>
          <a:bodyPr/>
          <a:lstStyle/>
          <a:p>
            <a:fld id="{C3689ACE-6C59-4479-8FE7-93D3AA3B078F}" type="slidenum">
              <a:rPr lang="nl-NL" smtClean="0"/>
              <a:t>‹#›</a:t>
            </a:fld>
            <a:endParaRPr lang="nl-NL"/>
          </a:p>
        </p:txBody>
      </p:sp>
    </p:spTree>
    <p:extLst>
      <p:ext uri="{BB962C8B-B14F-4D97-AF65-F5344CB8AC3E}">
        <p14:creationId xmlns:p14="http://schemas.microsoft.com/office/powerpoint/2010/main" val="440079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365606" y="2696772"/>
            <a:ext cx="3482994" cy="1375556"/>
          </a:xfrm>
          <a:prstGeom prst="rect">
            <a:avLst/>
          </a:prstGeom>
        </p:spPr>
      </p:pic>
    </p:spTree>
    <p:extLst>
      <p:ext uri="{BB962C8B-B14F-4D97-AF65-F5344CB8AC3E}">
        <p14:creationId xmlns:p14="http://schemas.microsoft.com/office/powerpoint/2010/main" val="35740916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eldia">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236658" y="563362"/>
            <a:ext cx="8926974" cy="6294638"/>
          </a:xfrm>
          <a:prstGeom prst="rect">
            <a:avLst/>
          </a:prstGeom>
        </p:spPr>
      </p:pic>
      <p:sp>
        <p:nvSpPr>
          <p:cNvPr id="6" name="Text Placeholder 5"/>
          <p:cNvSpPr>
            <a:spLocks noGrp="1"/>
          </p:cNvSpPr>
          <p:nvPr>
            <p:ph type="body" sz="quarter" idx="13" hasCustomPrompt="1"/>
          </p:nvPr>
        </p:nvSpPr>
        <p:spPr>
          <a:xfrm>
            <a:off x="698500" y="1817154"/>
            <a:ext cx="5181600" cy="1308100"/>
          </a:xfrm>
          <a:prstGeom prst="rect">
            <a:avLst/>
          </a:prstGeom>
        </p:spPr>
        <p:txBody>
          <a:bodyPr>
            <a:noAutofit/>
          </a:bodyPr>
          <a:lstStyle>
            <a:lvl1pPr marL="0" indent="0">
              <a:lnSpc>
                <a:spcPts val="3000"/>
              </a:lnSpc>
              <a:spcBef>
                <a:spcPts val="0"/>
              </a:spcBef>
              <a:buFont typeface="Arial" charset="0"/>
              <a:buNone/>
              <a:defRPr spc="-40" baseline="0">
                <a:solidFill>
                  <a:schemeClr val="bg2"/>
                </a:solidFill>
                <a:latin typeface="Playfair Display" panose="00000500000000000000" pitchFamily="2" charset="0"/>
                <a:ea typeface="Playfair Display" panose="00000500000000000000" pitchFamily="2" charset="0"/>
                <a:cs typeface="Playfair Display" panose="00000500000000000000" pitchFamily="2"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PRESENTATION </a:t>
            </a:r>
          </a:p>
          <a:p>
            <a:pPr lvl="0"/>
            <a:r>
              <a:rPr lang="en-US" dirty="0"/>
              <a:t>HEADLINE COMES </a:t>
            </a:r>
          </a:p>
          <a:p>
            <a:pPr lvl="0"/>
            <a:r>
              <a:rPr lang="en-US" dirty="0"/>
              <a:t>HERE</a:t>
            </a: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049256" y="545074"/>
            <a:ext cx="1580896" cy="703989"/>
          </a:xfrm>
          <a:prstGeom prst="rect">
            <a:avLst/>
          </a:prstGeom>
        </p:spPr>
      </p:pic>
      <p:pic>
        <p:nvPicPr>
          <p:cNvPr id="8" name="Afbeelding 3"/>
          <p:cNvPicPr>
            <a:picLocks noChangeAspect="1"/>
          </p:cNvPicPr>
          <p:nvPr userDrawn="1"/>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79400" y="6050134"/>
            <a:ext cx="546100" cy="491258"/>
          </a:xfrm>
          <a:prstGeom prst="rect">
            <a:avLst/>
          </a:prstGeom>
        </p:spPr>
      </p:pic>
      <p:pic>
        <p:nvPicPr>
          <p:cNvPr id="10" name="Afbeelding 5"/>
          <p:cNvPicPr>
            <a:picLocks noChangeAspect="1"/>
          </p:cNvPicPr>
          <p:nvPr userDrawn="1"/>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991574" y="5968548"/>
            <a:ext cx="875325" cy="726148"/>
          </a:xfrm>
          <a:prstGeom prst="rect">
            <a:avLst/>
          </a:prstGeom>
        </p:spPr>
      </p:pic>
      <p:cxnSp>
        <p:nvCxnSpPr>
          <p:cNvPr id="5" name="Straight Connector 4"/>
          <p:cNvCxnSpPr/>
          <p:nvPr userDrawn="1"/>
        </p:nvCxnSpPr>
        <p:spPr>
          <a:xfrm>
            <a:off x="810768" y="3781229"/>
            <a:ext cx="2527300" cy="0"/>
          </a:xfrm>
          <a:prstGeom prst="line">
            <a:avLst/>
          </a:prstGeom>
          <a:ln w="28575" cap="rnd">
            <a:solidFill>
              <a:schemeClr val="tx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3" name="Group 12"/>
          <p:cNvGrpSpPr>
            <a:grpSpLocks noChangeAspect="1"/>
          </p:cNvGrpSpPr>
          <p:nvPr userDrawn="1"/>
        </p:nvGrpSpPr>
        <p:grpSpPr>
          <a:xfrm>
            <a:off x="819912" y="1509520"/>
            <a:ext cx="54000" cy="171350"/>
            <a:chOff x="838200" y="1454655"/>
            <a:chExt cx="90000" cy="285579"/>
          </a:xfrm>
        </p:grpSpPr>
        <p:sp>
          <p:nvSpPr>
            <p:cNvPr id="12" name="Oval 11"/>
            <p:cNvSpPr/>
            <p:nvPr userDrawn="1"/>
          </p:nvSpPr>
          <p:spPr>
            <a:xfrm>
              <a:off x="838200" y="1650234"/>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userDrawn="1"/>
          </p:nvSpPr>
          <p:spPr>
            <a:xfrm>
              <a:off x="838200" y="1454655"/>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 Placeholder 5"/>
          <p:cNvSpPr>
            <a:spLocks noGrp="1"/>
          </p:cNvSpPr>
          <p:nvPr>
            <p:ph type="body" sz="quarter" idx="14" hasCustomPrompt="1"/>
          </p:nvPr>
        </p:nvSpPr>
        <p:spPr>
          <a:xfrm>
            <a:off x="698500" y="3884022"/>
            <a:ext cx="5181600" cy="1308100"/>
          </a:xfrm>
          <a:prstGeom prst="rect">
            <a:avLst/>
          </a:prstGeom>
        </p:spPr>
        <p:txBody>
          <a:bodyPr>
            <a:noAutofit/>
          </a:bodyPr>
          <a:lstStyle>
            <a:lvl1pPr marL="0" indent="0">
              <a:lnSpc>
                <a:spcPts val="2400"/>
              </a:lnSpc>
              <a:spcBef>
                <a:spcPts val="0"/>
              </a:spcBef>
              <a:buFont typeface="Arial" charset="0"/>
              <a:buNone/>
              <a:defRPr sz="1500" spc="-20" baseline="0">
                <a:solidFill>
                  <a:schemeClr val="bg2"/>
                </a:solidFill>
                <a:latin typeface="Lato" panose="020F0502020204030203" pitchFamily="34" charset="0"/>
                <a:ea typeface="Lato" panose="020F0502020204030203" pitchFamily="34" charset="0"/>
                <a:cs typeface="Lato" panose="020F0502020204030203" pitchFamily="34"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Subhead title if needed </a:t>
            </a:r>
          </a:p>
          <a:p>
            <a:pPr lvl="0"/>
            <a:r>
              <a:rPr lang="en-US" dirty="0"/>
              <a:t>should be placed under this line</a:t>
            </a:r>
          </a:p>
        </p:txBody>
      </p:sp>
      <p:sp>
        <p:nvSpPr>
          <p:cNvPr id="21"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sp>
        <p:nvSpPr>
          <p:cNvPr id="22"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cxnSp>
        <p:nvCxnSpPr>
          <p:cNvPr id="23" name="Straight Connector 22"/>
          <p:cNvCxnSpPr/>
          <p:nvPr userDrawn="1"/>
        </p:nvCxnSpPr>
        <p:spPr>
          <a:xfrm>
            <a:off x="11602720" y="6185639"/>
            <a:ext cx="274320" cy="0"/>
          </a:xfrm>
          <a:prstGeom prst="line">
            <a:avLst/>
          </a:prstGeom>
          <a:ln w="19050" cap="rnd">
            <a:solidFill>
              <a:schemeClr val="bg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56762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16667E-7 -2.22222E-6 L -0.02396 -2.22222E-6 " pathEditMode="relative" rAng="0" ptsTypes="AA">
                                      <p:cBhvr>
                                        <p:cTn id="6" dur="3000" fill="hold"/>
                                        <p:tgtEl>
                                          <p:spTgt spid="4"/>
                                        </p:tgtEl>
                                        <p:attrNameLst>
                                          <p:attrName>ppt_x</p:attrName>
                                          <p:attrName>ppt_y</p:attrName>
                                        </p:attrNameLst>
                                      </p:cBhvr>
                                      <p:rCtr x="-1198" y="0"/>
                                    </p:animMotion>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1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1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47"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P spid="18" grpId="0">
        <p:tmplLst>
          <p:tmpl>
            <p:tnLst>
              <p:par>
                <p:cTn presetID="10" presetClass="entr" presetSubtype="0" fill="hold" nodeType="withEffect">
                  <p:stCondLst>
                    <p:cond delay="1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Titeldia">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00168" y="362194"/>
            <a:ext cx="6729984" cy="6495806"/>
          </a:xfrm>
          <a:prstGeom prst="rect">
            <a:avLst/>
          </a:prstGeom>
        </p:spPr>
      </p:pic>
      <p:sp>
        <p:nvSpPr>
          <p:cNvPr id="6" name="Text Placeholder 5"/>
          <p:cNvSpPr>
            <a:spLocks noGrp="1"/>
          </p:cNvSpPr>
          <p:nvPr>
            <p:ph type="body" sz="quarter" idx="13" hasCustomPrompt="1"/>
          </p:nvPr>
        </p:nvSpPr>
        <p:spPr>
          <a:xfrm>
            <a:off x="698500" y="1817154"/>
            <a:ext cx="5181600" cy="1308100"/>
          </a:xfrm>
          <a:prstGeom prst="rect">
            <a:avLst/>
          </a:prstGeom>
        </p:spPr>
        <p:txBody>
          <a:bodyPr>
            <a:noAutofit/>
          </a:bodyPr>
          <a:lstStyle>
            <a:lvl1pPr marL="0" indent="0">
              <a:lnSpc>
                <a:spcPts val="3000"/>
              </a:lnSpc>
              <a:spcBef>
                <a:spcPts val="0"/>
              </a:spcBef>
              <a:buFont typeface="Arial" charset="0"/>
              <a:buNone/>
              <a:defRPr spc="-40" baseline="0">
                <a:solidFill>
                  <a:schemeClr val="bg2"/>
                </a:solidFill>
                <a:latin typeface="Playfair Display" panose="00000500000000000000" pitchFamily="2" charset="0"/>
                <a:ea typeface="Playfair Display" panose="00000500000000000000" pitchFamily="2" charset="0"/>
                <a:cs typeface="Playfair Display" panose="00000500000000000000" pitchFamily="2"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PRESENTATION </a:t>
            </a:r>
          </a:p>
          <a:p>
            <a:pPr lvl="0"/>
            <a:r>
              <a:rPr lang="en-US" dirty="0"/>
              <a:t>HEADLINE COMES </a:t>
            </a:r>
          </a:p>
          <a:p>
            <a:pPr lvl="0"/>
            <a:r>
              <a:rPr lang="en-US" dirty="0"/>
              <a:t>HERE</a:t>
            </a: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049256" y="545074"/>
            <a:ext cx="1580896" cy="703989"/>
          </a:xfrm>
          <a:prstGeom prst="rect">
            <a:avLst/>
          </a:prstGeom>
        </p:spPr>
      </p:pic>
      <p:pic>
        <p:nvPicPr>
          <p:cNvPr id="8" name="Afbeelding 3"/>
          <p:cNvPicPr>
            <a:picLocks noChangeAspect="1"/>
          </p:cNvPicPr>
          <p:nvPr userDrawn="1"/>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79400" y="6050134"/>
            <a:ext cx="546100" cy="491258"/>
          </a:xfrm>
          <a:prstGeom prst="rect">
            <a:avLst/>
          </a:prstGeom>
        </p:spPr>
      </p:pic>
      <p:pic>
        <p:nvPicPr>
          <p:cNvPr id="10" name="Afbeelding 5"/>
          <p:cNvPicPr>
            <a:picLocks noChangeAspect="1"/>
          </p:cNvPicPr>
          <p:nvPr userDrawn="1"/>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991574" y="5968548"/>
            <a:ext cx="875325" cy="726148"/>
          </a:xfrm>
          <a:prstGeom prst="rect">
            <a:avLst/>
          </a:prstGeom>
        </p:spPr>
      </p:pic>
      <p:cxnSp>
        <p:nvCxnSpPr>
          <p:cNvPr id="5" name="Straight Connector 4"/>
          <p:cNvCxnSpPr/>
          <p:nvPr userDrawn="1"/>
        </p:nvCxnSpPr>
        <p:spPr>
          <a:xfrm>
            <a:off x="810768" y="3781229"/>
            <a:ext cx="2527300" cy="0"/>
          </a:xfrm>
          <a:prstGeom prst="line">
            <a:avLst/>
          </a:prstGeom>
          <a:ln w="28575" cap="rnd">
            <a:solidFill>
              <a:schemeClr val="tx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3" name="Group 12"/>
          <p:cNvGrpSpPr>
            <a:grpSpLocks noChangeAspect="1"/>
          </p:cNvGrpSpPr>
          <p:nvPr userDrawn="1"/>
        </p:nvGrpSpPr>
        <p:grpSpPr>
          <a:xfrm>
            <a:off x="819912" y="1509520"/>
            <a:ext cx="54000" cy="171350"/>
            <a:chOff x="838200" y="1454655"/>
            <a:chExt cx="90000" cy="285579"/>
          </a:xfrm>
        </p:grpSpPr>
        <p:sp>
          <p:nvSpPr>
            <p:cNvPr id="12" name="Oval 11"/>
            <p:cNvSpPr/>
            <p:nvPr userDrawn="1"/>
          </p:nvSpPr>
          <p:spPr>
            <a:xfrm>
              <a:off x="838200" y="1650234"/>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userDrawn="1"/>
          </p:nvSpPr>
          <p:spPr>
            <a:xfrm>
              <a:off x="838200" y="1454655"/>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 Placeholder 5"/>
          <p:cNvSpPr>
            <a:spLocks noGrp="1"/>
          </p:cNvSpPr>
          <p:nvPr>
            <p:ph type="body" sz="quarter" idx="14" hasCustomPrompt="1"/>
          </p:nvPr>
        </p:nvSpPr>
        <p:spPr>
          <a:xfrm>
            <a:off x="698500" y="3884022"/>
            <a:ext cx="5181600" cy="1308100"/>
          </a:xfrm>
          <a:prstGeom prst="rect">
            <a:avLst/>
          </a:prstGeom>
        </p:spPr>
        <p:txBody>
          <a:bodyPr>
            <a:noAutofit/>
          </a:bodyPr>
          <a:lstStyle>
            <a:lvl1pPr marL="0" indent="0">
              <a:lnSpc>
                <a:spcPts val="2400"/>
              </a:lnSpc>
              <a:spcBef>
                <a:spcPts val="0"/>
              </a:spcBef>
              <a:buFont typeface="Arial" charset="0"/>
              <a:buNone/>
              <a:defRPr sz="1500" spc="-20" baseline="0">
                <a:solidFill>
                  <a:schemeClr val="bg2"/>
                </a:solidFill>
                <a:latin typeface="Lato" panose="020F0502020204030203" pitchFamily="34" charset="0"/>
                <a:ea typeface="Lato" panose="020F0502020204030203" pitchFamily="34" charset="0"/>
                <a:cs typeface="Lato" panose="020F0502020204030203" pitchFamily="34"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Subhead title if needed </a:t>
            </a:r>
          </a:p>
          <a:p>
            <a:pPr lvl="0"/>
            <a:r>
              <a:rPr lang="en-US" dirty="0"/>
              <a:t>should be placed under this line</a:t>
            </a:r>
          </a:p>
        </p:txBody>
      </p:sp>
      <p:sp>
        <p:nvSpPr>
          <p:cNvPr id="21"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sp>
        <p:nvSpPr>
          <p:cNvPr id="22"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cxnSp>
        <p:nvCxnSpPr>
          <p:cNvPr id="23" name="Straight Connector 22"/>
          <p:cNvCxnSpPr/>
          <p:nvPr userDrawn="1"/>
        </p:nvCxnSpPr>
        <p:spPr>
          <a:xfrm>
            <a:off x="11602720" y="6185639"/>
            <a:ext cx="274320" cy="0"/>
          </a:xfrm>
          <a:prstGeom prst="line">
            <a:avLst/>
          </a:prstGeom>
          <a:ln w="19050" cap="rnd">
            <a:solidFill>
              <a:schemeClr val="bg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9133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47"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P spid="18" grpId="0">
        <p:tmplLst>
          <p:tmpl>
            <p:tnLst>
              <p:par>
                <p:cTn presetID="10" presetClass="entr" presetSubtype="0" fill="hold" nodeType="withEffect">
                  <p:stCondLst>
                    <p:cond delay="1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eldia">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3407664"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5"/>
          <p:cNvSpPr>
            <a:spLocks noGrp="1"/>
          </p:cNvSpPr>
          <p:nvPr>
            <p:ph type="body" sz="quarter" idx="13" hasCustomPrompt="1"/>
          </p:nvPr>
        </p:nvSpPr>
        <p:spPr>
          <a:xfrm>
            <a:off x="4506468" y="2502865"/>
            <a:ext cx="5181600" cy="2971800"/>
          </a:xfrm>
          <a:prstGeom prst="rect">
            <a:avLst/>
          </a:prstGeom>
        </p:spPr>
        <p:txBody>
          <a:bodyPr/>
          <a:lstStyle>
            <a:lvl1pPr marL="0" marR="0" indent="-360000" algn="l" defTabSz="914400" rtl="0" eaLnBrk="1" fontAlgn="auto" latinLnBrk="0" hangingPunct="1">
              <a:lnSpc>
                <a:spcPct val="100000"/>
              </a:lnSpc>
              <a:spcBef>
                <a:spcPts val="700"/>
              </a:spcBef>
              <a:spcAft>
                <a:spcPts val="0"/>
              </a:spcAft>
              <a:buClr>
                <a:schemeClr val="accent1"/>
              </a:buClr>
              <a:buSzPct val="100000"/>
              <a:buFont typeface="Arial" charset="0"/>
              <a:buChar char="•"/>
              <a:tabLst/>
              <a:defRPr sz="1800">
                <a:solidFill>
                  <a:schemeClr val="bg2"/>
                </a:solidFill>
                <a:latin typeface="Lato" panose="020F0502020204030203" pitchFamily="34" charset="0"/>
                <a:ea typeface="Lato" panose="020F0502020204030203" pitchFamily="34" charset="0"/>
                <a:cs typeface="Lato" panose="020F0502020204030203" pitchFamily="34"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Lorem ipsum </a:t>
            </a:r>
            <a:r>
              <a:rPr lang="en-US" dirty="0" err="1"/>
              <a:t>dolores</a:t>
            </a:r>
            <a:r>
              <a:rPr lang="en-US" dirty="0"/>
              <a:t> </a:t>
            </a:r>
            <a:r>
              <a:rPr lang="en-US" dirty="0" err="1"/>
              <a:t>dum</a:t>
            </a:r>
            <a:r>
              <a:rPr lang="en-US" dirty="0"/>
              <a:t> sit </a:t>
            </a:r>
            <a:r>
              <a:rPr lang="en-US" dirty="0" err="1"/>
              <a:t>amet</a:t>
            </a:r>
            <a:endParaRPr lang="en-US" dirty="0"/>
          </a:p>
          <a:p>
            <a:pPr lvl="0"/>
            <a:r>
              <a:rPr lang="en-US" dirty="0"/>
              <a:t>Lorem ipsum </a:t>
            </a:r>
            <a:r>
              <a:rPr lang="en-US" dirty="0" err="1"/>
              <a:t>dolores</a:t>
            </a:r>
            <a:r>
              <a:rPr lang="en-US" dirty="0"/>
              <a:t> </a:t>
            </a:r>
            <a:r>
              <a:rPr lang="en-US" dirty="0" err="1"/>
              <a:t>dum</a:t>
            </a:r>
            <a:r>
              <a:rPr lang="en-US" dirty="0"/>
              <a:t> sit </a:t>
            </a:r>
            <a:r>
              <a:rPr lang="en-US" dirty="0" err="1"/>
              <a:t>amet</a:t>
            </a:r>
            <a:endParaRPr lang="en-US" dirty="0"/>
          </a:p>
          <a:p>
            <a:pPr marL="0" marR="0" lvl="0" indent="-360000" algn="l" defTabSz="914400" rtl="0" eaLnBrk="1" fontAlgn="auto" latinLnBrk="0" hangingPunct="1">
              <a:lnSpc>
                <a:spcPct val="100000"/>
              </a:lnSpc>
              <a:spcBef>
                <a:spcPts val="700"/>
              </a:spcBef>
              <a:spcAft>
                <a:spcPts val="0"/>
              </a:spcAft>
              <a:buClr>
                <a:schemeClr val="accent1"/>
              </a:buClr>
              <a:buSzPct val="100000"/>
              <a:buFont typeface="Arial" charset="0"/>
              <a:buChar char="•"/>
              <a:tabLst/>
              <a:defRPr/>
            </a:pPr>
            <a:r>
              <a:rPr lang="en-US" dirty="0"/>
              <a:t>Lorem ipsum </a:t>
            </a:r>
            <a:r>
              <a:rPr lang="en-US" dirty="0" err="1"/>
              <a:t>dolores</a:t>
            </a:r>
            <a:r>
              <a:rPr lang="en-US" dirty="0"/>
              <a:t> </a:t>
            </a:r>
            <a:r>
              <a:rPr lang="en-US" dirty="0" err="1"/>
              <a:t>dum</a:t>
            </a:r>
            <a:r>
              <a:rPr lang="en-US" dirty="0"/>
              <a:t> sit </a:t>
            </a:r>
            <a:r>
              <a:rPr lang="en-US" dirty="0" err="1"/>
              <a:t>amet</a:t>
            </a:r>
            <a:endParaRPr lang="en-US" dirty="0"/>
          </a:p>
          <a:p>
            <a:pPr marL="0" marR="0" lvl="0" indent="-360000" algn="l" defTabSz="914400" rtl="0" eaLnBrk="1" fontAlgn="auto" latinLnBrk="0" hangingPunct="1">
              <a:lnSpc>
                <a:spcPct val="100000"/>
              </a:lnSpc>
              <a:spcBef>
                <a:spcPts val="700"/>
              </a:spcBef>
              <a:spcAft>
                <a:spcPts val="0"/>
              </a:spcAft>
              <a:buClr>
                <a:schemeClr val="accent1"/>
              </a:buClr>
              <a:buSzPct val="100000"/>
              <a:buFont typeface="Arial" charset="0"/>
              <a:buChar char="•"/>
              <a:tabLst/>
              <a:defRPr/>
            </a:pPr>
            <a:r>
              <a:rPr lang="en-US" dirty="0"/>
              <a:t>Lorem ipsum </a:t>
            </a:r>
            <a:r>
              <a:rPr lang="en-US" dirty="0" err="1"/>
              <a:t>dolores</a:t>
            </a:r>
            <a:r>
              <a:rPr lang="en-US" dirty="0"/>
              <a:t> </a:t>
            </a:r>
            <a:r>
              <a:rPr lang="en-US" dirty="0" err="1"/>
              <a:t>dum</a:t>
            </a:r>
            <a:r>
              <a:rPr lang="en-US" dirty="0"/>
              <a:t> sit </a:t>
            </a:r>
            <a:r>
              <a:rPr lang="en-US" dirty="0" err="1"/>
              <a:t>amet</a:t>
            </a:r>
            <a:endParaRPr lang="en-US" dirty="0"/>
          </a:p>
          <a:p>
            <a:pPr marL="0" marR="0" lvl="0" indent="-360000" algn="l" defTabSz="914400" rtl="0" eaLnBrk="1" fontAlgn="auto" latinLnBrk="0" hangingPunct="1">
              <a:lnSpc>
                <a:spcPct val="100000"/>
              </a:lnSpc>
              <a:spcBef>
                <a:spcPts val="700"/>
              </a:spcBef>
              <a:spcAft>
                <a:spcPts val="0"/>
              </a:spcAft>
              <a:buClr>
                <a:schemeClr val="accent1"/>
              </a:buClr>
              <a:buSzPct val="100000"/>
              <a:buFont typeface="Arial" charset="0"/>
              <a:buChar char="•"/>
              <a:tabLst/>
              <a:defRPr/>
            </a:pPr>
            <a:r>
              <a:rPr lang="en-US" dirty="0"/>
              <a:t>Lorem ipsum </a:t>
            </a:r>
            <a:r>
              <a:rPr lang="en-US" dirty="0" err="1"/>
              <a:t>dolores</a:t>
            </a:r>
            <a:r>
              <a:rPr lang="en-US" dirty="0"/>
              <a:t> </a:t>
            </a:r>
            <a:r>
              <a:rPr lang="en-US" dirty="0" err="1"/>
              <a:t>dum</a:t>
            </a:r>
            <a:r>
              <a:rPr lang="en-US" dirty="0"/>
              <a:t> sit </a:t>
            </a:r>
            <a:r>
              <a:rPr lang="en-US" dirty="0" err="1"/>
              <a:t>amet</a:t>
            </a:r>
            <a:endParaRPr lang="en-US" dirty="0"/>
          </a:p>
          <a:p>
            <a:pPr lvl="0"/>
            <a:endParaRPr lang="en-US" dirty="0"/>
          </a:p>
        </p:txBody>
      </p:sp>
      <p:sp>
        <p:nvSpPr>
          <p:cNvPr id="7"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cxnSp>
        <p:nvCxnSpPr>
          <p:cNvPr id="10" name="Straight Connector 9"/>
          <p:cNvCxnSpPr/>
          <p:nvPr userDrawn="1"/>
        </p:nvCxnSpPr>
        <p:spPr>
          <a:xfrm>
            <a:off x="11602720" y="6185639"/>
            <a:ext cx="274320" cy="0"/>
          </a:xfrm>
          <a:prstGeom prst="line">
            <a:avLst/>
          </a:prstGeom>
          <a:ln w="19050" cap="rnd">
            <a:solidFill>
              <a:schemeClr val="bg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itel 1"/>
          <p:cNvSpPr>
            <a:spLocks noGrp="1"/>
          </p:cNvSpPr>
          <p:nvPr>
            <p:ph type="title" hasCustomPrompt="1"/>
          </p:nvPr>
        </p:nvSpPr>
        <p:spPr>
          <a:xfrm>
            <a:off x="512064" y="549846"/>
            <a:ext cx="2877312" cy="995490"/>
          </a:xfrm>
          <a:prstGeom prst="rect">
            <a:avLst/>
          </a:prstGeom>
        </p:spPr>
        <p:txBody>
          <a:bodyPr/>
          <a:lstStyle>
            <a:lvl1pPr>
              <a:defRPr sz="3200">
                <a:solidFill>
                  <a:schemeClr val="bg2"/>
                </a:solidFill>
                <a:latin typeface="Playfair Display" panose="00000500000000000000" pitchFamily="2" charset="0"/>
                <a:ea typeface="Playfair Display" panose="00000500000000000000" pitchFamily="2" charset="0"/>
                <a:cs typeface="Playfair Display" panose="00000500000000000000" pitchFamily="2" charset="0"/>
              </a:defRPr>
            </a:lvl1pPr>
          </a:lstStyle>
          <a:p>
            <a:r>
              <a:rPr kumimoji="0" lang="en-US" dirty="0"/>
              <a:t>TITELSTIJL </a:t>
            </a:r>
            <a:br>
              <a:rPr kumimoji="0" lang="en-US" dirty="0"/>
            </a:br>
            <a:r>
              <a:rPr kumimoji="0" lang="en-US" dirty="0"/>
              <a:t>VAN MODEL BEWERKEN</a:t>
            </a:r>
          </a:p>
        </p:txBody>
      </p:sp>
      <p:sp>
        <p:nvSpPr>
          <p:cNvPr id="13"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spTree>
    <p:extLst>
      <p:ext uri="{BB962C8B-B14F-4D97-AF65-F5344CB8AC3E}">
        <p14:creationId xmlns:p14="http://schemas.microsoft.com/office/powerpoint/2010/main" val="642900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15922" y="549846"/>
            <a:ext cx="9438306" cy="722376"/>
          </a:xfrm>
          <a:prstGeom prst="rect">
            <a:avLst/>
          </a:prstGeom>
        </p:spPr>
        <p:txBody>
          <a:bodyPr/>
          <a:lstStyle>
            <a:lvl1pPr>
              <a:defRPr sz="2800">
                <a:solidFill>
                  <a:schemeClr val="tx2"/>
                </a:solidFill>
                <a:latin typeface="Lato" panose="020F0502020204030203" pitchFamily="34" charset="0"/>
                <a:ea typeface="Lato" panose="020F0502020204030203" pitchFamily="34" charset="0"/>
                <a:cs typeface="Lato" panose="020F0502020204030203" pitchFamily="34" charset="0"/>
              </a:defRPr>
            </a:lvl1pPr>
          </a:lstStyle>
          <a:p>
            <a:r>
              <a:rPr kumimoji="0" lang="en-US" dirty="0" err="1"/>
              <a:t>Titelstijl</a:t>
            </a:r>
            <a:r>
              <a:rPr kumimoji="0" lang="en-US" dirty="0"/>
              <a:t> van model </a:t>
            </a:r>
            <a:r>
              <a:rPr kumimoji="0" lang="en-US" dirty="0" err="1"/>
              <a:t>bewerken</a:t>
            </a:r>
            <a:endParaRPr kumimoji="0" lang="en-US" dirty="0"/>
          </a:p>
        </p:txBody>
      </p:sp>
      <p:sp>
        <p:nvSpPr>
          <p:cNvPr id="8" name="Tijdelijke aanduiding voor inhoud 7"/>
          <p:cNvSpPr>
            <a:spLocks noGrp="1"/>
          </p:cNvSpPr>
          <p:nvPr>
            <p:ph sz="quarter" idx="1" hasCustomPrompt="1"/>
          </p:nvPr>
        </p:nvSpPr>
        <p:spPr>
          <a:xfrm>
            <a:off x="1018572" y="1600200"/>
            <a:ext cx="8935656" cy="4495800"/>
          </a:xfrm>
          <a:prstGeom prst="rect">
            <a:avLst/>
          </a:prstGeom>
        </p:spPr>
        <p:txBody>
          <a:bodyPr/>
          <a:lstStyle>
            <a:lvl1pPr marL="0" indent="0">
              <a:buClr>
                <a:schemeClr val="accent1"/>
              </a:buClr>
              <a:buSzPct val="120000"/>
              <a:buFont typeface="Arial" charset="0"/>
              <a:buNone/>
              <a:defRPr sz="1500">
                <a:latin typeface="Lato" panose="020F0502020204030203" pitchFamily="34" charset="0"/>
                <a:ea typeface="Lato" panose="020F0502020204030203" pitchFamily="34" charset="0"/>
                <a:cs typeface="Lato" panose="020F0502020204030203" pitchFamily="34" charset="0"/>
              </a:defRPr>
            </a:lvl1pPr>
            <a:lvl2pPr marL="651510" indent="-285750">
              <a:buClr>
                <a:schemeClr val="accent1"/>
              </a:buClr>
              <a:buSzPct val="120000"/>
              <a:buFont typeface="Arial" charset="0"/>
              <a:buChar char="•"/>
              <a:defRPr sz="1500">
                <a:solidFill>
                  <a:schemeClr val="accent1"/>
                </a:solidFill>
                <a:latin typeface="Lato" panose="020F0502020204030203" pitchFamily="34" charset="0"/>
                <a:ea typeface="Lato" panose="020F0502020204030203" pitchFamily="34" charset="0"/>
                <a:cs typeface="Lato" panose="020F0502020204030203" pitchFamily="34" charset="0"/>
              </a:defRPr>
            </a:lvl2pPr>
            <a:lvl3pPr marL="971550" indent="-285750">
              <a:buClr>
                <a:schemeClr val="accent1"/>
              </a:buClr>
              <a:buSzPct val="120000"/>
              <a:buFont typeface="Arial" charset="0"/>
              <a:buChar char="•"/>
              <a:defRPr sz="1300">
                <a:latin typeface="Lato" panose="020F0502020204030203" pitchFamily="34" charset="0"/>
                <a:ea typeface="Lato" panose="020F0502020204030203" pitchFamily="34" charset="0"/>
                <a:cs typeface="Lato" panose="020F0502020204030203" pitchFamily="34" charset="0"/>
              </a:defRPr>
            </a:lvl3pPr>
            <a:lvl4pPr marL="1428750" indent="-285750">
              <a:buClr>
                <a:schemeClr val="tx2"/>
              </a:buClr>
              <a:buSzPct val="120000"/>
              <a:buFont typeface="Arial" charset="0"/>
              <a:buChar char="•"/>
              <a:defRPr sz="1200">
                <a:latin typeface="Lato" panose="020F0502020204030203" pitchFamily="34" charset="0"/>
                <a:ea typeface="Lato" panose="020F0502020204030203" pitchFamily="34" charset="0"/>
                <a:cs typeface="Lato" panose="020F0502020204030203" pitchFamily="34" charset="0"/>
              </a:defRPr>
            </a:lvl4pPr>
            <a:lvl5pPr marL="1885950" indent="-285750">
              <a:buClr>
                <a:schemeClr val="accent1"/>
              </a:buClr>
              <a:buSzPct val="120000"/>
              <a:buFont typeface="Arial" charset="0"/>
              <a:buChar char="•"/>
              <a:defRPr sz="1200">
                <a:solidFill>
                  <a:schemeClr val="accent1"/>
                </a:solidFill>
                <a:latin typeface="Lato" panose="020F0502020204030203" pitchFamily="34" charset="0"/>
                <a:ea typeface="Lato" panose="020F0502020204030203" pitchFamily="34" charset="0"/>
                <a:cs typeface="Lato" panose="020F0502020204030203" pitchFamily="34" charset="0"/>
              </a:defRPr>
            </a:lvl5pPr>
          </a:lstStyle>
          <a:p>
            <a:pPr lvl="0" eaLnBrk="1" latinLnBrk="0" hangingPunct="1"/>
            <a:r>
              <a:rPr lang="en-US" dirty="0"/>
              <a:t>KLIK OM DE TEKSTSTIJL VAN HET MODEL TE BEWERKEN</a:t>
            </a:r>
          </a:p>
          <a:p>
            <a:pPr lvl="1" eaLnBrk="1" latinLnBrk="0" hangingPunct="1"/>
            <a:r>
              <a:rPr lang="en-US" dirty="0" err="1"/>
              <a:t>Tweede</a:t>
            </a:r>
            <a:r>
              <a:rPr lang="en-US" dirty="0"/>
              <a:t> </a:t>
            </a:r>
            <a:r>
              <a:rPr lang="en-US" dirty="0" err="1"/>
              <a:t>niveau</a:t>
            </a:r>
            <a:endParaRPr lang="en-US" dirty="0"/>
          </a:p>
          <a:p>
            <a:pPr lvl="2" eaLnBrk="1" latinLnBrk="0" hangingPunct="1"/>
            <a:r>
              <a:rPr lang="en-US" dirty="0" err="1"/>
              <a:t>Derde</a:t>
            </a:r>
            <a:r>
              <a:rPr lang="en-US" dirty="0"/>
              <a:t> </a:t>
            </a:r>
            <a:r>
              <a:rPr lang="en-US" dirty="0" err="1"/>
              <a:t>niveau</a:t>
            </a:r>
            <a:endParaRPr lang="en-US" dirty="0"/>
          </a:p>
          <a:p>
            <a:pPr lvl="3" eaLnBrk="1" latinLnBrk="0" hangingPunct="1"/>
            <a:r>
              <a:rPr lang="en-US" dirty="0" err="1"/>
              <a:t>Vierde</a:t>
            </a:r>
            <a:r>
              <a:rPr lang="en-US" dirty="0"/>
              <a:t> </a:t>
            </a:r>
            <a:r>
              <a:rPr lang="en-US" dirty="0" err="1"/>
              <a:t>niveau</a:t>
            </a:r>
            <a:endParaRPr lang="en-US" dirty="0"/>
          </a:p>
          <a:p>
            <a:pPr lvl="4" eaLnBrk="1" latinLnBrk="0" hangingPunct="1"/>
            <a:r>
              <a:rPr lang="en-US" dirty="0" err="1"/>
              <a:t>Vijfde</a:t>
            </a:r>
            <a:r>
              <a:rPr lang="en-US" dirty="0"/>
              <a:t> </a:t>
            </a:r>
            <a:r>
              <a:rPr lang="en-US" dirty="0" err="1"/>
              <a:t>niveau</a:t>
            </a:r>
            <a:endParaRPr kumimoji="0" lang="en-US" dirty="0"/>
          </a:p>
        </p:txBody>
      </p:sp>
      <p:sp>
        <p:nvSpPr>
          <p:cNvPr id="9"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cxnSp>
        <p:nvCxnSpPr>
          <p:cNvPr id="10" name="Straight Connector 9"/>
          <p:cNvCxnSpPr/>
          <p:nvPr userDrawn="1"/>
        </p:nvCxnSpPr>
        <p:spPr>
          <a:xfrm>
            <a:off x="11602720" y="6185639"/>
            <a:ext cx="274320" cy="0"/>
          </a:xfrm>
          <a:prstGeom prst="line">
            <a:avLst/>
          </a:prstGeom>
          <a:ln w="19050" cap="rnd">
            <a:solidFill>
              <a:schemeClr val="tx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spTree>
    <p:extLst>
      <p:ext uri="{BB962C8B-B14F-4D97-AF65-F5344CB8AC3E}">
        <p14:creationId xmlns:p14="http://schemas.microsoft.com/office/powerpoint/2010/main" val="339926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Titeldia">
    <p:bg>
      <p:bgPr>
        <a:solidFill>
          <a:schemeClr val="tx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1948485" y="1952650"/>
            <a:ext cx="8295029" cy="1308100"/>
          </a:xfrm>
          <a:prstGeom prst="rect">
            <a:avLst/>
          </a:prstGeom>
        </p:spPr>
        <p:txBody>
          <a:bodyPr>
            <a:noAutofit/>
          </a:bodyPr>
          <a:lstStyle>
            <a:lvl1pPr marL="0" indent="0" algn="ctr">
              <a:lnSpc>
                <a:spcPts val="4500"/>
              </a:lnSpc>
              <a:spcBef>
                <a:spcPts val="0"/>
              </a:spcBef>
              <a:buFont typeface="Arial" charset="0"/>
              <a:buNone/>
              <a:defRPr sz="5500" spc="-40" baseline="0">
                <a:solidFill>
                  <a:schemeClr val="bg2"/>
                </a:solidFill>
                <a:latin typeface="Playfair Display" panose="00000500000000000000" pitchFamily="2" charset="0"/>
                <a:ea typeface="Playfair Display" panose="00000500000000000000" pitchFamily="2" charset="0"/>
                <a:cs typeface="Playfair Display" panose="00000500000000000000" pitchFamily="2"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PRESENTATION </a:t>
            </a:r>
          </a:p>
          <a:p>
            <a:pPr lvl="0"/>
            <a:r>
              <a:rPr lang="en-US" dirty="0"/>
              <a:t>TITLE </a:t>
            </a:r>
          </a:p>
          <a:p>
            <a:pPr lvl="0"/>
            <a:r>
              <a:rPr lang="en-US" dirty="0"/>
              <a:t>COMES HERE</a:t>
            </a:r>
          </a:p>
        </p:txBody>
      </p:sp>
      <p:cxnSp>
        <p:nvCxnSpPr>
          <p:cNvPr id="5" name="Straight Connector 4"/>
          <p:cNvCxnSpPr/>
          <p:nvPr userDrawn="1"/>
        </p:nvCxnSpPr>
        <p:spPr>
          <a:xfrm>
            <a:off x="4832349" y="4244215"/>
            <a:ext cx="2527300" cy="0"/>
          </a:xfrm>
          <a:prstGeom prst="line">
            <a:avLst/>
          </a:prstGeom>
          <a:ln w="28575" cap="rnd">
            <a:solidFill>
              <a:schemeClr val="tx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3" name="Group 12"/>
          <p:cNvGrpSpPr>
            <a:grpSpLocks noChangeAspect="1"/>
          </p:cNvGrpSpPr>
          <p:nvPr userDrawn="1"/>
        </p:nvGrpSpPr>
        <p:grpSpPr>
          <a:xfrm rot="16200000">
            <a:off x="6069000" y="1544245"/>
            <a:ext cx="54000" cy="171350"/>
            <a:chOff x="838200" y="1454655"/>
            <a:chExt cx="90000" cy="285579"/>
          </a:xfrm>
        </p:grpSpPr>
        <p:sp>
          <p:nvSpPr>
            <p:cNvPr id="12" name="Oval 11"/>
            <p:cNvSpPr/>
            <p:nvPr userDrawn="1"/>
          </p:nvSpPr>
          <p:spPr>
            <a:xfrm>
              <a:off x="838200" y="1650234"/>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userDrawn="1"/>
          </p:nvSpPr>
          <p:spPr>
            <a:xfrm>
              <a:off x="838200" y="1454655"/>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 Placeholder 5"/>
          <p:cNvSpPr>
            <a:spLocks noGrp="1"/>
          </p:cNvSpPr>
          <p:nvPr>
            <p:ph type="body" sz="quarter" idx="14" hasCustomPrompt="1"/>
          </p:nvPr>
        </p:nvSpPr>
        <p:spPr>
          <a:xfrm>
            <a:off x="3505199" y="4434738"/>
            <a:ext cx="5181600" cy="1308100"/>
          </a:xfrm>
          <a:prstGeom prst="rect">
            <a:avLst/>
          </a:prstGeom>
        </p:spPr>
        <p:txBody>
          <a:bodyPr>
            <a:noAutofit/>
          </a:bodyPr>
          <a:lstStyle>
            <a:lvl1pPr marL="0" indent="0" algn="ctr">
              <a:lnSpc>
                <a:spcPts val="2400"/>
              </a:lnSpc>
              <a:spcBef>
                <a:spcPts val="0"/>
              </a:spcBef>
              <a:buFont typeface="Arial" charset="0"/>
              <a:buNone/>
              <a:defRPr sz="1500" spc="-20" baseline="0">
                <a:solidFill>
                  <a:schemeClr val="bg2"/>
                </a:solidFill>
                <a:latin typeface="Lato" panose="020F0502020204030203" pitchFamily="34" charset="0"/>
                <a:ea typeface="Lato" panose="020F0502020204030203" pitchFamily="34" charset="0"/>
                <a:cs typeface="Lato" panose="020F0502020204030203" pitchFamily="34"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Subhead title if needed </a:t>
            </a:r>
          </a:p>
          <a:p>
            <a:pPr lvl="0"/>
            <a:r>
              <a:rPr lang="en-US" dirty="0"/>
              <a:t>should be placed under this line</a:t>
            </a:r>
          </a:p>
        </p:txBody>
      </p:sp>
      <p:sp>
        <p:nvSpPr>
          <p:cNvPr id="21"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sp>
        <p:nvSpPr>
          <p:cNvPr id="22"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cxnSp>
        <p:nvCxnSpPr>
          <p:cNvPr id="23" name="Straight Connector 22"/>
          <p:cNvCxnSpPr/>
          <p:nvPr userDrawn="1"/>
        </p:nvCxnSpPr>
        <p:spPr>
          <a:xfrm>
            <a:off x="11602720" y="6185639"/>
            <a:ext cx="274320" cy="0"/>
          </a:xfrm>
          <a:prstGeom prst="line">
            <a:avLst/>
          </a:prstGeom>
          <a:ln w="19050" cap="rnd">
            <a:solidFill>
              <a:schemeClr val="bg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3661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47"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P spid="18" grpId="0">
        <p:tmplLst>
          <p:tmpl>
            <p:tnLst>
              <p:par>
                <p:cTn presetID="10" presetClass="entr" presetSubtype="0" fill="hold" nodeType="withEffect">
                  <p:stCondLst>
                    <p:cond delay="1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Titeldia">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5"/>
          <p:cNvSpPr>
            <a:spLocks noGrp="1"/>
          </p:cNvSpPr>
          <p:nvPr>
            <p:ph type="body" sz="quarter" idx="13" hasCustomPrompt="1"/>
          </p:nvPr>
        </p:nvSpPr>
        <p:spPr>
          <a:xfrm>
            <a:off x="1948485" y="1952650"/>
            <a:ext cx="8295029" cy="1308100"/>
          </a:xfrm>
          <a:prstGeom prst="rect">
            <a:avLst/>
          </a:prstGeom>
        </p:spPr>
        <p:txBody>
          <a:bodyPr>
            <a:noAutofit/>
          </a:bodyPr>
          <a:lstStyle>
            <a:lvl1pPr marL="0" indent="0" algn="ctr">
              <a:lnSpc>
                <a:spcPts val="4500"/>
              </a:lnSpc>
              <a:spcBef>
                <a:spcPts val="0"/>
              </a:spcBef>
              <a:buFont typeface="Arial" charset="0"/>
              <a:buNone/>
              <a:defRPr sz="5500" spc="-40" baseline="0">
                <a:solidFill>
                  <a:schemeClr val="tx1"/>
                </a:solidFill>
                <a:latin typeface="Playfair Display" panose="00000500000000000000" pitchFamily="2" charset="0"/>
                <a:ea typeface="Playfair Display" panose="00000500000000000000" pitchFamily="2" charset="0"/>
                <a:cs typeface="Playfair Display" panose="00000500000000000000" pitchFamily="2"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PRESENTATION </a:t>
            </a:r>
          </a:p>
          <a:p>
            <a:pPr lvl="0"/>
            <a:r>
              <a:rPr lang="en-US" dirty="0"/>
              <a:t>TITLE </a:t>
            </a:r>
          </a:p>
          <a:p>
            <a:pPr lvl="0"/>
            <a:r>
              <a:rPr lang="en-US" dirty="0"/>
              <a:t>COMES HERE</a:t>
            </a:r>
          </a:p>
        </p:txBody>
      </p:sp>
      <p:cxnSp>
        <p:nvCxnSpPr>
          <p:cNvPr id="5" name="Straight Connector 4"/>
          <p:cNvCxnSpPr/>
          <p:nvPr userDrawn="1"/>
        </p:nvCxnSpPr>
        <p:spPr>
          <a:xfrm>
            <a:off x="4832349" y="4018427"/>
            <a:ext cx="2527300" cy="0"/>
          </a:xfrm>
          <a:prstGeom prst="line">
            <a:avLst/>
          </a:prstGeom>
          <a:ln w="28575"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3" name="Group 12"/>
          <p:cNvGrpSpPr>
            <a:grpSpLocks noChangeAspect="1"/>
          </p:cNvGrpSpPr>
          <p:nvPr userDrawn="1"/>
        </p:nvGrpSpPr>
        <p:grpSpPr>
          <a:xfrm rot="16200000">
            <a:off x="6069000" y="1544245"/>
            <a:ext cx="54000" cy="171350"/>
            <a:chOff x="838200" y="1454655"/>
            <a:chExt cx="90000" cy="285579"/>
          </a:xfrm>
        </p:grpSpPr>
        <p:sp>
          <p:nvSpPr>
            <p:cNvPr id="12" name="Oval 11"/>
            <p:cNvSpPr/>
            <p:nvPr userDrawn="1"/>
          </p:nvSpPr>
          <p:spPr>
            <a:xfrm>
              <a:off x="838200" y="1650234"/>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userDrawn="1"/>
          </p:nvSpPr>
          <p:spPr>
            <a:xfrm>
              <a:off x="838200" y="1454655"/>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 Placeholder 5"/>
          <p:cNvSpPr>
            <a:spLocks noGrp="1"/>
          </p:cNvSpPr>
          <p:nvPr>
            <p:ph type="body" sz="quarter" idx="14" hasCustomPrompt="1"/>
          </p:nvPr>
        </p:nvSpPr>
        <p:spPr>
          <a:xfrm>
            <a:off x="3505199" y="4434738"/>
            <a:ext cx="5181600" cy="1308100"/>
          </a:xfrm>
          <a:prstGeom prst="rect">
            <a:avLst/>
          </a:prstGeom>
        </p:spPr>
        <p:txBody>
          <a:bodyPr>
            <a:noAutofit/>
          </a:bodyPr>
          <a:lstStyle>
            <a:lvl1pPr marL="0" indent="0" algn="ctr">
              <a:lnSpc>
                <a:spcPts val="2400"/>
              </a:lnSpc>
              <a:spcBef>
                <a:spcPts val="0"/>
              </a:spcBef>
              <a:buFont typeface="Arial" charset="0"/>
              <a:buNone/>
              <a:defRPr sz="1500" spc="-20" baseline="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Subhead title if needed </a:t>
            </a:r>
          </a:p>
          <a:p>
            <a:pPr lvl="0"/>
            <a:r>
              <a:rPr lang="en-US" dirty="0"/>
              <a:t>should be placed under this line</a:t>
            </a:r>
          </a:p>
        </p:txBody>
      </p:sp>
      <p:sp>
        <p:nvSpPr>
          <p:cNvPr id="21"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sp>
        <p:nvSpPr>
          <p:cNvPr id="22"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cxnSp>
        <p:nvCxnSpPr>
          <p:cNvPr id="23" name="Straight Connector 22"/>
          <p:cNvCxnSpPr/>
          <p:nvPr userDrawn="1"/>
        </p:nvCxnSpPr>
        <p:spPr>
          <a:xfrm>
            <a:off x="11602720" y="6185639"/>
            <a:ext cx="274320" cy="0"/>
          </a:xfrm>
          <a:prstGeom prst="line">
            <a:avLst/>
          </a:prstGeom>
          <a:ln w="19050" cap="rnd">
            <a:solidFill>
              <a:schemeClr val="bg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1024" y="0"/>
            <a:ext cx="636016" cy="636626"/>
          </a:xfrm>
          <a:prstGeom prst="rect">
            <a:avLst/>
          </a:prstGeom>
        </p:spPr>
      </p:pic>
    </p:spTree>
    <p:extLst>
      <p:ext uri="{BB962C8B-B14F-4D97-AF65-F5344CB8AC3E}">
        <p14:creationId xmlns:p14="http://schemas.microsoft.com/office/powerpoint/2010/main" val="53608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47"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P spid="18" grpId="0">
        <p:tmplLst>
          <p:tmpl>
            <p:tnLst>
              <p:par>
                <p:cTn presetID="10" presetClass="entr" presetSubtype="0" fill="hold" nodeType="withEffect">
                  <p:stCondLst>
                    <p:cond delay="1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_Titeldia">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5"/>
          <p:cNvSpPr>
            <a:spLocks noGrp="1"/>
          </p:cNvSpPr>
          <p:nvPr>
            <p:ph type="body" sz="quarter" idx="13" hasCustomPrompt="1"/>
          </p:nvPr>
        </p:nvSpPr>
        <p:spPr>
          <a:xfrm>
            <a:off x="1948485" y="1952650"/>
            <a:ext cx="8295029" cy="1308100"/>
          </a:xfrm>
          <a:prstGeom prst="rect">
            <a:avLst/>
          </a:prstGeom>
        </p:spPr>
        <p:txBody>
          <a:bodyPr>
            <a:noAutofit/>
          </a:bodyPr>
          <a:lstStyle>
            <a:lvl1pPr marL="0" indent="0" algn="ctr">
              <a:lnSpc>
                <a:spcPts val="4500"/>
              </a:lnSpc>
              <a:spcBef>
                <a:spcPts val="0"/>
              </a:spcBef>
              <a:buFont typeface="Arial" charset="0"/>
              <a:buNone/>
              <a:defRPr sz="5500" spc="-40" baseline="0">
                <a:solidFill>
                  <a:schemeClr val="bg1"/>
                </a:solidFill>
                <a:latin typeface="Playfair Display" panose="00000500000000000000" pitchFamily="2" charset="0"/>
                <a:ea typeface="Playfair Display" panose="00000500000000000000" pitchFamily="2" charset="0"/>
                <a:cs typeface="Playfair Display" panose="00000500000000000000" pitchFamily="2"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PRESENTATION </a:t>
            </a:r>
          </a:p>
          <a:p>
            <a:pPr lvl="0"/>
            <a:r>
              <a:rPr lang="en-US" dirty="0"/>
              <a:t>TITLE </a:t>
            </a:r>
          </a:p>
          <a:p>
            <a:pPr lvl="0"/>
            <a:r>
              <a:rPr lang="en-US" dirty="0"/>
              <a:t>COMES HERE</a:t>
            </a:r>
          </a:p>
        </p:txBody>
      </p:sp>
      <p:cxnSp>
        <p:nvCxnSpPr>
          <p:cNvPr id="5" name="Straight Connector 4"/>
          <p:cNvCxnSpPr/>
          <p:nvPr userDrawn="1"/>
        </p:nvCxnSpPr>
        <p:spPr>
          <a:xfrm>
            <a:off x="4832349" y="4244215"/>
            <a:ext cx="2527300" cy="0"/>
          </a:xfrm>
          <a:prstGeom prst="line">
            <a:avLst/>
          </a:prstGeom>
          <a:ln w="28575"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3" name="Group 12"/>
          <p:cNvGrpSpPr>
            <a:grpSpLocks noChangeAspect="1"/>
          </p:cNvGrpSpPr>
          <p:nvPr userDrawn="1"/>
        </p:nvGrpSpPr>
        <p:grpSpPr>
          <a:xfrm rot="16200000">
            <a:off x="6069000" y="1544245"/>
            <a:ext cx="54000" cy="171350"/>
            <a:chOff x="838200" y="1454655"/>
            <a:chExt cx="90000" cy="285579"/>
          </a:xfrm>
          <a:solidFill>
            <a:schemeClr val="bg2"/>
          </a:solidFill>
        </p:grpSpPr>
        <p:sp>
          <p:nvSpPr>
            <p:cNvPr id="12" name="Oval 11"/>
            <p:cNvSpPr/>
            <p:nvPr userDrawn="1"/>
          </p:nvSpPr>
          <p:spPr>
            <a:xfrm>
              <a:off x="838200" y="1650234"/>
              <a:ext cx="90000" cy="90000"/>
            </a:xfrm>
            <a:prstGeom prst="ellipse">
              <a:avLst/>
            </a:pr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userDrawn="1"/>
          </p:nvSpPr>
          <p:spPr>
            <a:xfrm>
              <a:off x="838200" y="1454655"/>
              <a:ext cx="90000" cy="90000"/>
            </a:xfrm>
            <a:prstGeom prst="ellipse">
              <a:avLst/>
            </a:pr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 Placeholder 5"/>
          <p:cNvSpPr>
            <a:spLocks noGrp="1"/>
          </p:cNvSpPr>
          <p:nvPr>
            <p:ph type="body" sz="quarter" idx="14" hasCustomPrompt="1"/>
          </p:nvPr>
        </p:nvSpPr>
        <p:spPr>
          <a:xfrm>
            <a:off x="3505199" y="4434738"/>
            <a:ext cx="5181600" cy="1308100"/>
          </a:xfrm>
          <a:prstGeom prst="rect">
            <a:avLst/>
          </a:prstGeom>
        </p:spPr>
        <p:txBody>
          <a:bodyPr>
            <a:noAutofit/>
          </a:bodyPr>
          <a:lstStyle>
            <a:lvl1pPr marL="0" indent="0" algn="ctr">
              <a:lnSpc>
                <a:spcPts val="2400"/>
              </a:lnSpc>
              <a:spcBef>
                <a:spcPts val="0"/>
              </a:spcBef>
              <a:buFont typeface="Arial" charset="0"/>
              <a:buNone/>
              <a:defRPr sz="1500" spc="-20" baseline="0">
                <a:solidFill>
                  <a:schemeClr val="tx1"/>
                </a:solidFill>
                <a:latin typeface="Lato" panose="020F0502020204030203" pitchFamily="34" charset="0"/>
                <a:ea typeface="Lato" panose="020F0502020204030203" pitchFamily="34" charset="0"/>
                <a:cs typeface="Lato" panose="020F0502020204030203" pitchFamily="34"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Subhead title if needed </a:t>
            </a:r>
          </a:p>
          <a:p>
            <a:pPr lvl="0"/>
            <a:r>
              <a:rPr lang="en-US" dirty="0"/>
              <a:t>should be placed under this line</a:t>
            </a:r>
          </a:p>
        </p:txBody>
      </p:sp>
      <p:sp>
        <p:nvSpPr>
          <p:cNvPr id="21"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sp>
        <p:nvSpPr>
          <p:cNvPr id="22"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1"/>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cxnSp>
        <p:nvCxnSpPr>
          <p:cNvPr id="23" name="Straight Connector 22"/>
          <p:cNvCxnSpPr/>
          <p:nvPr userDrawn="1"/>
        </p:nvCxnSpPr>
        <p:spPr>
          <a:xfrm>
            <a:off x="11602720" y="6185639"/>
            <a:ext cx="274320" cy="0"/>
          </a:xfrm>
          <a:prstGeom prst="line">
            <a:avLst/>
          </a:prstGeom>
          <a:ln w="19050"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1024" y="305"/>
            <a:ext cx="636016" cy="636016"/>
          </a:xfrm>
          <a:prstGeom prst="rect">
            <a:avLst/>
          </a:prstGeom>
        </p:spPr>
      </p:pic>
    </p:spTree>
    <p:extLst>
      <p:ext uri="{BB962C8B-B14F-4D97-AF65-F5344CB8AC3E}">
        <p14:creationId xmlns:p14="http://schemas.microsoft.com/office/powerpoint/2010/main" val="3631514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47"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P spid="18" grpId="0">
        <p:tmplLst>
          <p:tmpl>
            <p:tnLst>
              <p:par>
                <p:cTn presetID="10" presetClass="entr" presetSubtype="0" fill="hold" nodeType="withEffect">
                  <p:stCondLst>
                    <p:cond delay="1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SSI end conference - April 3-4 2025</a:t>
            </a:r>
          </a:p>
        </p:txBody>
      </p:sp>
      <p:sp>
        <p:nvSpPr>
          <p:cNvPr id="6" name="Tijdelijke aanduiding voor dianummer 5"/>
          <p:cNvSpPr>
            <a:spLocks noGrp="1"/>
          </p:cNvSpPr>
          <p:nvPr>
            <p:ph type="sldNum" sz="quarter" idx="12"/>
          </p:nvPr>
        </p:nvSpPr>
        <p:spPr/>
        <p:txBody>
          <a:bodyPr/>
          <a:lstStyle/>
          <a:p>
            <a:fld id="{C3689ACE-6C59-4479-8FE7-93D3AA3B078F}" type="slidenum">
              <a:rPr lang="nl-NL" smtClean="0"/>
              <a:t>‹#›</a:t>
            </a:fld>
            <a:endParaRPr lang="nl-NL"/>
          </a:p>
        </p:txBody>
      </p:sp>
    </p:spTree>
    <p:extLst>
      <p:ext uri="{BB962C8B-B14F-4D97-AF65-F5344CB8AC3E}">
        <p14:creationId xmlns:p14="http://schemas.microsoft.com/office/powerpoint/2010/main" val="366609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Titeldia">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5"/>
          <p:cNvSpPr>
            <a:spLocks noGrp="1"/>
          </p:cNvSpPr>
          <p:nvPr>
            <p:ph type="body" sz="quarter" idx="13" hasCustomPrompt="1"/>
          </p:nvPr>
        </p:nvSpPr>
        <p:spPr>
          <a:xfrm>
            <a:off x="1948485" y="1952650"/>
            <a:ext cx="8295029" cy="1308100"/>
          </a:xfrm>
          <a:prstGeom prst="rect">
            <a:avLst/>
          </a:prstGeom>
        </p:spPr>
        <p:txBody>
          <a:bodyPr>
            <a:noAutofit/>
          </a:bodyPr>
          <a:lstStyle>
            <a:lvl1pPr marL="0" indent="0" algn="ctr">
              <a:lnSpc>
                <a:spcPts val="4500"/>
              </a:lnSpc>
              <a:spcBef>
                <a:spcPts val="0"/>
              </a:spcBef>
              <a:buFont typeface="Arial" charset="0"/>
              <a:buNone/>
              <a:defRPr sz="5500" spc="-40" baseline="0">
                <a:solidFill>
                  <a:schemeClr val="bg1"/>
                </a:solidFill>
                <a:latin typeface="Playfair Display" panose="00000500000000000000" pitchFamily="2" charset="0"/>
                <a:ea typeface="Playfair Display" panose="00000500000000000000" pitchFamily="2" charset="0"/>
                <a:cs typeface="Playfair Display" panose="00000500000000000000" pitchFamily="2"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PRESENTATION </a:t>
            </a:r>
          </a:p>
          <a:p>
            <a:pPr lvl="0"/>
            <a:r>
              <a:rPr lang="en-US" dirty="0"/>
              <a:t>TITLE </a:t>
            </a:r>
          </a:p>
          <a:p>
            <a:pPr lvl="0"/>
            <a:r>
              <a:rPr lang="en-US" dirty="0"/>
              <a:t>COMES HERE</a:t>
            </a:r>
          </a:p>
        </p:txBody>
      </p:sp>
      <p:cxnSp>
        <p:nvCxnSpPr>
          <p:cNvPr id="5" name="Straight Connector 4"/>
          <p:cNvCxnSpPr/>
          <p:nvPr userDrawn="1"/>
        </p:nvCxnSpPr>
        <p:spPr>
          <a:xfrm>
            <a:off x="4832349" y="4244215"/>
            <a:ext cx="2527300" cy="0"/>
          </a:xfrm>
          <a:prstGeom prst="line">
            <a:avLst/>
          </a:prstGeom>
          <a:ln w="28575"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3" name="Group 12"/>
          <p:cNvGrpSpPr>
            <a:grpSpLocks noChangeAspect="1"/>
          </p:cNvGrpSpPr>
          <p:nvPr userDrawn="1"/>
        </p:nvGrpSpPr>
        <p:grpSpPr>
          <a:xfrm rot="16200000">
            <a:off x="6069000" y="1544245"/>
            <a:ext cx="54000" cy="171350"/>
            <a:chOff x="838200" y="1454655"/>
            <a:chExt cx="90000" cy="285579"/>
          </a:xfrm>
        </p:grpSpPr>
        <p:sp>
          <p:nvSpPr>
            <p:cNvPr id="12" name="Oval 11"/>
            <p:cNvSpPr/>
            <p:nvPr userDrawn="1"/>
          </p:nvSpPr>
          <p:spPr>
            <a:xfrm>
              <a:off x="838200" y="1650234"/>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userDrawn="1"/>
          </p:nvSpPr>
          <p:spPr>
            <a:xfrm>
              <a:off x="838200" y="1454655"/>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 Placeholder 5"/>
          <p:cNvSpPr>
            <a:spLocks noGrp="1"/>
          </p:cNvSpPr>
          <p:nvPr>
            <p:ph type="body" sz="quarter" idx="14" hasCustomPrompt="1"/>
          </p:nvPr>
        </p:nvSpPr>
        <p:spPr>
          <a:xfrm>
            <a:off x="3505199" y="4434738"/>
            <a:ext cx="5181600" cy="1308100"/>
          </a:xfrm>
          <a:prstGeom prst="rect">
            <a:avLst/>
          </a:prstGeom>
        </p:spPr>
        <p:txBody>
          <a:bodyPr>
            <a:noAutofit/>
          </a:bodyPr>
          <a:lstStyle>
            <a:lvl1pPr marL="0" indent="0" algn="ctr">
              <a:lnSpc>
                <a:spcPts val="2400"/>
              </a:lnSpc>
              <a:spcBef>
                <a:spcPts val="0"/>
              </a:spcBef>
              <a:buFont typeface="Arial" charset="0"/>
              <a:buNone/>
              <a:defRPr sz="1500" spc="-20" baseline="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Subhead title if needed </a:t>
            </a:r>
          </a:p>
          <a:p>
            <a:pPr lvl="0"/>
            <a:r>
              <a:rPr lang="en-US" dirty="0"/>
              <a:t>should be placed under this line</a:t>
            </a:r>
          </a:p>
        </p:txBody>
      </p:sp>
      <p:sp>
        <p:nvSpPr>
          <p:cNvPr id="21"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sp>
        <p:nvSpPr>
          <p:cNvPr id="22"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cxnSp>
        <p:nvCxnSpPr>
          <p:cNvPr id="23" name="Straight Connector 22"/>
          <p:cNvCxnSpPr/>
          <p:nvPr userDrawn="1"/>
        </p:nvCxnSpPr>
        <p:spPr>
          <a:xfrm>
            <a:off x="11602720" y="6185639"/>
            <a:ext cx="274320" cy="0"/>
          </a:xfrm>
          <a:prstGeom prst="line">
            <a:avLst/>
          </a:prstGeom>
          <a:ln w="19050" cap="rnd">
            <a:solidFill>
              <a:schemeClr val="bg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1024" y="305"/>
            <a:ext cx="636016" cy="636016"/>
          </a:xfrm>
          <a:prstGeom prst="rect">
            <a:avLst/>
          </a:prstGeom>
        </p:spPr>
      </p:pic>
    </p:spTree>
    <p:extLst>
      <p:ext uri="{BB962C8B-B14F-4D97-AF65-F5344CB8AC3E}">
        <p14:creationId xmlns:p14="http://schemas.microsoft.com/office/powerpoint/2010/main" val="11468000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47"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P spid="18" grpId="0">
        <p:tmplLst>
          <p:tmpl>
            <p:tnLst>
              <p:par>
                <p:cTn presetID="10" presetClass="entr" presetSubtype="0" fill="hold" nodeType="withEffect">
                  <p:stCondLst>
                    <p:cond delay="1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_Titeldia">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24827" y="305"/>
            <a:ext cx="12216828" cy="6857695"/>
          </a:xfrm>
          <a:prstGeom prst="rect">
            <a:avLst/>
          </a:prstGeom>
        </p:spPr>
      </p:pic>
      <p:sp>
        <p:nvSpPr>
          <p:cNvPr id="6" name="Text Placeholder 5"/>
          <p:cNvSpPr>
            <a:spLocks noGrp="1"/>
          </p:cNvSpPr>
          <p:nvPr>
            <p:ph type="body" sz="quarter" idx="13" hasCustomPrompt="1"/>
          </p:nvPr>
        </p:nvSpPr>
        <p:spPr>
          <a:xfrm>
            <a:off x="1097880" y="1952650"/>
            <a:ext cx="8295029" cy="1308100"/>
          </a:xfrm>
          <a:prstGeom prst="rect">
            <a:avLst/>
          </a:prstGeom>
        </p:spPr>
        <p:txBody>
          <a:bodyPr>
            <a:noAutofit/>
          </a:bodyPr>
          <a:lstStyle>
            <a:lvl1pPr marL="0" indent="0" algn="l">
              <a:lnSpc>
                <a:spcPts val="4500"/>
              </a:lnSpc>
              <a:spcBef>
                <a:spcPts val="0"/>
              </a:spcBef>
              <a:buFont typeface="Arial" charset="0"/>
              <a:buNone/>
              <a:defRPr sz="5500" spc="-40" baseline="0">
                <a:solidFill>
                  <a:schemeClr val="tx1"/>
                </a:solidFill>
                <a:latin typeface="Playfair Display" panose="00000500000000000000" pitchFamily="2" charset="0"/>
                <a:ea typeface="Playfair Display" panose="00000500000000000000" pitchFamily="2" charset="0"/>
                <a:cs typeface="Playfair Display" panose="00000500000000000000" pitchFamily="2"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PRESENTATION </a:t>
            </a:r>
          </a:p>
          <a:p>
            <a:pPr lvl="0"/>
            <a:r>
              <a:rPr lang="en-US" dirty="0"/>
              <a:t>TITLE </a:t>
            </a:r>
          </a:p>
          <a:p>
            <a:pPr lvl="0"/>
            <a:r>
              <a:rPr lang="en-US" dirty="0"/>
              <a:t>COMES HERE</a:t>
            </a:r>
          </a:p>
        </p:txBody>
      </p:sp>
      <p:grpSp>
        <p:nvGrpSpPr>
          <p:cNvPr id="13" name="Group 12"/>
          <p:cNvGrpSpPr>
            <a:grpSpLocks noChangeAspect="1"/>
          </p:cNvGrpSpPr>
          <p:nvPr userDrawn="1"/>
        </p:nvGrpSpPr>
        <p:grpSpPr>
          <a:xfrm rot="10800000">
            <a:off x="1263084" y="1522980"/>
            <a:ext cx="54000" cy="171350"/>
            <a:chOff x="838200" y="1454655"/>
            <a:chExt cx="90000" cy="285579"/>
          </a:xfrm>
        </p:grpSpPr>
        <p:sp>
          <p:nvSpPr>
            <p:cNvPr id="12" name="Oval 11"/>
            <p:cNvSpPr/>
            <p:nvPr userDrawn="1"/>
          </p:nvSpPr>
          <p:spPr>
            <a:xfrm>
              <a:off x="838200" y="1650234"/>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userDrawn="1"/>
          </p:nvSpPr>
          <p:spPr>
            <a:xfrm>
              <a:off x="838200" y="1454655"/>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sp>
        <p:nvSpPr>
          <p:cNvPr id="22"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cxnSp>
        <p:nvCxnSpPr>
          <p:cNvPr id="23" name="Straight Connector 22"/>
          <p:cNvCxnSpPr/>
          <p:nvPr userDrawn="1"/>
        </p:nvCxnSpPr>
        <p:spPr>
          <a:xfrm>
            <a:off x="11602720" y="6185639"/>
            <a:ext cx="274320" cy="0"/>
          </a:xfrm>
          <a:prstGeom prst="line">
            <a:avLst/>
          </a:prstGeom>
          <a:ln w="19050" cap="rnd">
            <a:solidFill>
              <a:schemeClr val="bg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41329" y="305"/>
            <a:ext cx="635406" cy="636016"/>
          </a:xfrm>
          <a:prstGeom prst="rect">
            <a:avLst/>
          </a:prstGeom>
        </p:spPr>
      </p:pic>
    </p:spTree>
    <p:extLst>
      <p:ext uri="{BB962C8B-B14F-4D97-AF65-F5344CB8AC3E}">
        <p14:creationId xmlns:p14="http://schemas.microsoft.com/office/powerpoint/2010/main" val="2400886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47"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2_Titeldia">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827" y="0"/>
            <a:ext cx="12216828" cy="6858000"/>
          </a:xfrm>
          <a:prstGeom prst="rect">
            <a:avLst/>
          </a:prstGeom>
        </p:spPr>
      </p:pic>
      <p:sp>
        <p:nvSpPr>
          <p:cNvPr id="6" name="Text Placeholder 5"/>
          <p:cNvSpPr>
            <a:spLocks noGrp="1"/>
          </p:cNvSpPr>
          <p:nvPr>
            <p:ph type="body" sz="quarter" idx="13" hasCustomPrompt="1"/>
          </p:nvPr>
        </p:nvSpPr>
        <p:spPr>
          <a:xfrm>
            <a:off x="1097880" y="1952650"/>
            <a:ext cx="8295029" cy="1308100"/>
          </a:xfrm>
          <a:prstGeom prst="rect">
            <a:avLst/>
          </a:prstGeom>
        </p:spPr>
        <p:txBody>
          <a:bodyPr>
            <a:noAutofit/>
          </a:bodyPr>
          <a:lstStyle>
            <a:lvl1pPr marL="0" indent="0" algn="l">
              <a:lnSpc>
                <a:spcPts val="4500"/>
              </a:lnSpc>
              <a:spcBef>
                <a:spcPts val="0"/>
              </a:spcBef>
              <a:buFont typeface="Arial" charset="0"/>
              <a:buNone/>
              <a:defRPr sz="5500" spc="-40" baseline="0">
                <a:solidFill>
                  <a:schemeClr val="tx1"/>
                </a:solidFill>
                <a:latin typeface="Playfair Display" panose="00000500000000000000" pitchFamily="2" charset="0"/>
                <a:ea typeface="Playfair Display" panose="00000500000000000000" pitchFamily="2" charset="0"/>
                <a:cs typeface="Playfair Display" panose="00000500000000000000" pitchFamily="2"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PRESENTATION </a:t>
            </a:r>
          </a:p>
          <a:p>
            <a:pPr lvl="0"/>
            <a:r>
              <a:rPr lang="en-US" dirty="0"/>
              <a:t>TITLE </a:t>
            </a:r>
          </a:p>
          <a:p>
            <a:pPr lvl="0"/>
            <a:r>
              <a:rPr lang="en-US" dirty="0"/>
              <a:t>COMES HERE</a:t>
            </a:r>
          </a:p>
        </p:txBody>
      </p:sp>
      <p:grpSp>
        <p:nvGrpSpPr>
          <p:cNvPr id="13" name="Group 12"/>
          <p:cNvGrpSpPr>
            <a:grpSpLocks noChangeAspect="1"/>
          </p:cNvGrpSpPr>
          <p:nvPr userDrawn="1"/>
        </p:nvGrpSpPr>
        <p:grpSpPr>
          <a:xfrm rot="10800000">
            <a:off x="1263084" y="1522980"/>
            <a:ext cx="54000" cy="171350"/>
            <a:chOff x="838200" y="1454655"/>
            <a:chExt cx="90000" cy="285579"/>
          </a:xfrm>
        </p:grpSpPr>
        <p:sp>
          <p:nvSpPr>
            <p:cNvPr id="12" name="Oval 11"/>
            <p:cNvSpPr/>
            <p:nvPr userDrawn="1"/>
          </p:nvSpPr>
          <p:spPr>
            <a:xfrm>
              <a:off x="838200" y="1650234"/>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userDrawn="1"/>
          </p:nvSpPr>
          <p:spPr>
            <a:xfrm>
              <a:off x="838200" y="1454655"/>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sp>
        <p:nvSpPr>
          <p:cNvPr id="22"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1"/>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cxnSp>
        <p:nvCxnSpPr>
          <p:cNvPr id="23" name="Straight Connector 22"/>
          <p:cNvCxnSpPr/>
          <p:nvPr userDrawn="1"/>
        </p:nvCxnSpPr>
        <p:spPr>
          <a:xfrm>
            <a:off x="11602720" y="6185639"/>
            <a:ext cx="274320" cy="0"/>
          </a:xfrm>
          <a:prstGeom prst="line">
            <a:avLst/>
          </a:prstGeom>
          <a:ln w="19050"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41329" y="305"/>
            <a:ext cx="635406" cy="636016"/>
          </a:xfrm>
          <a:prstGeom prst="rect">
            <a:avLst/>
          </a:prstGeom>
        </p:spPr>
      </p:pic>
    </p:spTree>
    <p:extLst>
      <p:ext uri="{BB962C8B-B14F-4D97-AF65-F5344CB8AC3E}">
        <p14:creationId xmlns:p14="http://schemas.microsoft.com/office/powerpoint/2010/main" val="39181893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47"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7_Titeldia">
    <p:bg>
      <p:bgPr>
        <a:solidFill>
          <a:schemeClr val="tx1"/>
        </a:solidFill>
        <a:effectLst/>
      </p:bgPr>
    </p:bg>
    <p:spTree>
      <p:nvGrpSpPr>
        <p:cNvPr id="1" name=""/>
        <p:cNvGrpSpPr/>
        <p:nvPr/>
      </p:nvGrpSpPr>
      <p:grpSpPr>
        <a:xfrm>
          <a:off x="0" y="0"/>
          <a:ext cx="0" cy="0"/>
          <a:chOff x="0" y="0"/>
          <a:chExt cx="0" cy="0"/>
        </a:xfrm>
      </p:grpSpPr>
      <p:pic>
        <p:nvPicPr>
          <p:cNvPr id="5" name="Afbeelding 4" descr="240_F_133360958_rb6ebyd3YXzAqeChADLUFDLJBIbyWA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213" y="-156884"/>
            <a:ext cx="12556565" cy="7014884"/>
          </a:xfrm>
          <a:prstGeom prst="rect">
            <a:avLst/>
          </a:prstGeom>
        </p:spPr>
      </p:pic>
      <p:sp>
        <p:nvSpPr>
          <p:cNvPr id="6" name="Text Placeholder 5"/>
          <p:cNvSpPr>
            <a:spLocks noGrp="1"/>
          </p:cNvSpPr>
          <p:nvPr>
            <p:ph type="body" sz="quarter" idx="13" hasCustomPrompt="1"/>
          </p:nvPr>
        </p:nvSpPr>
        <p:spPr>
          <a:xfrm>
            <a:off x="1097880" y="1952650"/>
            <a:ext cx="8295029" cy="1308100"/>
          </a:xfrm>
          <a:prstGeom prst="rect">
            <a:avLst/>
          </a:prstGeom>
        </p:spPr>
        <p:txBody>
          <a:bodyPr>
            <a:noAutofit/>
          </a:bodyPr>
          <a:lstStyle>
            <a:lvl1pPr marL="0" indent="0" algn="l">
              <a:lnSpc>
                <a:spcPts val="4500"/>
              </a:lnSpc>
              <a:spcBef>
                <a:spcPts val="0"/>
              </a:spcBef>
              <a:buFont typeface="Arial" charset="0"/>
              <a:buNone/>
              <a:defRPr sz="5500" spc="-40" baseline="0">
                <a:solidFill>
                  <a:schemeClr val="tx1"/>
                </a:solidFill>
                <a:latin typeface="Playfair Display" panose="00000500000000000000" pitchFamily="2" charset="0"/>
                <a:ea typeface="Playfair Display" panose="00000500000000000000" pitchFamily="2" charset="0"/>
                <a:cs typeface="Playfair Display" panose="00000500000000000000" pitchFamily="2"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PRESENTATION </a:t>
            </a:r>
          </a:p>
          <a:p>
            <a:pPr lvl="0"/>
            <a:r>
              <a:rPr lang="en-US" dirty="0"/>
              <a:t>TITLE </a:t>
            </a:r>
          </a:p>
          <a:p>
            <a:pPr lvl="0"/>
            <a:r>
              <a:rPr lang="en-US" dirty="0"/>
              <a:t>COMES HERE</a:t>
            </a:r>
          </a:p>
        </p:txBody>
      </p:sp>
      <p:grpSp>
        <p:nvGrpSpPr>
          <p:cNvPr id="13" name="Group 12"/>
          <p:cNvGrpSpPr>
            <a:grpSpLocks noChangeAspect="1"/>
          </p:cNvGrpSpPr>
          <p:nvPr userDrawn="1"/>
        </p:nvGrpSpPr>
        <p:grpSpPr>
          <a:xfrm rot="10800000">
            <a:off x="1263084" y="1522980"/>
            <a:ext cx="54000" cy="171350"/>
            <a:chOff x="838200" y="1454655"/>
            <a:chExt cx="90000" cy="285579"/>
          </a:xfrm>
        </p:grpSpPr>
        <p:sp>
          <p:nvSpPr>
            <p:cNvPr id="12" name="Oval 11"/>
            <p:cNvSpPr/>
            <p:nvPr userDrawn="1"/>
          </p:nvSpPr>
          <p:spPr>
            <a:xfrm>
              <a:off x="838200" y="1650234"/>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userDrawn="1"/>
          </p:nvSpPr>
          <p:spPr>
            <a:xfrm>
              <a:off x="838200" y="1454655"/>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sp>
        <p:nvSpPr>
          <p:cNvPr id="22"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1"/>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cxnSp>
        <p:nvCxnSpPr>
          <p:cNvPr id="23" name="Straight Connector 22"/>
          <p:cNvCxnSpPr/>
          <p:nvPr userDrawn="1"/>
        </p:nvCxnSpPr>
        <p:spPr>
          <a:xfrm>
            <a:off x="11602720" y="6185639"/>
            <a:ext cx="274320" cy="0"/>
          </a:xfrm>
          <a:prstGeom prst="line">
            <a:avLst/>
          </a:prstGeom>
          <a:ln w="19050"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41329" y="305"/>
            <a:ext cx="635406" cy="636016"/>
          </a:xfrm>
          <a:prstGeom prst="rect">
            <a:avLst/>
          </a:prstGeom>
        </p:spPr>
      </p:pic>
    </p:spTree>
    <p:extLst>
      <p:ext uri="{BB962C8B-B14F-4D97-AF65-F5344CB8AC3E}">
        <p14:creationId xmlns:p14="http://schemas.microsoft.com/office/powerpoint/2010/main" val="20597427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47"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6_Titeldia">
    <p:bg>
      <p:bgPr>
        <a:solidFill>
          <a:schemeClr val="tx1"/>
        </a:solidFill>
        <a:effectLst/>
      </p:bgPr>
    </p:bg>
    <p:spTree>
      <p:nvGrpSpPr>
        <p:cNvPr id="1" name=""/>
        <p:cNvGrpSpPr/>
        <p:nvPr/>
      </p:nvGrpSpPr>
      <p:grpSpPr>
        <a:xfrm>
          <a:off x="0" y="0"/>
          <a:ext cx="0" cy="0"/>
          <a:chOff x="0" y="0"/>
          <a:chExt cx="0" cy="0"/>
        </a:xfrm>
      </p:grpSpPr>
      <p:pic>
        <p:nvPicPr>
          <p:cNvPr id="4" name="Afbeelding 3" descr="1b64612a8259d2b8211df6f29b11ebd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0613" y="0"/>
            <a:ext cx="6833767" cy="6858000"/>
          </a:xfrm>
          <a:prstGeom prst="rect">
            <a:avLst/>
          </a:prstGeom>
        </p:spPr>
      </p:pic>
      <p:sp>
        <p:nvSpPr>
          <p:cNvPr id="6" name="Text Placeholder 5"/>
          <p:cNvSpPr>
            <a:spLocks noGrp="1"/>
          </p:cNvSpPr>
          <p:nvPr>
            <p:ph type="body" sz="quarter" idx="13" hasCustomPrompt="1"/>
          </p:nvPr>
        </p:nvSpPr>
        <p:spPr>
          <a:xfrm>
            <a:off x="1097880" y="1952650"/>
            <a:ext cx="8295029" cy="1308100"/>
          </a:xfrm>
          <a:prstGeom prst="rect">
            <a:avLst/>
          </a:prstGeom>
        </p:spPr>
        <p:txBody>
          <a:bodyPr>
            <a:noAutofit/>
          </a:bodyPr>
          <a:lstStyle>
            <a:lvl1pPr marL="0" indent="0" algn="l">
              <a:lnSpc>
                <a:spcPts val="4500"/>
              </a:lnSpc>
              <a:spcBef>
                <a:spcPts val="0"/>
              </a:spcBef>
              <a:buFont typeface="Arial" charset="0"/>
              <a:buNone/>
              <a:defRPr sz="5500" spc="-40" baseline="0">
                <a:solidFill>
                  <a:schemeClr val="tx1"/>
                </a:solidFill>
                <a:latin typeface="Playfair Display" panose="00000500000000000000" pitchFamily="2" charset="0"/>
                <a:ea typeface="Playfair Display" panose="00000500000000000000" pitchFamily="2" charset="0"/>
                <a:cs typeface="Playfair Display" panose="00000500000000000000" pitchFamily="2"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PRESENTATION </a:t>
            </a:r>
          </a:p>
          <a:p>
            <a:pPr lvl="0"/>
            <a:r>
              <a:rPr lang="en-US" dirty="0"/>
              <a:t>TITLE </a:t>
            </a:r>
          </a:p>
          <a:p>
            <a:pPr lvl="0"/>
            <a:r>
              <a:rPr lang="en-US" dirty="0"/>
              <a:t>COMES HERE</a:t>
            </a:r>
          </a:p>
        </p:txBody>
      </p:sp>
      <p:grpSp>
        <p:nvGrpSpPr>
          <p:cNvPr id="13" name="Group 12"/>
          <p:cNvGrpSpPr>
            <a:grpSpLocks noChangeAspect="1"/>
          </p:cNvGrpSpPr>
          <p:nvPr userDrawn="1"/>
        </p:nvGrpSpPr>
        <p:grpSpPr>
          <a:xfrm rot="10800000">
            <a:off x="1263084" y="1522980"/>
            <a:ext cx="54000" cy="171350"/>
            <a:chOff x="838200" y="1454655"/>
            <a:chExt cx="90000" cy="285579"/>
          </a:xfrm>
        </p:grpSpPr>
        <p:sp>
          <p:nvSpPr>
            <p:cNvPr id="12" name="Oval 11"/>
            <p:cNvSpPr/>
            <p:nvPr userDrawn="1"/>
          </p:nvSpPr>
          <p:spPr>
            <a:xfrm>
              <a:off x="838200" y="1650234"/>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userDrawn="1"/>
          </p:nvSpPr>
          <p:spPr>
            <a:xfrm>
              <a:off x="838200" y="1454655"/>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sp>
        <p:nvSpPr>
          <p:cNvPr id="22"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1"/>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cxnSp>
        <p:nvCxnSpPr>
          <p:cNvPr id="23" name="Straight Connector 22"/>
          <p:cNvCxnSpPr/>
          <p:nvPr userDrawn="1"/>
        </p:nvCxnSpPr>
        <p:spPr>
          <a:xfrm>
            <a:off x="11602720" y="6185639"/>
            <a:ext cx="274320" cy="0"/>
          </a:xfrm>
          <a:prstGeom prst="line">
            <a:avLst/>
          </a:prstGeom>
          <a:ln w="19050"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41329" y="305"/>
            <a:ext cx="635406" cy="636016"/>
          </a:xfrm>
          <a:prstGeom prst="rect">
            <a:avLst/>
          </a:prstGeom>
        </p:spPr>
      </p:pic>
    </p:spTree>
    <p:extLst>
      <p:ext uri="{BB962C8B-B14F-4D97-AF65-F5344CB8AC3E}">
        <p14:creationId xmlns:p14="http://schemas.microsoft.com/office/powerpoint/2010/main" val="25849615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47"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3_Titeldia">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lum bright="70000" contrast="-70000"/>
            <a:extLst>
              <a:ext uri="{28A0092B-C50C-407E-A947-70E740481C1C}">
                <a14:useLocalDpi xmlns:a14="http://schemas.microsoft.com/office/drawing/2010/main"/>
              </a:ext>
            </a:extLst>
          </a:blip>
          <a:srcRect/>
          <a:stretch/>
        </p:blipFill>
        <p:spPr>
          <a:xfrm>
            <a:off x="-24827" y="-698540"/>
            <a:ext cx="12216828" cy="7556540"/>
          </a:xfrm>
          <a:prstGeom prst="rect">
            <a:avLst/>
          </a:prstGeom>
        </p:spPr>
      </p:pic>
      <p:sp>
        <p:nvSpPr>
          <p:cNvPr id="6" name="Text Placeholder 5"/>
          <p:cNvSpPr>
            <a:spLocks noGrp="1"/>
          </p:cNvSpPr>
          <p:nvPr>
            <p:ph type="body" sz="quarter" idx="13" hasCustomPrompt="1"/>
          </p:nvPr>
        </p:nvSpPr>
        <p:spPr>
          <a:xfrm>
            <a:off x="1097880" y="1952650"/>
            <a:ext cx="8295029" cy="1308100"/>
          </a:xfrm>
          <a:prstGeom prst="rect">
            <a:avLst/>
          </a:prstGeom>
        </p:spPr>
        <p:txBody>
          <a:bodyPr>
            <a:noAutofit/>
          </a:bodyPr>
          <a:lstStyle>
            <a:lvl1pPr marL="0" indent="0" algn="l">
              <a:lnSpc>
                <a:spcPts val="4500"/>
              </a:lnSpc>
              <a:spcBef>
                <a:spcPts val="0"/>
              </a:spcBef>
              <a:buFont typeface="Arial" charset="0"/>
              <a:buNone/>
              <a:defRPr sz="5500" spc="-40" baseline="0">
                <a:solidFill>
                  <a:schemeClr val="bg2"/>
                </a:solidFill>
                <a:latin typeface="Playfair Display" panose="00000500000000000000" pitchFamily="2" charset="0"/>
                <a:ea typeface="Playfair Display" panose="00000500000000000000" pitchFamily="2" charset="0"/>
                <a:cs typeface="Playfair Display" panose="00000500000000000000" pitchFamily="2"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PRESENTATION </a:t>
            </a:r>
          </a:p>
          <a:p>
            <a:pPr lvl="0"/>
            <a:r>
              <a:rPr lang="en-US" dirty="0"/>
              <a:t>TITLE </a:t>
            </a:r>
          </a:p>
          <a:p>
            <a:pPr lvl="0"/>
            <a:r>
              <a:rPr lang="en-US" dirty="0"/>
              <a:t>COMES HERE</a:t>
            </a:r>
          </a:p>
        </p:txBody>
      </p:sp>
      <p:grpSp>
        <p:nvGrpSpPr>
          <p:cNvPr id="13" name="Group 12"/>
          <p:cNvGrpSpPr>
            <a:grpSpLocks noChangeAspect="1"/>
          </p:cNvGrpSpPr>
          <p:nvPr userDrawn="1"/>
        </p:nvGrpSpPr>
        <p:grpSpPr>
          <a:xfrm rot="10800000">
            <a:off x="1263084" y="1522980"/>
            <a:ext cx="54000" cy="171350"/>
            <a:chOff x="838200" y="1454655"/>
            <a:chExt cx="90000" cy="285579"/>
          </a:xfrm>
        </p:grpSpPr>
        <p:sp>
          <p:nvSpPr>
            <p:cNvPr id="12" name="Oval 11"/>
            <p:cNvSpPr/>
            <p:nvPr userDrawn="1"/>
          </p:nvSpPr>
          <p:spPr>
            <a:xfrm>
              <a:off x="838200" y="1650234"/>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layfair Display" panose="00000500000000000000" pitchFamily="2" charset="0"/>
              </a:endParaRPr>
            </a:p>
          </p:txBody>
        </p:sp>
        <p:sp>
          <p:nvSpPr>
            <p:cNvPr id="16" name="Oval 15"/>
            <p:cNvSpPr/>
            <p:nvPr userDrawn="1"/>
          </p:nvSpPr>
          <p:spPr>
            <a:xfrm>
              <a:off x="838200" y="1454655"/>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layfair Display" panose="00000500000000000000" pitchFamily="2" charset="0"/>
              </a:endParaRPr>
            </a:p>
          </p:txBody>
        </p:sp>
      </p:gr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41329" y="305"/>
            <a:ext cx="635406" cy="636016"/>
          </a:xfrm>
          <a:prstGeom prst="rect">
            <a:avLst/>
          </a:prstGeom>
        </p:spPr>
      </p:pic>
      <p:sp>
        <p:nvSpPr>
          <p:cNvPr id="11"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sp>
        <p:nvSpPr>
          <p:cNvPr id="15"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cxnSp>
        <p:nvCxnSpPr>
          <p:cNvPr id="17" name="Straight Connector 16"/>
          <p:cNvCxnSpPr/>
          <p:nvPr userDrawn="1"/>
        </p:nvCxnSpPr>
        <p:spPr>
          <a:xfrm>
            <a:off x="11602720" y="6185639"/>
            <a:ext cx="274320" cy="0"/>
          </a:xfrm>
          <a:prstGeom prst="line">
            <a:avLst/>
          </a:prstGeom>
          <a:ln w="19050" cap="rnd">
            <a:solidFill>
              <a:schemeClr val="bg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55385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47"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4_Titeldia">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4827" y="0"/>
            <a:ext cx="12216828" cy="6858000"/>
          </a:xfrm>
          <a:prstGeom prst="rect">
            <a:avLst/>
          </a:prstGeom>
        </p:spPr>
      </p:pic>
      <p:sp>
        <p:nvSpPr>
          <p:cNvPr id="2" name="Rectangle 1"/>
          <p:cNvSpPr/>
          <p:nvPr userDrawn="1"/>
        </p:nvSpPr>
        <p:spPr>
          <a:xfrm>
            <a:off x="-24827" y="0"/>
            <a:ext cx="12216827" cy="6858000"/>
          </a:xfrm>
          <a:prstGeom prst="rect">
            <a:avLst/>
          </a:prstGeom>
          <a:solidFill>
            <a:schemeClr val="bg2">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5"/>
          <p:cNvSpPr>
            <a:spLocks noGrp="1"/>
          </p:cNvSpPr>
          <p:nvPr>
            <p:ph type="body" sz="quarter" idx="13" hasCustomPrompt="1"/>
          </p:nvPr>
        </p:nvSpPr>
        <p:spPr>
          <a:xfrm>
            <a:off x="1097880" y="2590604"/>
            <a:ext cx="8295029" cy="1308100"/>
          </a:xfrm>
          <a:prstGeom prst="rect">
            <a:avLst/>
          </a:prstGeom>
        </p:spPr>
        <p:txBody>
          <a:bodyPr>
            <a:noAutofit/>
          </a:bodyPr>
          <a:lstStyle>
            <a:lvl1pPr marL="0" indent="0" algn="l">
              <a:lnSpc>
                <a:spcPts val="4500"/>
              </a:lnSpc>
              <a:spcBef>
                <a:spcPts val="0"/>
              </a:spcBef>
              <a:buFont typeface="Arial" charset="0"/>
              <a:buNone/>
              <a:defRPr sz="5500" spc="-40" baseline="0">
                <a:solidFill>
                  <a:schemeClr val="tx1"/>
                </a:solidFill>
                <a:latin typeface="Playfair Display" panose="00000500000000000000" pitchFamily="2" charset="0"/>
                <a:ea typeface="Playfair Display" panose="00000500000000000000" pitchFamily="2" charset="0"/>
                <a:cs typeface="Playfair Display" panose="00000500000000000000" pitchFamily="2"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PRESENTATION </a:t>
            </a:r>
          </a:p>
          <a:p>
            <a:pPr lvl="0"/>
            <a:r>
              <a:rPr lang="en-US" dirty="0"/>
              <a:t>TITLE </a:t>
            </a:r>
          </a:p>
          <a:p>
            <a:pPr lvl="0"/>
            <a:r>
              <a:rPr lang="en-US" dirty="0"/>
              <a:t>COMES HERE</a:t>
            </a:r>
          </a:p>
        </p:txBody>
      </p:sp>
      <p:grpSp>
        <p:nvGrpSpPr>
          <p:cNvPr id="13" name="Group 12"/>
          <p:cNvGrpSpPr>
            <a:grpSpLocks noChangeAspect="1"/>
          </p:cNvGrpSpPr>
          <p:nvPr userDrawn="1"/>
        </p:nvGrpSpPr>
        <p:grpSpPr>
          <a:xfrm rot="10800000">
            <a:off x="1263084" y="2160934"/>
            <a:ext cx="54000" cy="171350"/>
            <a:chOff x="838200" y="1454655"/>
            <a:chExt cx="90000" cy="285579"/>
          </a:xfrm>
        </p:grpSpPr>
        <p:sp>
          <p:nvSpPr>
            <p:cNvPr id="12" name="Oval 11"/>
            <p:cNvSpPr/>
            <p:nvPr userDrawn="1"/>
          </p:nvSpPr>
          <p:spPr>
            <a:xfrm>
              <a:off x="838200" y="1650234"/>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layfair Display" panose="00000500000000000000" pitchFamily="2" charset="0"/>
              </a:endParaRPr>
            </a:p>
          </p:txBody>
        </p:sp>
        <p:sp>
          <p:nvSpPr>
            <p:cNvPr id="16" name="Oval 15"/>
            <p:cNvSpPr/>
            <p:nvPr userDrawn="1"/>
          </p:nvSpPr>
          <p:spPr>
            <a:xfrm>
              <a:off x="838200" y="1454655"/>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layfair Display" panose="00000500000000000000" pitchFamily="2" charset="0"/>
              </a:endParaRPr>
            </a:p>
          </p:txBody>
        </p:sp>
      </p:grpSp>
      <p:sp>
        <p:nvSpPr>
          <p:cNvPr id="21"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sp>
        <p:nvSpPr>
          <p:cNvPr id="22"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1"/>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cxnSp>
        <p:nvCxnSpPr>
          <p:cNvPr id="23" name="Straight Connector 22"/>
          <p:cNvCxnSpPr/>
          <p:nvPr userDrawn="1"/>
        </p:nvCxnSpPr>
        <p:spPr>
          <a:xfrm>
            <a:off x="11602720" y="6185639"/>
            <a:ext cx="274320" cy="0"/>
          </a:xfrm>
          <a:prstGeom prst="line">
            <a:avLst/>
          </a:prstGeom>
          <a:ln w="19050"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71589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47"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5_Titeldia">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4827" y="0"/>
            <a:ext cx="12216828" cy="6858000"/>
          </a:xfrm>
          <a:prstGeom prst="rect">
            <a:avLst/>
          </a:prstGeom>
        </p:spPr>
      </p:pic>
      <p:sp>
        <p:nvSpPr>
          <p:cNvPr id="2" name="Rectangle 1"/>
          <p:cNvSpPr/>
          <p:nvPr userDrawn="1"/>
        </p:nvSpPr>
        <p:spPr>
          <a:xfrm>
            <a:off x="-24827" y="0"/>
            <a:ext cx="12216827" cy="6858000"/>
          </a:xfrm>
          <a:prstGeom prst="rect">
            <a:avLst/>
          </a:pr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5"/>
          <p:cNvSpPr>
            <a:spLocks noGrp="1"/>
          </p:cNvSpPr>
          <p:nvPr>
            <p:ph type="body" sz="quarter" idx="13" hasCustomPrompt="1"/>
          </p:nvPr>
        </p:nvSpPr>
        <p:spPr>
          <a:xfrm>
            <a:off x="1097880" y="2590604"/>
            <a:ext cx="8295029" cy="1308100"/>
          </a:xfrm>
          <a:prstGeom prst="rect">
            <a:avLst/>
          </a:prstGeom>
        </p:spPr>
        <p:txBody>
          <a:bodyPr>
            <a:noAutofit/>
          </a:bodyPr>
          <a:lstStyle>
            <a:lvl1pPr marL="0" indent="0" algn="l">
              <a:lnSpc>
                <a:spcPts val="4500"/>
              </a:lnSpc>
              <a:spcBef>
                <a:spcPts val="0"/>
              </a:spcBef>
              <a:buFont typeface="Arial" charset="0"/>
              <a:buNone/>
              <a:defRPr sz="5500" spc="-40" baseline="0">
                <a:solidFill>
                  <a:schemeClr val="tx1"/>
                </a:solidFill>
                <a:latin typeface="Playfair Display" panose="00000500000000000000" pitchFamily="2" charset="0"/>
                <a:ea typeface="Playfair Display" panose="00000500000000000000" pitchFamily="2" charset="0"/>
                <a:cs typeface="Playfair Display" panose="00000500000000000000" pitchFamily="2"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PRESENTATION </a:t>
            </a:r>
          </a:p>
          <a:p>
            <a:pPr lvl="0"/>
            <a:r>
              <a:rPr lang="en-US" dirty="0"/>
              <a:t>TITLE </a:t>
            </a:r>
          </a:p>
          <a:p>
            <a:pPr lvl="0"/>
            <a:r>
              <a:rPr lang="en-US" dirty="0"/>
              <a:t>COMES HERE</a:t>
            </a:r>
          </a:p>
        </p:txBody>
      </p:sp>
      <p:grpSp>
        <p:nvGrpSpPr>
          <p:cNvPr id="13" name="Group 12"/>
          <p:cNvGrpSpPr>
            <a:grpSpLocks noChangeAspect="1"/>
          </p:cNvGrpSpPr>
          <p:nvPr userDrawn="1"/>
        </p:nvGrpSpPr>
        <p:grpSpPr>
          <a:xfrm rot="10800000">
            <a:off x="1263084" y="2160934"/>
            <a:ext cx="54000" cy="171350"/>
            <a:chOff x="838200" y="1454655"/>
            <a:chExt cx="90000" cy="285579"/>
          </a:xfrm>
          <a:solidFill>
            <a:schemeClr val="bg2"/>
          </a:solidFill>
        </p:grpSpPr>
        <p:sp>
          <p:nvSpPr>
            <p:cNvPr id="12" name="Oval 11"/>
            <p:cNvSpPr/>
            <p:nvPr userDrawn="1"/>
          </p:nvSpPr>
          <p:spPr>
            <a:xfrm>
              <a:off x="838200" y="1650234"/>
              <a:ext cx="90000" cy="90000"/>
            </a:xfrm>
            <a:prstGeom prst="ellipse">
              <a:avLst/>
            </a:pr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layfair Display" panose="00000500000000000000" pitchFamily="2" charset="0"/>
              </a:endParaRPr>
            </a:p>
          </p:txBody>
        </p:sp>
        <p:sp>
          <p:nvSpPr>
            <p:cNvPr id="16" name="Oval 15"/>
            <p:cNvSpPr/>
            <p:nvPr userDrawn="1"/>
          </p:nvSpPr>
          <p:spPr>
            <a:xfrm>
              <a:off x="838200" y="1454655"/>
              <a:ext cx="90000" cy="90000"/>
            </a:xfrm>
            <a:prstGeom prst="ellipse">
              <a:avLst/>
            </a:pr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layfair Display" panose="00000500000000000000" pitchFamily="2" charset="0"/>
              </a:endParaRPr>
            </a:p>
          </p:txBody>
        </p:sp>
      </p:grpSp>
      <p:sp>
        <p:nvSpPr>
          <p:cNvPr id="21"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sp>
        <p:nvSpPr>
          <p:cNvPr id="22"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1"/>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cxnSp>
        <p:nvCxnSpPr>
          <p:cNvPr id="23" name="Straight Connector 22"/>
          <p:cNvCxnSpPr/>
          <p:nvPr userDrawn="1"/>
        </p:nvCxnSpPr>
        <p:spPr>
          <a:xfrm>
            <a:off x="11602720" y="6185639"/>
            <a:ext cx="274320" cy="0"/>
          </a:xfrm>
          <a:prstGeom prst="line">
            <a:avLst/>
          </a:prstGeom>
          <a:ln w="19050"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41329" y="610"/>
            <a:ext cx="635406" cy="635406"/>
          </a:xfrm>
          <a:prstGeom prst="rect">
            <a:avLst/>
          </a:prstGeom>
        </p:spPr>
      </p:pic>
    </p:spTree>
    <p:extLst>
      <p:ext uri="{BB962C8B-B14F-4D97-AF65-F5344CB8AC3E}">
        <p14:creationId xmlns:p14="http://schemas.microsoft.com/office/powerpoint/2010/main" val="20196493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47"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15922" y="549846"/>
            <a:ext cx="9438306" cy="722376"/>
          </a:xfrm>
          <a:prstGeom prst="rect">
            <a:avLst/>
          </a:prstGeom>
        </p:spPr>
        <p:txBody>
          <a:bodyPr/>
          <a:lstStyle>
            <a:lvl1pPr>
              <a:defRPr sz="3200">
                <a:solidFill>
                  <a:schemeClr val="tx2"/>
                </a:solidFill>
                <a:latin typeface="Lato" panose="020F0502020204030203" pitchFamily="34" charset="0"/>
                <a:ea typeface="Lato" panose="020F0502020204030203" pitchFamily="34" charset="0"/>
                <a:cs typeface="Lato" panose="020F0502020204030203" pitchFamily="34" charset="0"/>
              </a:defRPr>
            </a:lvl1pPr>
          </a:lstStyle>
          <a:p>
            <a:r>
              <a:rPr kumimoji="0" lang="en-US" dirty="0" err="1"/>
              <a:t>Titelstijl</a:t>
            </a:r>
            <a:r>
              <a:rPr kumimoji="0" lang="en-US" dirty="0"/>
              <a:t> van model </a:t>
            </a:r>
            <a:r>
              <a:rPr kumimoji="0" lang="en-US" dirty="0" err="1"/>
              <a:t>bewerken</a:t>
            </a:r>
            <a:endParaRPr kumimoji="0" lang="en-US" dirty="0"/>
          </a:p>
        </p:txBody>
      </p:sp>
      <p:sp>
        <p:nvSpPr>
          <p:cNvPr id="8" name="Tijdelijke aanduiding voor inhoud 7"/>
          <p:cNvSpPr>
            <a:spLocks noGrp="1"/>
          </p:cNvSpPr>
          <p:nvPr>
            <p:ph sz="quarter" idx="1" hasCustomPrompt="1"/>
          </p:nvPr>
        </p:nvSpPr>
        <p:spPr>
          <a:xfrm>
            <a:off x="1018572" y="1689839"/>
            <a:ext cx="3692324" cy="4495800"/>
          </a:xfrm>
          <a:prstGeom prst="rect">
            <a:avLst/>
          </a:prstGeom>
        </p:spPr>
        <p:txBody>
          <a:bodyPr/>
          <a:lstStyle>
            <a:lvl1pPr marL="0" indent="0">
              <a:spcBef>
                <a:spcPts val="0"/>
              </a:spcBef>
              <a:buClr>
                <a:schemeClr val="accent1"/>
              </a:buClr>
              <a:buSzPct val="120000"/>
              <a:buFont typeface="Arial" charset="0"/>
              <a:buNone/>
              <a:defRPr sz="1500">
                <a:latin typeface="Lato" panose="020F0502020204030203" pitchFamily="34" charset="0"/>
                <a:ea typeface="Lato" panose="020F0502020204030203" pitchFamily="34" charset="0"/>
                <a:cs typeface="Lato" panose="020F0502020204030203" pitchFamily="34" charset="0"/>
              </a:defRPr>
            </a:lvl1pPr>
            <a:lvl2pPr marL="651510" indent="-285750">
              <a:buClr>
                <a:schemeClr val="accent1"/>
              </a:buClr>
              <a:buSzPct val="120000"/>
              <a:buFont typeface="Arial" charset="0"/>
              <a:buChar char="•"/>
              <a:defRPr sz="1500">
                <a:solidFill>
                  <a:schemeClr val="accent1"/>
                </a:solidFill>
                <a:latin typeface="Open Sans Light" charset="0"/>
                <a:ea typeface="Lato" panose="020F0502020204030203" pitchFamily="34" charset="0"/>
                <a:cs typeface="Lato" panose="020F0502020204030203" pitchFamily="34" charset="0"/>
              </a:defRPr>
            </a:lvl2pPr>
            <a:lvl3pPr marL="971550" indent="-285750">
              <a:buClr>
                <a:schemeClr val="accent1"/>
              </a:buClr>
              <a:buSzPct val="120000"/>
              <a:buFont typeface="Arial" charset="0"/>
              <a:buChar char="•"/>
              <a:defRPr sz="1300">
                <a:latin typeface="Open Sans Light" charset="0"/>
                <a:ea typeface="Lato" panose="020F0502020204030203" pitchFamily="34" charset="0"/>
                <a:cs typeface="Lato" panose="020F0502020204030203" pitchFamily="34" charset="0"/>
              </a:defRPr>
            </a:lvl3pPr>
            <a:lvl4pPr marL="1428750" indent="-285750">
              <a:buClr>
                <a:schemeClr val="tx2"/>
              </a:buClr>
              <a:buSzPct val="120000"/>
              <a:buFont typeface="Arial" charset="0"/>
              <a:buChar char="•"/>
              <a:defRPr sz="1200">
                <a:latin typeface="Open Sans Light" charset="0"/>
                <a:ea typeface="Lato" panose="020F0502020204030203" pitchFamily="34" charset="0"/>
                <a:cs typeface="Lato" panose="020F0502020204030203" pitchFamily="34" charset="0"/>
              </a:defRPr>
            </a:lvl4pPr>
            <a:lvl5pPr marL="1885950" indent="-285750">
              <a:buClr>
                <a:schemeClr val="accent1"/>
              </a:buClr>
              <a:buSzPct val="120000"/>
              <a:buFont typeface="Arial" charset="0"/>
              <a:buChar char="•"/>
              <a:defRPr sz="1200">
                <a:solidFill>
                  <a:schemeClr val="accent1"/>
                </a:solidFill>
                <a:latin typeface="Open Sans Light" charset="0"/>
                <a:ea typeface="Lato" panose="020F0502020204030203" pitchFamily="34" charset="0"/>
                <a:cs typeface="Lato" panose="020F0502020204030203" pitchFamily="34" charset="0"/>
              </a:defRPr>
            </a:lvl5pPr>
          </a:lstStyle>
          <a:p>
            <a:pPr lvl="0" eaLnBrk="1" latinLnBrk="0" hangingPunct="1"/>
            <a:r>
              <a:rPr lang="en-US" dirty="0"/>
              <a:t>KLIK OM DE TEKSTSTIJL </a:t>
            </a:r>
          </a:p>
          <a:p>
            <a:pPr lvl="0" eaLnBrk="1" latinLnBrk="0" hangingPunct="1"/>
            <a:r>
              <a:rPr lang="en-US" dirty="0"/>
              <a:t>VAN HET MODEL TE BEWERKEN</a:t>
            </a:r>
          </a:p>
          <a:p>
            <a:pPr lvl="1" eaLnBrk="1" latinLnBrk="0" hangingPunct="1"/>
            <a:r>
              <a:rPr lang="en-US" dirty="0" err="1"/>
              <a:t>Tweede</a:t>
            </a:r>
            <a:r>
              <a:rPr lang="en-US" dirty="0"/>
              <a:t> </a:t>
            </a:r>
            <a:r>
              <a:rPr lang="en-US" dirty="0" err="1"/>
              <a:t>niveau</a:t>
            </a:r>
            <a:endParaRPr lang="en-US" dirty="0"/>
          </a:p>
          <a:p>
            <a:pPr lvl="2" eaLnBrk="1" latinLnBrk="0" hangingPunct="1"/>
            <a:r>
              <a:rPr lang="en-US" dirty="0" err="1"/>
              <a:t>Derde</a:t>
            </a:r>
            <a:r>
              <a:rPr lang="en-US" dirty="0"/>
              <a:t> </a:t>
            </a:r>
            <a:r>
              <a:rPr lang="en-US" dirty="0" err="1"/>
              <a:t>niveau</a:t>
            </a:r>
            <a:endParaRPr lang="en-US" dirty="0"/>
          </a:p>
          <a:p>
            <a:pPr lvl="3" eaLnBrk="1" latinLnBrk="0" hangingPunct="1"/>
            <a:r>
              <a:rPr lang="en-US" dirty="0" err="1"/>
              <a:t>Vierde</a:t>
            </a:r>
            <a:r>
              <a:rPr lang="en-US" dirty="0"/>
              <a:t> </a:t>
            </a:r>
            <a:r>
              <a:rPr lang="en-US" dirty="0" err="1"/>
              <a:t>niveau</a:t>
            </a:r>
            <a:endParaRPr lang="en-US" dirty="0"/>
          </a:p>
          <a:p>
            <a:pPr lvl="4" eaLnBrk="1" latinLnBrk="0" hangingPunct="1"/>
            <a:r>
              <a:rPr lang="en-US" dirty="0" err="1"/>
              <a:t>Vijfde</a:t>
            </a:r>
            <a:r>
              <a:rPr lang="en-US" dirty="0"/>
              <a:t> </a:t>
            </a:r>
            <a:r>
              <a:rPr lang="en-US" dirty="0" err="1"/>
              <a:t>niveau</a:t>
            </a:r>
            <a:endParaRPr kumimoji="0" lang="en-US" dirty="0"/>
          </a:p>
        </p:txBody>
      </p:sp>
      <p:sp>
        <p:nvSpPr>
          <p:cNvPr id="9"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cxnSp>
        <p:nvCxnSpPr>
          <p:cNvPr id="10" name="Straight Connector 9"/>
          <p:cNvCxnSpPr/>
          <p:nvPr userDrawn="1"/>
        </p:nvCxnSpPr>
        <p:spPr>
          <a:xfrm>
            <a:off x="11602720" y="6185639"/>
            <a:ext cx="274320" cy="0"/>
          </a:xfrm>
          <a:prstGeom prst="line">
            <a:avLst/>
          </a:prstGeom>
          <a:ln w="19050" cap="rnd">
            <a:solidFill>
              <a:schemeClr val="tx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sp>
        <p:nvSpPr>
          <p:cNvPr id="12" name="Tijdelijke aanduiding voor inhoud 7"/>
          <p:cNvSpPr>
            <a:spLocks noGrp="1"/>
          </p:cNvSpPr>
          <p:nvPr>
            <p:ph sz="quarter" idx="13" hasCustomPrompt="1"/>
          </p:nvPr>
        </p:nvSpPr>
        <p:spPr>
          <a:xfrm>
            <a:off x="5451892" y="1689839"/>
            <a:ext cx="3692324" cy="4495800"/>
          </a:xfrm>
          <a:prstGeom prst="rect">
            <a:avLst/>
          </a:prstGeom>
        </p:spPr>
        <p:txBody>
          <a:bodyPr/>
          <a:lstStyle>
            <a:lvl1pPr marL="0" indent="0">
              <a:spcBef>
                <a:spcPts val="0"/>
              </a:spcBef>
              <a:buClr>
                <a:schemeClr val="accent1"/>
              </a:buClr>
              <a:buSzPct val="120000"/>
              <a:buFont typeface="Arial" charset="0"/>
              <a:buNone/>
              <a:defRPr sz="1500">
                <a:latin typeface="Lato" panose="020F0502020204030203" pitchFamily="34" charset="0"/>
                <a:ea typeface="Lato" panose="020F0502020204030203" pitchFamily="34" charset="0"/>
                <a:cs typeface="Lato" panose="020F0502020204030203" pitchFamily="34" charset="0"/>
              </a:defRPr>
            </a:lvl1pPr>
            <a:lvl2pPr marL="651510" indent="-285750">
              <a:buClr>
                <a:schemeClr val="accent1"/>
              </a:buClr>
              <a:buSzPct val="120000"/>
              <a:buFont typeface="Arial" charset="0"/>
              <a:buChar char="•"/>
              <a:defRPr sz="1500">
                <a:solidFill>
                  <a:schemeClr val="accent1"/>
                </a:solidFill>
                <a:latin typeface="Open Sans Light" charset="0"/>
                <a:ea typeface="Lato" panose="020F0502020204030203" pitchFamily="34" charset="0"/>
                <a:cs typeface="Lato" panose="020F0502020204030203" pitchFamily="34" charset="0"/>
              </a:defRPr>
            </a:lvl2pPr>
            <a:lvl3pPr marL="971550" indent="-285750">
              <a:buClr>
                <a:schemeClr val="accent1"/>
              </a:buClr>
              <a:buSzPct val="120000"/>
              <a:buFont typeface="Arial" charset="0"/>
              <a:buChar char="•"/>
              <a:defRPr sz="1300">
                <a:latin typeface="Open Sans Light" charset="0"/>
                <a:ea typeface="Lato" panose="020F0502020204030203" pitchFamily="34" charset="0"/>
                <a:cs typeface="Lato" panose="020F0502020204030203" pitchFamily="34" charset="0"/>
              </a:defRPr>
            </a:lvl3pPr>
            <a:lvl4pPr marL="1428750" indent="-285750">
              <a:buClr>
                <a:schemeClr val="tx2"/>
              </a:buClr>
              <a:buSzPct val="120000"/>
              <a:buFont typeface="Arial" charset="0"/>
              <a:buChar char="•"/>
              <a:defRPr sz="1200">
                <a:latin typeface="Open Sans Light" charset="0"/>
                <a:ea typeface="Lato" panose="020F0502020204030203" pitchFamily="34" charset="0"/>
                <a:cs typeface="Lato" panose="020F0502020204030203" pitchFamily="34" charset="0"/>
              </a:defRPr>
            </a:lvl4pPr>
            <a:lvl5pPr marL="1885950" indent="-285750">
              <a:buClr>
                <a:schemeClr val="accent1"/>
              </a:buClr>
              <a:buSzPct val="120000"/>
              <a:buFont typeface="Arial" charset="0"/>
              <a:buChar char="•"/>
              <a:defRPr sz="1200">
                <a:solidFill>
                  <a:schemeClr val="accent1"/>
                </a:solidFill>
                <a:latin typeface="Open Sans Light" charset="0"/>
                <a:ea typeface="Lato" panose="020F0502020204030203" pitchFamily="34" charset="0"/>
                <a:cs typeface="Lato" panose="020F0502020204030203" pitchFamily="34" charset="0"/>
              </a:defRPr>
            </a:lvl5pPr>
          </a:lstStyle>
          <a:p>
            <a:pPr lvl="0" eaLnBrk="1" latinLnBrk="0" hangingPunct="1"/>
            <a:r>
              <a:rPr lang="en-US" dirty="0"/>
              <a:t>KLIK OM DE TEKSTSTIJL </a:t>
            </a:r>
          </a:p>
          <a:p>
            <a:pPr lvl="0" eaLnBrk="1" latinLnBrk="0" hangingPunct="1"/>
            <a:r>
              <a:rPr lang="en-US" dirty="0"/>
              <a:t>VAN HET MODEL TE BEWERKEN</a:t>
            </a:r>
          </a:p>
          <a:p>
            <a:pPr lvl="1" eaLnBrk="1" latinLnBrk="0" hangingPunct="1"/>
            <a:r>
              <a:rPr lang="en-US" dirty="0" err="1"/>
              <a:t>Tweede</a:t>
            </a:r>
            <a:r>
              <a:rPr lang="en-US" dirty="0"/>
              <a:t> </a:t>
            </a:r>
            <a:r>
              <a:rPr lang="en-US" dirty="0" err="1"/>
              <a:t>niveau</a:t>
            </a:r>
            <a:endParaRPr lang="en-US" dirty="0"/>
          </a:p>
          <a:p>
            <a:pPr lvl="2" eaLnBrk="1" latinLnBrk="0" hangingPunct="1"/>
            <a:r>
              <a:rPr lang="en-US" dirty="0" err="1"/>
              <a:t>Derde</a:t>
            </a:r>
            <a:r>
              <a:rPr lang="en-US" dirty="0"/>
              <a:t> </a:t>
            </a:r>
            <a:r>
              <a:rPr lang="en-US" dirty="0" err="1"/>
              <a:t>niveau</a:t>
            </a:r>
            <a:endParaRPr lang="en-US" dirty="0"/>
          </a:p>
          <a:p>
            <a:pPr lvl="3" eaLnBrk="1" latinLnBrk="0" hangingPunct="1"/>
            <a:r>
              <a:rPr lang="en-US" dirty="0" err="1"/>
              <a:t>Vierde</a:t>
            </a:r>
            <a:r>
              <a:rPr lang="en-US" dirty="0"/>
              <a:t> </a:t>
            </a:r>
            <a:r>
              <a:rPr lang="en-US" dirty="0" err="1"/>
              <a:t>niveau</a:t>
            </a:r>
            <a:endParaRPr lang="en-US" dirty="0"/>
          </a:p>
          <a:p>
            <a:pPr lvl="4" eaLnBrk="1" latinLnBrk="0" hangingPunct="1"/>
            <a:r>
              <a:rPr lang="en-US" dirty="0" err="1"/>
              <a:t>Vijfde</a:t>
            </a:r>
            <a:r>
              <a:rPr lang="en-US" dirty="0"/>
              <a:t> </a:t>
            </a:r>
            <a:r>
              <a:rPr lang="en-US" dirty="0" err="1"/>
              <a:t>niveau</a:t>
            </a:r>
            <a:endParaRPr kumimoji="0" lang="en-US" dirty="0"/>
          </a:p>
        </p:txBody>
      </p:sp>
      <p:cxnSp>
        <p:nvCxnSpPr>
          <p:cNvPr id="13" name="Straight Connector 12"/>
          <p:cNvCxnSpPr/>
          <p:nvPr userDrawn="1"/>
        </p:nvCxnSpPr>
        <p:spPr>
          <a:xfrm>
            <a:off x="5092860" y="1689839"/>
            <a:ext cx="0" cy="4495800"/>
          </a:xfrm>
          <a:prstGeom prst="line">
            <a:avLst/>
          </a:prstGeom>
          <a:ln w="28575"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924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15922" y="549846"/>
            <a:ext cx="9438306" cy="722376"/>
          </a:xfrm>
          <a:prstGeom prst="rect">
            <a:avLst/>
          </a:prstGeom>
        </p:spPr>
        <p:txBody>
          <a:bodyPr/>
          <a:lstStyle>
            <a:lvl1pPr>
              <a:defRPr sz="3200">
                <a:solidFill>
                  <a:schemeClr val="tx2"/>
                </a:solidFill>
                <a:latin typeface="Lato" panose="020F0502020204030203" pitchFamily="34" charset="0"/>
                <a:ea typeface="Lato" panose="020F0502020204030203" pitchFamily="34" charset="0"/>
                <a:cs typeface="Lato" panose="020F0502020204030203" pitchFamily="34" charset="0"/>
              </a:defRPr>
            </a:lvl1pPr>
          </a:lstStyle>
          <a:p>
            <a:r>
              <a:rPr kumimoji="0" lang="en-US" dirty="0" err="1"/>
              <a:t>Titelstijl</a:t>
            </a:r>
            <a:r>
              <a:rPr kumimoji="0" lang="en-US" dirty="0"/>
              <a:t> van model </a:t>
            </a:r>
            <a:r>
              <a:rPr kumimoji="0" lang="en-US" dirty="0" err="1"/>
              <a:t>bewerken</a:t>
            </a:r>
            <a:endParaRPr kumimoji="0" lang="en-US" dirty="0"/>
          </a:p>
        </p:txBody>
      </p:sp>
      <p:sp>
        <p:nvSpPr>
          <p:cNvPr id="8" name="Tijdelijke aanduiding voor inhoud 7"/>
          <p:cNvSpPr>
            <a:spLocks noGrp="1"/>
          </p:cNvSpPr>
          <p:nvPr>
            <p:ph sz="quarter" idx="1" hasCustomPrompt="1"/>
          </p:nvPr>
        </p:nvSpPr>
        <p:spPr>
          <a:xfrm>
            <a:off x="1018572" y="2928395"/>
            <a:ext cx="3692324" cy="3257243"/>
          </a:xfrm>
          <a:prstGeom prst="rect">
            <a:avLst/>
          </a:prstGeom>
        </p:spPr>
        <p:txBody>
          <a:bodyPr lIns="180000"/>
          <a:lstStyle>
            <a:lvl1pPr marL="0" indent="0">
              <a:spcBef>
                <a:spcPts val="0"/>
              </a:spcBef>
              <a:buClr>
                <a:schemeClr val="accent1"/>
              </a:buClr>
              <a:buSzPct val="120000"/>
              <a:buFont typeface="Arial" charset="0"/>
              <a:buNone/>
              <a:defRPr sz="1500">
                <a:latin typeface="Lato" panose="020F0502020204030203" pitchFamily="34" charset="0"/>
                <a:ea typeface="Lato" panose="020F0502020204030203" pitchFamily="34" charset="0"/>
                <a:cs typeface="Lato" panose="020F0502020204030203" pitchFamily="34" charset="0"/>
              </a:defRPr>
            </a:lvl1pPr>
            <a:lvl2pPr marL="651510" indent="-285750">
              <a:buClr>
                <a:schemeClr val="accent1"/>
              </a:buClr>
              <a:buSzPct val="120000"/>
              <a:buFont typeface="Arial" charset="0"/>
              <a:buChar char="•"/>
              <a:defRPr sz="1500">
                <a:solidFill>
                  <a:schemeClr val="accent1"/>
                </a:solidFill>
                <a:latin typeface="Open Sans Light" charset="0"/>
                <a:ea typeface="Lato" panose="020F0502020204030203" pitchFamily="34" charset="0"/>
                <a:cs typeface="Lato" panose="020F0502020204030203" pitchFamily="34" charset="0"/>
              </a:defRPr>
            </a:lvl2pPr>
            <a:lvl3pPr marL="971550" indent="-285750">
              <a:buClr>
                <a:schemeClr val="accent1"/>
              </a:buClr>
              <a:buSzPct val="120000"/>
              <a:buFont typeface="Arial" charset="0"/>
              <a:buChar char="•"/>
              <a:defRPr sz="1300">
                <a:latin typeface="Open Sans Light" charset="0"/>
                <a:ea typeface="Lato" panose="020F0502020204030203" pitchFamily="34" charset="0"/>
                <a:cs typeface="Lato" panose="020F0502020204030203" pitchFamily="34" charset="0"/>
              </a:defRPr>
            </a:lvl3pPr>
            <a:lvl4pPr marL="1428750" indent="-285750">
              <a:buClr>
                <a:schemeClr val="tx2"/>
              </a:buClr>
              <a:buSzPct val="120000"/>
              <a:buFont typeface="Arial" charset="0"/>
              <a:buChar char="•"/>
              <a:defRPr sz="1200">
                <a:latin typeface="Open Sans Light" charset="0"/>
                <a:ea typeface="Lato" panose="020F0502020204030203" pitchFamily="34" charset="0"/>
                <a:cs typeface="Lato" panose="020F0502020204030203" pitchFamily="34" charset="0"/>
              </a:defRPr>
            </a:lvl4pPr>
            <a:lvl5pPr marL="1885950" indent="-285750">
              <a:buClr>
                <a:schemeClr val="accent1"/>
              </a:buClr>
              <a:buSzPct val="120000"/>
              <a:buFont typeface="Arial" charset="0"/>
              <a:buChar char="•"/>
              <a:defRPr sz="1200">
                <a:solidFill>
                  <a:schemeClr val="accent1"/>
                </a:solidFill>
                <a:latin typeface="Open Sans Light" charset="0"/>
                <a:ea typeface="Lato" panose="020F0502020204030203" pitchFamily="34" charset="0"/>
                <a:cs typeface="Lato" panose="020F0502020204030203" pitchFamily="34" charset="0"/>
              </a:defRPr>
            </a:lvl5pPr>
          </a:lstStyle>
          <a:p>
            <a:pPr lvl="0" eaLnBrk="1" latinLnBrk="0" hangingPunct="1"/>
            <a:r>
              <a:rPr lang="en-US" dirty="0"/>
              <a:t>KLIK OM DE TEKSTSTIJL </a:t>
            </a:r>
          </a:p>
          <a:p>
            <a:pPr lvl="0" eaLnBrk="1" latinLnBrk="0" hangingPunct="1"/>
            <a:r>
              <a:rPr lang="en-US" dirty="0"/>
              <a:t>VAN HET MODEL TE BEWERKEN</a:t>
            </a:r>
          </a:p>
          <a:p>
            <a:pPr lvl="1" eaLnBrk="1" latinLnBrk="0" hangingPunct="1"/>
            <a:r>
              <a:rPr lang="en-US" dirty="0" err="1"/>
              <a:t>Tweede</a:t>
            </a:r>
            <a:r>
              <a:rPr lang="en-US" dirty="0"/>
              <a:t> </a:t>
            </a:r>
            <a:r>
              <a:rPr lang="en-US" dirty="0" err="1"/>
              <a:t>niveau</a:t>
            </a:r>
            <a:endParaRPr lang="en-US" dirty="0"/>
          </a:p>
          <a:p>
            <a:pPr lvl="2" eaLnBrk="1" latinLnBrk="0" hangingPunct="1"/>
            <a:r>
              <a:rPr lang="en-US" dirty="0" err="1"/>
              <a:t>Derde</a:t>
            </a:r>
            <a:r>
              <a:rPr lang="en-US" dirty="0"/>
              <a:t> </a:t>
            </a:r>
            <a:r>
              <a:rPr lang="en-US" dirty="0" err="1"/>
              <a:t>niveau</a:t>
            </a:r>
            <a:endParaRPr lang="en-US" dirty="0"/>
          </a:p>
          <a:p>
            <a:pPr lvl="3" eaLnBrk="1" latinLnBrk="0" hangingPunct="1"/>
            <a:r>
              <a:rPr lang="en-US" dirty="0" err="1"/>
              <a:t>Vierde</a:t>
            </a:r>
            <a:r>
              <a:rPr lang="en-US" dirty="0"/>
              <a:t> </a:t>
            </a:r>
            <a:r>
              <a:rPr lang="en-US" dirty="0" err="1"/>
              <a:t>niveau</a:t>
            </a:r>
            <a:endParaRPr lang="en-US" dirty="0"/>
          </a:p>
          <a:p>
            <a:pPr lvl="4" eaLnBrk="1" latinLnBrk="0" hangingPunct="1"/>
            <a:r>
              <a:rPr lang="en-US" dirty="0" err="1"/>
              <a:t>Vijfde</a:t>
            </a:r>
            <a:r>
              <a:rPr lang="en-US" dirty="0"/>
              <a:t> </a:t>
            </a:r>
            <a:r>
              <a:rPr lang="en-US" dirty="0" err="1"/>
              <a:t>niveau</a:t>
            </a:r>
            <a:endParaRPr kumimoji="0" lang="en-US" dirty="0"/>
          </a:p>
        </p:txBody>
      </p:sp>
      <p:sp>
        <p:nvSpPr>
          <p:cNvPr id="9"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cxnSp>
        <p:nvCxnSpPr>
          <p:cNvPr id="10" name="Straight Connector 9"/>
          <p:cNvCxnSpPr/>
          <p:nvPr userDrawn="1"/>
        </p:nvCxnSpPr>
        <p:spPr>
          <a:xfrm>
            <a:off x="11602720" y="6185639"/>
            <a:ext cx="274320" cy="0"/>
          </a:xfrm>
          <a:prstGeom prst="line">
            <a:avLst/>
          </a:prstGeom>
          <a:ln w="19050" cap="rnd">
            <a:solidFill>
              <a:schemeClr val="tx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sp>
        <p:nvSpPr>
          <p:cNvPr id="12" name="Tijdelijke aanduiding voor inhoud 7"/>
          <p:cNvSpPr>
            <a:spLocks noGrp="1"/>
          </p:cNvSpPr>
          <p:nvPr>
            <p:ph sz="quarter" idx="13" hasCustomPrompt="1"/>
          </p:nvPr>
        </p:nvSpPr>
        <p:spPr>
          <a:xfrm>
            <a:off x="5451891" y="1689839"/>
            <a:ext cx="4999913" cy="4495800"/>
          </a:xfrm>
          <a:prstGeom prst="rect">
            <a:avLst/>
          </a:prstGeom>
        </p:spPr>
        <p:txBody>
          <a:bodyPr/>
          <a:lstStyle>
            <a:lvl1pPr marL="0" indent="0">
              <a:spcBef>
                <a:spcPts val="0"/>
              </a:spcBef>
              <a:buClr>
                <a:schemeClr val="accent1"/>
              </a:buClr>
              <a:buSzPct val="120000"/>
              <a:buFont typeface="Arial" charset="0"/>
              <a:buNone/>
              <a:defRPr sz="1500">
                <a:latin typeface="Lato" panose="020F0502020204030203" pitchFamily="34" charset="0"/>
                <a:ea typeface="Lato" panose="020F0502020204030203" pitchFamily="34" charset="0"/>
                <a:cs typeface="Lato" panose="020F0502020204030203" pitchFamily="34" charset="0"/>
              </a:defRPr>
            </a:lvl1pPr>
            <a:lvl2pPr marL="651510" indent="-285750">
              <a:buClr>
                <a:schemeClr val="accent1"/>
              </a:buClr>
              <a:buSzPct val="120000"/>
              <a:buFont typeface="Arial" charset="0"/>
              <a:buChar char="•"/>
              <a:defRPr sz="1500">
                <a:solidFill>
                  <a:schemeClr val="accent1"/>
                </a:solidFill>
                <a:latin typeface="Open Sans Light" charset="0"/>
                <a:ea typeface="Lato" panose="020F0502020204030203" pitchFamily="34" charset="0"/>
                <a:cs typeface="Lato" panose="020F0502020204030203" pitchFamily="34" charset="0"/>
              </a:defRPr>
            </a:lvl2pPr>
            <a:lvl3pPr marL="971550" indent="-285750">
              <a:buClr>
                <a:schemeClr val="accent1"/>
              </a:buClr>
              <a:buSzPct val="120000"/>
              <a:buFont typeface="Arial" charset="0"/>
              <a:buChar char="•"/>
              <a:defRPr sz="1300">
                <a:latin typeface="Open Sans Light" charset="0"/>
                <a:ea typeface="Lato" panose="020F0502020204030203" pitchFamily="34" charset="0"/>
                <a:cs typeface="Lato" panose="020F0502020204030203" pitchFamily="34" charset="0"/>
              </a:defRPr>
            </a:lvl3pPr>
            <a:lvl4pPr marL="1428750" indent="-285750">
              <a:buClr>
                <a:schemeClr val="tx2"/>
              </a:buClr>
              <a:buSzPct val="120000"/>
              <a:buFont typeface="Arial" charset="0"/>
              <a:buChar char="•"/>
              <a:defRPr sz="1200">
                <a:latin typeface="Open Sans Light" charset="0"/>
                <a:ea typeface="Lato" panose="020F0502020204030203" pitchFamily="34" charset="0"/>
                <a:cs typeface="Lato" panose="020F0502020204030203" pitchFamily="34" charset="0"/>
              </a:defRPr>
            </a:lvl4pPr>
            <a:lvl5pPr marL="1885950" indent="-285750">
              <a:buClr>
                <a:schemeClr val="accent1"/>
              </a:buClr>
              <a:buSzPct val="120000"/>
              <a:buFont typeface="Arial" charset="0"/>
              <a:buChar char="•"/>
              <a:defRPr sz="1200">
                <a:solidFill>
                  <a:schemeClr val="accent1"/>
                </a:solidFill>
                <a:latin typeface="Open Sans Light" charset="0"/>
                <a:ea typeface="Lato" panose="020F0502020204030203" pitchFamily="34" charset="0"/>
                <a:cs typeface="Lato" panose="020F0502020204030203" pitchFamily="34" charset="0"/>
              </a:defRPr>
            </a:lvl5pPr>
          </a:lstStyle>
          <a:p>
            <a:pPr lvl="0" eaLnBrk="1" latinLnBrk="0" hangingPunct="1"/>
            <a:r>
              <a:rPr lang="en-US" dirty="0"/>
              <a:t>KLIK OM DE TEKSTSTIJL </a:t>
            </a:r>
          </a:p>
          <a:p>
            <a:pPr lvl="0" eaLnBrk="1" latinLnBrk="0" hangingPunct="1"/>
            <a:r>
              <a:rPr lang="en-US" dirty="0"/>
              <a:t>VAN HET MODEL TE BEWERKEN</a:t>
            </a:r>
          </a:p>
          <a:p>
            <a:pPr lvl="1" eaLnBrk="1" latinLnBrk="0" hangingPunct="1"/>
            <a:r>
              <a:rPr lang="en-US" dirty="0" err="1"/>
              <a:t>Tweede</a:t>
            </a:r>
            <a:r>
              <a:rPr lang="en-US" dirty="0"/>
              <a:t> </a:t>
            </a:r>
            <a:r>
              <a:rPr lang="en-US" dirty="0" err="1"/>
              <a:t>niveau</a:t>
            </a:r>
            <a:endParaRPr lang="en-US" dirty="0"/>
          </a:p>
          <a:p>
            <a:pPr lvl="2" eaLnBrk="1" latinLnBrk="0" hangingPunct="1"/>
            <a:r>
              <a:rPr lang="en-US" dirty="0" err="1"/>
              <a:t>Derde</a:t>
            </a:r>
            <a:r>
              <a:rPr lang="en-US" dirty="0"/>
              <a:t> </a:t>
            </a:r>
            <a:r>
              <a:rPr lang="en-US" dirty="0" err="1"/>
              <a:t>niveau</a:t>
            </a:r>
            <a:endParaRPr lang="en-US" dirty="0"/>
          </a:p>
          <a:p>
            <a:pPr lvl="3" eaLnBrk="1" latinLnBrk="0" hangingPunct="1"/>
            <a:r>
              <a:rPr lang="en-US" dirty="0" err="1"/>
              <a:t>Vierde</a:t>
            </a:r>
            <a:r>
              <a:rPr lang="en-US" dirty="0"/>
              <a:t> </a:t>
            </a:r>
            <a:r>
              <a:rPr lang="en-US" dirty="0" err="1"/>
              <a:t>niveau</a:t>
            </a:r>
            <a:endParaRPr lang="en-US" dirty="0"/>
          </a:p>
          <a:p>
            <a:pPr lvl="4" eaLnBrk="1" latinLnBrk="0" hangingPunct="1"/>
            <a:r>
              <a:rPr lang="en-US" dirty="0" err="1"/>
              <a:t>Vijfde</a:t>
            </a:r>
            <a:r>
              <a:rPr lang="en-US" dirty="0"/>
              <a:t> </a:t>
            </a:r>
            <a:r>
              <a:rPr lang="en-US" dirty="0" err="1"/>
              <a:t>niveau</a:t>
            </a:r>
            <a:endParaRPr kumimoji="0" lang="en-US" dirty="0"/>
          </a:p>
        </p:txBody>
      </p:sp>
      <p:sp>
        <p:nvSpPr>
          <p:cNvPr id="13" name="Tijdelijke aanduiding voor tekst 15"/>
          <p:cNvSpPr>
            <a:spLocks noGrp="1"/>
          </p:cNvSpPr>
          <p:nvPr>
            <p:ph type="body" sz="quarter" idx="14" hasCustomPrompt="1"/>
          </p:nvPr>
        </p:nvSpPr>
        <p:spPr>
          <a:xfrm>
            <a:off x="1018572" y="1689839"/>
            <a:ext cx="3692324" cy="1094772"/>
          </a:xfrm>
          <a:prstGeom prst="rect">
            <a:avLst/>
          </a:prstGeom>
          <a:solidFill>
            <a:schemeClr val="accent1"/>
          </a:solidFill>
        </p:spPr>
        <p:txBody>
          <a:bodyPr lIns="180000" rtlCol="0" anchor="ctr"/>
          <a:lstStyle>
            <a:lvl1pPr marL="0" indent="0">
              <a:lnSpc>
                <a:spcPts val="2000"/>
              </a:lnSpc>
              <a:spcBef>
                <a:spcPts val="0"/>
              </a:spcBef>
              <a:buFontTx/>
              <a:buNone/>
              <a:defRPr sz="2000" b="0" spc="-40" baseline="0">
                <a:solidFill>
                  <a:srgbClr val="FFFFFF"/>
                </a:solidFill>
                <a:latin typeface="Playfair Display" panose="00000500000000000000" pitchFamily="2" charset="0"/>
                <a:ea typeface="Playfair Display" panose="00000500000000000000" pitchFamily="2" charset="0"/>
                <a:cs typeface="Playfair Display" panose="00000500000000000000" pitchFamily="2" charset="0"/>
              </a:defRPr>
            </a:lvl1pPr>
          </a:lstStyle>
          <a:p>
            <a:pPr lvl="0" eaLnBrk="1" latinLnBrk="0" hangingPunct="1"/>
            <a:r>
              <a:rPr kumimoji="0" lang="en-US" dirty="0"/>
              <a:t>KLIK OM DE TEKSTSTIJL </a:t>
            </a:r>
          </a:p>
          <a:p>
            <a:pPr lvl="0" eaLnBrk="1" latinLnBrk="0" hangingPunct="1"/>
            <a:r>
              <a:rPr kumimoji="0" lang="en-US" dirty="0"/>
              <a:t>VAN HET MODEL TE BEWERKEN</a:t>
            </a:r>
          </a:p>
        </p:txBody>
      </p:sp>
      <p:cxnSp>
        <p:nvCxnSpPr>
          <p:cNvPr id="14" name="Straight Connector 13"/>
          <p:cNvCxnSpPr/>
          <p:nvPr userDrawn="1"/>
        </p:nvCxnSpPr>
        <p:spPr>
          <a:xfrm>
            <a:off x="5053103" y="1689839"/>
            <a:ext cx="0" cy="4210899"/>
          </a:xfrm>
          <a:prstGeom prst="line">
            <a:avLst/>
          </a:prstGeom>
          <a:ln w="28575"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67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SSI end conference - April 3-4 2025</a:t>
            </a:r>
          </a:p>
        </p:txBody>
      </p:sp>
      <p:sp>
        <p:nvSpPr>
          <p:cNvPr id="6" name="Tijdelijke aanduiding voor dianummer 5"/>
          <p:cNvSpPr>
            <a:spLocks noGrp="1"/>
          </p:cNvSpPr>
          <p:nvPr>
            <p:ph type="sldNum" sz="quarter" idx="12"/>
          </p:nvPr>
        </p:nvSpPr>
        <p:spPr/>
        <p:txBody>
          <a:bodyPr/>
          <a:lstStyle/>
          <a:p>
            <a:fld id="{C3689ACE-6C59-4479-8FE7-93D3AA3B078F}" type="slidenum">
              <a:rPr lang="nl-NL" smtClean="0"/>
              <a:t>‹#›</a:t>
            </a:fld>
            <a:endParaRPr lang="nl-NL"/>
          </a:p>
        </p:txBody>
      </p:sp>
    </p:spTree>
    <p:extLst>
      <p:ext uri="{BB962C8B-B14F-4D97-AF65-F5344CB8AC3E}">
        <p14:creationId xmlns:p14="http://schemas.microsoft.com/office/powerpoint/2010/main" val="2200882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15922" y="549846"/>
            <a:ext cx="9438306" cy="722376"/>
          </a:xfrm>
          <a:prstGeom prst="rect">
            <a:avLst/>
          </a:prstGeom>
        </p:spPr>
        <p:txBody>
          <a:bodyPr/>
          <a:lstStyle>
            <a:lvl1pPr>
              <a:defRPr sz="3200">
                <a:solidFill>
                  <a:schemeClr val="tx2"/>
                </a:solidFill>
                <a:latin typeface="Lato" panose="020F0502020204030203" pitchFamily="34" charset="0"/>
                <a:ea typeface="Lato" panose="020F0502020204030203" pitchFamily="34" charset="0"/>
                <a:cs typeface="Lato" panose="020F0502020204030203" pitchFamily="34" charset="0"/>
              </a:defRPr>
            </a:lvl1pPr>
          </a:lstStyle>
          <a:p>
            <a:r>
              <a:rPr kumimoji="0" lang="en-US" dirty="0" err="1"/>
              <a:t>Titelstijl</a:t>
            </a:r>
            <a:r>
              <a:rPr kumimoji="0" lang="en-US" dirty="0"/>
              <a:t> van model </a:t>
            </a:r>
            <a:r>
              <a:rPr kumimoji="0" lang="en-US" dirty="0" err="1"/>
              <a:t>bewerken</a:t>
            </a:r>
            <a:endParaRPr kumimoji="0" lang="en-US" dirty="0"/>
          </a:p>
        </p:txBody>
      </p:sp>
      <p:sp>
        <p:nvSpPr>
          <p:cNvPr id="9"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cxnSp>
        <p:nvCxnSpPr>
          <p:cNvPr id="10" name="Straight Connector 9"/>
          <p:cNvCxnSpPr/>
          <p:nvPr userDrawn="1"/>
        </p:nvCxnSpPr>
        <p:spPr>
          <a:xfrm>
            <a:off x="11602720" y="6185639"/>
            <a:ext cx="274320" cy="0"/>
          </a:xfrm>
          <a:prstGeom prst="line">
            <a:avLst/>
          </a:prstGeom>
          <a:ln w="19050" cap="rnd">
            <a:solidFill>
              <a:schemeClr val="tx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sp>
        <p:nvSpPr>
          <p:cNvPr id="12" name="Tijdelijke aanduiding voor inhoud 7"/>
          <p:cNvSpPr>
            <a:spLocks noGrp="1"/>
          </p:cNvSpPr>
          <p:nvPr>
            <p:ph sz="quarter" idx="13" hasCustomPrompt="1"/>
          </p:nvPr>
        </p:nvSpPr>
        <p:spPr>
          <a:xfrm>
            <a:off x="5451891" y="1689839"/>
            <a:ext cx="4999913" cy="4495800"/>
          </a:xfrm>
          <a:prstGeom prst="rect">
            <a:avLst/>
          </a:prstGeom>
        </p:spPr>
        <p:txBody>
          <a:bodyPr/>
          <a:lstStyle>
            <a:lvl1pPr marL="0" indent="0">
              <a:spcBef>
                <a:spcPts val="0"/>
              </a:spcBef>
              <a:buClr>
                <a:schemeClr val="accent1"/>
              </a:buClr>
              <a:buSzPct val="120000"/>
              <a:buFont typeface="Arial" charset="0"/>
              <a:buNone/>
              <a:defRPr sz="1500">
                <a:latin typeface="Lato" panose="020F0502020204030203" pitchFamily="34" charset="0"/>
                <a:ea typeface="Lato" panose="020F0502020204030203" pitchFamily="34" charset="0"/>
                <a:cs typeface="Lato" panose="020F0502020204030203" pitchFamily="34" charset="0"/>
              </a:defRPr>
            </a:lvl1pPr>
            <a:lvl2pPr marL="651510" indent="-285750">
              <a:buClr>
                <a:schemeClr val="accent1"/>
              </a:buClr>
              <a:buSzPct val="120000"/>
              <a:buFont typeface="Arial" charset="0"/>
              <a:buChar char="•"/>
              <a:defRPr sz="1500">
                <a:solidFill>
                  <a:schemeClr val="accent1"/>
                </a:solidFill>
                <a:latin typeface="Open Sans Light" charset="0"/>
                <a:ea typeface="Lato" panose="020F0502020204030203" pitchFamily="34" charset="0"/>
                <a:cs typeface="Lato" panose="020F0502020204030203" pitchFamily="34" charset="0"/>
              </a:defRPr>
            </a:lvl2pPr>
            <a:lvl3pPr marL="971550" indent="-285750">
              <a:buClr>
                <a:schemeClr val="accent1"/>
              </a:buClr>
              <a:buSzPct val="120000"/>
              <a:buFont typeface="Arial" charset="0"/>
              <a:buChar char="•"/>
              <a:defRPr sz="1300">
                <a:latin typeface="Open Sans Light" charset="0"/>
                <a:ea typeface="Lato" panose="020F0502020204030203" pitchFamily="34" charset="0"/>
                <a:cs typeface="Lato" panose="020F0502020204030203" pitchFamily="34" charset="0"/>
              </a:defRPr>
            </a:lvl3pPr>
            <a:lvl4pPr marL="1428750" indent="-285750">
              <a:buClr>
                <a:schemeClr val="tx2"/>
              </a:buClr>
              <a:buSzPct val="120000"/>
              <a:buFont typeface="Arial" charset="0"/>
              <a:buChar char="•"/>
              <a:defRPr sz="1200">
                <a:latin typeface="Open Sans Light" charset="0"/>
                <a:ea typeface="Lato" panose="020F0502020204030203" pitchFamily="34" charset="0"/>
                <a:cs typeface="Lato" panose="020F0502020204030203" pitchFamily="34" charset="0"/>
              </a:defRPr>
            </a:lvl4pPr>
            <a:lvl5pPr marL="1885950" indent="-285750">
              <a:buClr>
                <a:schemeClr val="accent1"/>
              </a:buClr>
              <a:buSzPct val="120000"/>
              <a:buFont typeface="Arial" charset="0"/>
              <a:buChar char="•"/>
              <a:defRPr sz="1200">
                <a:solidFill>
                  <a:schemeClr val="accent1"/>
                </a:solidFill>
                <a:latin typeface="Open Sans Light" charset="0"/>
                <a:ea typeface="Lato" panose="020F0502020204030203" pitchFamily="34" charset="0"/>
                <a:cs typeface="Lato" panose="020F0502020204030203" pitchFamily="34" charset="0"/>
              </a:defRPr>
            </a:lvl5pPr>
          </a:lstStyle>
          <a:p>
            <a:pPr lvl="0" eaLnBrk="1" latinLnBrk="0" hangingPunct="1"/>
            <a:r>
              <a:rPr lang="en-US" dirty="0"/>
              <a:t>KLIK OM DE TEKSTSTIJL </a:t>
            </a:r>
          </a:p>
          <a:p>
            <a:pPr lvl="0" eaLnBrk="1" latinLnBrk="0" hangingPunct="1"/>
            <a:r>
              <a:rPr lang="en-US" dirty="0"/>
              <a:t>VAN HET MODEL TE BEWERKEN</a:t>
            </a:r>
          </a:p>
          <a:p>
            <a:pPr lvl="1" eaLnBrk="1" latinLnBrk="0" hangingPunct="1"/>
            <a:r>
              <a:rPr lang="en-US" dirty="0" err="1"/>
              <a:t>Tweede</a:t>
            </a:r>
            <a:r>
              <a:rPr lang="en-US" dirty="0"/>
              <a:t> </a:t>
            </a:r>
            <a:r>
              <a:rPr lang="en-US" dirty="0" err="1"/>
              <a:t>niveau</a:t>
            </a:r>
            <a:endParaRPr lang="en-US" dirty="0"/>
          </a:p>
          <a:p>
            <a:pPr lvl="2" eaLnBrk="1" latinLnBrk="0" hangingPunct="1"/>
            <a:r>
              <a:rPr lang="en-US" dirty="0" err="1"/>
              <a:t>Derde</a:t>
            </a:r>
            <a:r>
              <a:rPr lang="en-US" dirty="0"/>
              <a:t> </a:t>
            </a:r>
            <a:r>
              <a:rPr lang="en-US" dirty="0" err="1"/>
              <a:t>niveau</a:t>
            </a:r>
            <a:endParaRPr lang="en-US" dirty="0"/>
          </a:p>
          <a:p>
            <a:pPr lvl="3" eaLnBrk="1" latinLnBrk="0" hangingPunct="1"/>
            <a:r>
              <a:rPr lang="en-US" dirty="0" err="1"/>
              <a:t>Vierde</a:t>
            </a:r>
            <a:r>
              <a:rPr lang="en-US" dirty="0"/>
              <a:t> </a:t>
            </a:r>
            <a:r>
              <a:rPr lang="en-US" dirty="0" err="1"/>
              <a:t>niveau</a:t>
            </a:r>
            <a:endParaRPr lang="en-US" dirty="0"/>
          </a:p>
          <a:p>
            <a:pPr lvl="4" eaLnBrk="1" latinLnBrk="0" hangingPunct="1"/>
            <a:r>
              <a:rPr lang="en-US" dirty="0" err="1"/>
              <a:t>Vijfde</a:t>
            </a:r>
            <a:r>
              <a:rPr lang="en-US" dirty="0"/>
              <a:t> </a:t>
            </a:r>
            <a:r>
              <a:rPr lang="en-US" dirty="0" err="1"/>
              <a:t>niveau</a:t>
            </a:r>
            <a:endParaRPr kumimoji="0" lang="en-US" dirty="0"/>
          </a:p>
        </p:txBody>
      </p:sp>
      <p:sp>
        <p:nvSpPr>
          <p:cNvPr id="13" name="Tijdelijke aanduiding voor tekst 15"/>
          <p:cNvSpPr>
            <a:spLocks noGrp="1"/>
          </p:cNvSpPr>
          <p:nvPr>
            <p:ph type="body" sz="quarter" idx="14" hasCustomPrompt="1"/>
          </p:nvPr>
        </p:nvSpPr>
        <p:spPr>
          <a:xfrm>
            <a:off x="1018572" y="3397283"/>
            <a:ext cx="3692324" cy="1094772"/>
          </a:xfrm>
          <a:prstGeom prst="rect">
            <a:avLst/>
          </a:prstGeom>
          <a:solidFill>
            <a:schemeClr val="accent1"/>
          </a:solidFill>
        </p:spPr>
        <p:txBody>
          <a:bodyPr lIns="180000" rtlCol="0" anchor="ctr"/>
          <a:lstStyle>
            <a:lvl1pPr marL="0" indent="0">
              <a:lnSpc>
                <a:spcPts val="2000"/>
              </a:lnSpc>
              <a:spcBef>
                <a:spcPts val="0"/>
              </a:spcBef>
              <a:buFontTx/>
              <a:buNone/>
              <a:defRPr sz="2000" b="0" spc="-40" baseline="0">
                <a:solidFill>
                  <a:srgbClr val="FFFFFF"/>
                </a:solidFill>
                <a:latin typeface="Playfair Display" panose="00000500000000000000" pitchFamily="2" charset="0"/>
                <a:ea typeface="Playfair Display" panose="00000500000000000000" pitchFamily="2" charset="0"/>
                <a:cs typeface="Playfair Display" panose="00000500000000000000" pitchFamily="2" charset="0"/>
              </a:defRPr>
            </a:lvl1pPr>
          </a:lstStyle>
          <a:p>
            <a:pPr lvl="0" eaLnBrk="1" latinLnBrk="0" hangingPunct="1"/>
            <a:r>
              <a:rPr kumimoji="0" lang="en-US" dirty="0"/>
              <a:t>KLIK OM DE TEKSTSTIJL </a:t>
            </a:r>
          </a:p>
          <a:p>
            <a:pPr lvl="0" eaLnBrk="1" latinLnBrk="0" hangingPunct="1"/>
            <a:r>
              <a:rPr kumimoji="0" lang="en-US" dirty="0"/>
              <a:t>VAN HET MODEL TE BEWERKEN</a:t>
            </a:r>
          </a:p>
        </p:txBody>
      </p:sp>
      <p:cxnSp>
        <p:nvCxnSpPr>
          <p:cNvPr id="14" name="Straight Connector 13"/>
          <p:cNvCxnSpPr/>
          <p:nvPr userDrawn="1"/>
        </p:nvCxnSpPr>
        <p:spPr>
          <a:xfrm>
            <a:off x="5053103" y="1689839"/>
            <a:ext cx="0" cy="4210899"/>
          </a:xfrm>
          <a:prstGeom prst="line">
            <a:avLst/>
          </a:prstGeom>
          <a:ln w="28575"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923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15922" y="549846"/>
            <a:ext cx="9438306" cy="722376"/>
          </a:xfrm>
          <a:prstGeom prst="rect">
            <a:avLst/>
          </a:prstGeom>
        </p:spPr>
        <p:txBody>
          <a:bodyPr/>
          <a:lstStyle>
            <a:lvl1pPr>
              <a:defRPr sz="3200">
                <a:solidFill>
                  <a:schemeClr val="tx2"/>
                </a:solidFill>
                <a:latin typeface="Lato" panose="020F0502020204030203" pitchFamily="34" charset="0"/>
                <a:ea typeface="Lato" panose="020F0502020204030203" pitchFamily="34" charset="0"/>
                <a:cs typeface="Lato" panose="020F0502020204030203" pitchFamily="34" charset="0"/>
              </a:defRPr>
            </a:lvl1pPr>
          </a:lstStyle>
          <a:p>
            <a:r>
              <a:rPr kumimoji="0" lang="en-US" dirty="0" err="1"/>
              <a:t>Titelstijl</a:t>
            </a:r>
            <a:r>
              <a:rPr kumimoji="0" lang="en-US" dirty="0"/>
              <a:t> van model </a:t>
            </a:r>
            <a:r>
              <a:rPr kumimoji="0" lang="en-US" dirty="0" err="1"/>
              <a:t>bewerken</a:t>
            </a:r>
            <a:endParaRPr kumimoji="0" lang="en-US" dirty="0"/>
          </a:p>
        </p:txBody>
      </p:sp>
      <p:sp>
        <p:nvSpPr>
          <p:cNvPr id="9"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cxnSp>
        <p:nvCxnSpPr>
          <p:cNvPr id="10" name="Straight Connector 9"/>
          <p:cNvCxnSpPr/>
          <p:nvPr userDrawn="1"/>
        </p:nvCxnSpPr>
        <p:spPr>
          <a:xfrm>
            <a:off x="11602720" y="6185639"/>
            <a:ext cx="274320" cy="0"/>
          </a:xfrm>
          <a:prstGeom prst="line">
            <a:avLst/>
          </a:prstGeom>
          <a:ln w="19050" cap="rnd">
            <a:solidFill>
              <a:schemeClr val="tx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sp>
        <p:nvSpPr>
          <p:cNvPr id="12" name="Tijdelijke aanduiding voor inhoud 7"/>
          <p:cNvSpPr>
            <a:spLocks noGrp="1"/>
          </p:cNvSpPr>
          <p:nvPr>
            <p:ph sz="quarter" idx="13" hasCustomPrompt="1"/>
          </p:nvPr>
        </p:nvSpPr>
        <p:spPr>
          <a:xfrm>
            <a:off x="4402067" y="1689839"/>
            <a:ext cx="6049738" cy="4495800"/>
          </a:xfrm>
          <a:prstGeom prst="rect">
            <a:avLst/>
          </a:prstGeom>
        </p:spPr>
        <p:txBody>
          <a:bodyPr/>
          <a:lstStyle>
            <a:lvl1pPr marL="0" indent="0">
              <a:spcBef>
                <a:spcPts val="0"/>
              </a:spcBef>
              <a:buClr>
                <a:schemeClr val="accent1"/>
              </a:buClr>
              <a:buSzPct val="120000"/>
              <a:buFont typeface="Arial" charset="0"/>
              <a:buNone/>
              <a:defRPr sz="1500">
                <a:latin typeface="Lato" panose="020F0502020204030203" pitchFamily="34" charset="0"/>
                <a:ea typeface="Lato" panose="020F0502020204030203" pitchFamily="34" charset="0"/>
                <a:cs typeface="Lato" panose="020F0502020204030203" pitchFamily="34" charset="0"/>
              </a:defRPr>
            </a:lvl1pPr>
            <a:lvl2pPr marL="651510" indent="-285750">
              <a:buClr>
                <a:schemeClr val="accent1"/>
              </a:buClr>
              <a:buSzPct val="120000"/>
              <a:buFont typeface="Arial" charset="0"/>
              <a:buChar char="•"/>
              <a:defRPr sz="1500">
                <a:solidFill>
                  <a:schemeClr val="accent1"/>
                </a:solidFill>
                <a:latin typeface="Open Sans Light" charset="0"/>
                <a:ea typeface="Lato" panose="020F0502020204030203" pitchFamily="34" charset="0"/>
                <a:cs typeface="Lato" panose="020F0502020204030203" pitchFamily="34" charset="0"/>
              </a:defRPr>
            </a:lvl2pPr>
            <a:lvl3pPr marL="971550" indent="-285750">
              <a:buClr>
                <a:schemeClr val="accent1"/>
              </a:buClr>
              <a:buSzPct val="120000"/>
              <a:buFont typeface="Arial" charset="0"/>
              <a:buChar char="•"/>
              <a:defRPr sz="1300">
                <a:latin typeface="Open Sans Light" charset="0"/>
                <a:ea typeface="Lato" panose="020F0502020204030203" pitchFamily="34" charset="0"/>
                <a:cs typeface="Lato" panose="020F0502020204030203" pitchFamily="34" charset="0"/>
              </a:defRPr>
            </a:lvl3pPr>
            <a:lvl4pPr marL="1428750" indent="-285750">
              <a:buClr>
                <a:schemeClr val="tx2"/>
              </a:buClr>
              <a:buSzPct val="120000"/>
              <a:buFont typeface="Arial" charset="0"/>
              <a:buChar char="•"/>
              <a:defRPr sz="1200">
                <a:latin typeface="Open Sans Light" charset="0"/>
                <a:ea typeface="Lato" panose="020F0502020204030203" pitchFamily="34" charset="0"/>
                <a:cs typeface="Lato" panose="020F0502020204030203" pitchFamily="34" charset="0"/>
              </a:defRPr>
            </a:lvl4pPr>
            <a:lvl5pPr marL="1885950" indent="-285750">
              <a:buClr>
                <a:schemeClr val="accent1"/>
              </a:buClr>
              <a:buSzPct val="120000"/>
              <a:buFont typeface="Arial" charset="0"/>
              <a:buChar char="•"/>
              <a:defRPr sz="1200">
                <a:solidFill>
                  <a:schemeClr val="accent1"/>
                </a:solidFill>
                <a:latin typeface="Open Sans Light" charset="0"/>
                <a:ea typeface="Lato" panose="020F0502020204030203" pitchFamily="34" charset="0"/>
                <a:cs typeface="Lato" panose="020F0502020204030203" pitchFamily="34" charset="0"/>
              </a:defRPr>
            </a:lvl5pPr>
          </a:lstStyle>
          <a:p>
            <a:pPr lvl="0" eaLnBrk="1" latinLnBrk="0" hangingPunct="1"/>
            <a:r>
              <a:rPr lang="en-US" dirty="0"/>
              <a:t>KLIK OM DE TEKSTSTIJL </a:t>
            </a:r>
          </a:p>
          <a:p>
            <a:pPr lvl="0" eaLnBrk="1" latinLnBrk="0" hangingPunct="1"/>
            <a:r>
              <a:rPr lang="en-US" dirty="0"/>
              <a:t>VAN HET MODEL TE BEWERKEN</a:t>
            </a:r>
          </a:p>
          <a:p>
            <a:pPr lvl="1" eaLnBrk="1" latinLnBrk="0" hangingPunct="1"/>
            <a:r>
              <a:rPr lang="en-US" dirty="0" err="1"/>
              <a:t>Tweede</a:t>
            </a:r>
            <a:r>
              <a:rPr lang="en-US" dirty="0"/>
              <a:t> </a:t>
            </a:r>
            <a:r>
              <a:rPr lang="en-US" dirty="0" err="1"/>
              <a:t>niveau</a:t>
            </a:r>
            <a:endParaRPr lang="en-US" dirty="0"/>
          </a:p>
          <a:p>
            <a:pPr lvl="2" eaLnBrk="1" latinLnBrk="0" hangingPunct="1"/>
            <a:r>
              <a:rPr lang="en-US" dirty="0" err="1"/>
              <a:t>Derde</a:t>
            </a:r>
            <a:r>
              <a:rPr lang="en-US" dirty="0"/>
              <a:t> </a:t>
            </a:r>
            <a:r>
              <a:rPr lang="en-US" dirty="0" err="1"/>
              <a:t>niveau</a:t>
            </a:r>
            <a:endParaRPr lang="en-US" dirty="0"/>
          </a:p>
          <a:p>
            <a:pPr lvl="3" eaLnBrk="1" latinLnBrk="0" hangingPunct="1"/>
            <a:r>
              <a:rPr lang="en-US" dirty="0" err="1"/>
              <a:t>Vierde</a:t>
            </a:r>
            <a:r>
              <a:rPr lang="en-US" dirty="0"/>
              <a:t> </a:t>
            </a:r>
            <a:r>
              <a:rPr lang="en-US" dirty="0" err="1"/>
              <a:t>niveau</a:t>
            </a:r>
            <a:endParaRPr lang="en-US" dirty="0"/>
          </a:p>
          <a:p>
            <a:pPr lvl="4" eaLnBrk="1" latinLnBrk="0" hangingPunct="1"/>
            <a:r>
              <a:rPr lang="en-US" dirty="0" err="1"/>
              <a:t>Vijfde</a:t>
            </a:r>
            <a:r>
              <a:rPr lang="en-US" dirty="0"/>
              <a:t> </a:t>
            </a:r>
            <a:r>
              <a:rPr lang="en-US" dirty="0" err="1"/>
              <a:t>niveau</a:t>
            </a:r>
            <a:endParaRPr kumimoji="0" lang="en-US" dirty="0"/>
          </a:p>
        </p:txBody>
      </p:sp>
      <p:sp>
        <p:nvSpPr>
          <p:cNvPr id="13" name="Tijdelijke aanduiding voor tekst 15"/>
          <p:cNvSpPr>
            <a:spLocks noGrp="1"/>
          </p:cNvSpPr>
          <p:nvPr>
            <p:ph type="body" sz="quarter" idx="14" hasCustomPrompt="1"/>
          </p:nvPr>
        </p:nvSpPr>
        <p:spPr>
          <a:xfrm>
            <a:off x="1018572" y="3397283"/>
            <a:ext cx="2384707" cy="1094772"/>
          </a:xfrm>
          <a:prstGeom prst="rect">
            <a:avLst/>
          </a:prstGeom>
          <a:solidFill>
            <a:schemeClr val="accent1"/>
          </a:solidFill>
        </p:spPr>
        <p:txBody>
          <a:bodyPr lIns="180000" rtlCol="0" anchor="ctr"/>
          <a:lstStyle>
            <a:lvl1pPr marL="0" indent="0">
              <a:lnSpc>
                <a:spcPts val="2000"/>
              </a:lnSpc>
              <a:spcBef>
                <a:spcPts val="0"/>
              </a:spcBef>
              <a:buFontTx/>
              <a:buNone/>
              <a:defRPr sz="2000" b="0" spc="-40" baseline="0">
                <a:solidFill>
                  <a:srgbClr val="FFFFFF"/>
                </a:solidFill>
                <a:latin typeface="Playfair Display" panose="00000500000000000000" pitchFamily="2" charset="0"/>
                <a:ea typeface="Playfair Display" panose="00000500000000000000" pitchFamily="2" charset="0"/>
                <a:cs typeface="Playfair Display" panose="00000500000000000000" pitchFamily="2" charset="0"/>
              </a:defRPr>
            </a:lvl1pPr>
          </a:lstStyle>
          <a:p>
            <a:pPr lvl="0" eaLnBrk="1" latinLnBrk="0" hangingPunct="1"/>
            <a:r>
              <a:rPr kumimoji="0" lang="en-US" dirty="0"/>
              <a:t>KLIK OM DE TEKSTSTIJL </a:t>
            </a:r>
          </a:p>
          <a:p>
            <a:pPr lvl="0" eaLnBrk="1" latinLnBrk="0" hangingPunct="1"/>
            <a:r>
              <a:rPr kumimoji="0" lang="en-US" dirty="0"/>
              <a:t>VAN HET MODEL TE BEWERKEN</a:t>
            </a:r>
          </a:p>
        </p:txBody>
      </p:sp>
      <p:cxnSp>
        <p:nvCxnSpPr>
          <p:cNvPr id="14" name="Straight Connector 13"/>
          <p:cNvCxnSpPr/>
          <p:nvPr userDrawn="1"/>
        </p:nvCxnSpPr>
        <p:spPr>
          <a:xfrm>
            <a:off x="3795369" y="1689839"/>
            <a:ext cx="0" cy="4210899"/>
          </a:xfrm>
          <a:prstGeom prst="line">
            <a:avLst/>
          </a:prstGeom>
          <a:ln w="28575"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592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15922" y="549846"/>
            <a:ext cx="9438306" cy="722376"/>
          </a:xfrm>
          <a:prstGeom prst="rect">
            <a:avLst/>
          </a:prstGeom>
        </p:spPr>
        <p:txBody>
          <a:bodyPr/>
          <a:lstStyle>
            <a:lvl1pPr>
              <a:defRPr sz="3200">
                <a:solidFill>
                  <a:schemeClr val="tx2"/>
                </a:solidFill>
                <a:latin typeface="Lato" panose="020F0502020204030203" pitchFamily="34" charset="0"/>
                <a:ea typeface="Lato" panose="020F0502020204030203" pitchFamily="34" charset="0"/>
                <a:cs typeface="Lato" panose="020F0502020204030203" pitchFamily="34" charset="0"/>
              </a:defRPr>
            </a:lvl1pPr>
          </a:lstStyle>
          <a:p>
            <a:r>
              <a:rPr kumimoji="0" lang="en-US" dirty="0" err="1"/>
              <a:t>Titelstijl</a:t>
            </a:r>
            <a:r>
              <a:rPr kumimoji="0" lang="en-US" dirty="0"/>
              <a:t> van model </a:t>
            </a:r>
            <a:r>
              <a:rPr kumimoji="0" lang="en-US" dirty="0" err="1"/>
              <a:t>bewerken</a:t>
            </a:r>
            <a:endParaRPr kumimoji="0" lang="en-US" dirty="0"/>
          </a:p>
        </p:txBody>
      </p:sp>
      <p:sp>
        <p:nvSpPr>
          <p:cNvPr id="9"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cxnSp>
        <p:nvCxnSpPr>
          <p:cNvPr id="10" name="Straight Connector 9"/>
          <p:cNvCxnSpPr/>
          <p:nvPr userDrawn="1"/>
        </p:nvCxnSpPr>
        <p:spPr>
          <a:xfrm>
            <a:off x="11602720" y="6185639"/>
            <a:ext cx="274320" cy="0"/>
          </a:xfrm>
          <a:prstGeom prst="line">
            <a:avLst/>
          </a:prstGeom>
          <a:ln w="19050" cap="rnd">
            <a:solidFill>
              <a:schemeClr val="tx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sp>
        <p:nvSpPr>
          <p:cNvPr id="12" name="Tijdelijke aanduiding voor inhoud 7"/>
          <p:cNvSpPr>
            <a:spLocks noGrp="1"/>
          </p:cNvSpPr>
          <p:nvPr>
            <p:ph sz="quarter" idx="13" hasCustomPrompt="1"/>
          </p:nvPr>
        </p:nvSpPr>
        <p:spPr>
          <a:xfrm>
            <a:off x="3503636" y="1689839"/>
            <a:ext cx="6948169" cy="4495800"/>
          </a:xfrm>
          <a:prstGeom prst="rect">
            <a:avLst/>
          </a:prstGeom>
        </p:spPr>
        <p:txBody>
          <a:bodyPr/>
          <a:lstStyle>
            <a:lvl1pPr marL="0" indent="0">
              <a:spcBef>
                <a:spcPts val="0"/>
              </a:spcBef>
              <a:buClr>
                <a:schemeClr val="accent1"/>
              </a:buClr>
              <a:buSzPct val="120000"/>
              <a:buFont typeface="Arial" charset="0"/>
              <a:buNone/>
              <a:defRPr sz="1500">
                <a:latin typeface="Lato" panose="020F0502020204030203" pitchFamily="34" charset="0"/>
                <a:ea typeface="Lato" panose="020F0502020204030203" pitchFamily="34" charset="0"/>
                <a:cs typeface="Lato" panose="020F0502020204030203" pitchFamily="34" charset="0"/>
              </a:defRPr>
            </a:lvl1pPr>
            <a:lvl2pPr marL="651510" indent="-285750">
              <a:buClr>
                <a:schemeClr val="accent1"/>
              </a:buClr>
              <a:buSzPct val="120000"/>
              <a:buFont typeface="Arial" charset="0"/>
              <a:buChar char="•"/>
              <a:defRPr sz="1500">
                <a:solidFill>
                  <a:schemeClr val="accent1"/>
                </a:solidFill>
                <a:latin typeface="Open Sans Light" charset="0"/>
                <a:ea typeface="Lato" panose="020F0502020204030203" pitchFamily="34" charset="0"/>
                <a:cs typeface="Lato" panose="020F0502020204030203" pitchFamily="34" charset="0"/>
              </a:defRPr>
            </a:lvl2pPr>
            <a:lvl3pPr marL="971550" indent="-285750">
              <a:buClr>
                <a:schemeClr val="accent1"/>
              </a:buClr>
              <a:buSzPct val="120000"/>
              <a:buFont typeface="Arial" charset="0"/>
              <a:buChar char="•"/>
              <a:defRPr sz="1300">
                <a:latin typeface="Open Sans Light" charset="0"/>
                <a:ea typeface="Lato" panose="020F0502020204030203" pitchFamily="34" charset="0"/>
                <a:cs typeface="Lato" panose="020F0502020204030203" pitchFamily="34" charset="0"/>
              </a:defRPr>
            </a:lvl3pPr>
            <a:lvl4pPr marL="1428750" indent="-285750">
              <a:buClr>
                <a:schemeClr val="tx2"/>
              </a:buClr>
              <a:buSzPct val="120000"/>
              <a:buFont typeface="Arial" charset="0"/>
              <a:buChar char="•"/>
              <a:defRPr sz="1200">
                <a:latin typeface="Open Sans Light" charset="0"/>
                <a:ea typeface="Lato" panose="020F0502020204030203" pitchFamily="34" charset="0"/>
                <a:cs typeface="Lato" panose="020F0502020204030203" pitchFamily="34" charset="0"/>
              </a:defRPr>
            </a:lvl4pPr>
            <a:lvl5pPr marL="1885950" indent="-285750">
              <a:buClr>
                <a:schemeClr val="accent1"/>
              </a:buClr>
              <a:buSzPct val="120000"/>
              <a:buFont typeface="Arial" charset="0"/>
              <a:buChar char="•"/>
              <a:defRPr sz="1200">
                <a:solidFill>
                  <a:schemeClr val="accent1"/>
                </a:solidFill>
                <a:latin typeface="Open Sans Light" charset="0"/>
                <a:ea typeface="Lato" panose="020F0502020204030203" pitchFamily="34" charset="0"/>
                <a:cs typeface="Lato" panose="020F0502020204030203" pitchFamily="34" charset="0"/>
              </a:defRPr>
            </a:lvl5pPr>
          </a:lstStyle>
          <a:p>
            <a:pPr lvl="0" eaLnBrk="1" latinLnBrk="0" hangingPunct="1"/>
            <a:r>
              <a:rPr lang="en-US" dirty="0"/>
              <a:t>KLIK OM DE TEKSTSTIJL </a:t>
            </a:r>
          </a:p>
          <a:p>
            <a:pPr lvl="0" eaLnBrk="1" latinLnBrk="0" hangingPunct="1"/>
            <a:r>
              <a:rPr lang="en-US" dirty="0"/>
              <a:t>VAN HET MODEL TE BEWERKEN</a:t>
            </a:r>
          </a:p>
          <a:p>
            <a:pPr lvl="1" eaLnBrk="1" latinLnBrk="0" hangingPunct="1"/>
            <a:r>
              <a:rPr lang="en-US" dirty="0" err="1"/>
              <a:t>Tweede</a:t>
            </a:r>
            <a:r>
              <a:rPr lang="en-US" dirty="0"/>
              <a:t> </a:t>
            </a:r>
            <a:r>
              <a:rPr lang="en-US" dirty="0" err="1"/>
              <a:t>niveau</a:t>
            </a:r>
            <a:endParaRPr lang="en-US" dirty="0"/>
          </a:p>
          <a:p>
            <a:pPr lvl="2" eaLnBrk="1" latinLnBrk="0" hangingPunct="1"/>
            <a:r>
              <a:rPr lang="en-US" dirty="0" err="1"/>
              <a:t>Derde</a:t>
            </a:r>
            <a:r>
              <a:rPr lang="en-US" dirty="0"/>
              <a:t> </a:t>
            </a:r>
            <a:r>
              <a:rPr lang="en-US" dirty="0" err="1"/>
              <a:t>niveau</a:t>
            </a:r>
            <a:endParaRPr lang="en-US" dirty="0"/>
          </a:p>
          <a:p>
            <a:pPr lvl="3" eaLnBrk="1" latinLnBrk="0" hangingPunct="1"/>
            <a:r>
              <a:rPr lang="en-US" dirty="0" err="1"/>
              <a:t>Vierde</a:t>
            </a:r>
            <a:r>
              <a:rPr lang="en-US" dirty="0"/>
              <a:t> </a:t>
            </a:r>
            <a:r>
              <a:rPr lang="en-US" dirty="0" err="1"/>
              <a:t>niveau</a:t>
            </a:r>
            <a:endParaRPr lang="en-US" dirty="0"/>
          </a:p>
          <a:p>
            <a:pPr lvl="4" eaLnBrk="1" latinLnBrk="0" hangingPunct="1"/>
            <a:r>
              <a:rPr lang="en-US" dirty="0" err="1"/>
              <a:t>Vijfde</a:t>
            </a:r>
            <a:r>
              <a:rPr lang="en-US" dirty="0"/>
              <a:t> </a:t>
            </a:r>
            <a:r>
              <a:rPr lang="en-US" dirty="0" err="1"/>
              <a:t>niveau</a:t>
            </a:r>
            <a:endParaRPr kumimoji="0" lang="en-US" dirty="0"/>
          </a:p>
        </p:txBody>
      </p:sp>
      <p:sp>
        <p:nvSpPr>
          <p:cNvPr id="13" name="Tijdelijke aanduiding voor tekst 15"/>
          <p:cNvSpPr>
            <a:spLocks noGrp="1"/>
          </p:cNvSpPr>
          <p:nvPr>
            <p:ph type="body" sz="quarter" idx="14" hasCustomPrompt="1"/>
          </p:nvPr>
        </p:nvSpPr>
        <p:spPr>
          <a:xfrm>
            <a:off x="1018573" y="3397283"/>
            <a:ext cx="1267428" cy="1094772"/>
          </a:xfrm>
          <a:prstGeom prst="rect">
            <a:avLst/>
          </a:prstGeom>
          <a:solidFill>
            <a:schemeClr val="accent1"/>
          </a:solidFill>
        </p:spPr>
        <p:txBody>
          <a:bodyPr lIns="180000" rtlCol="0" anchor="ctr"/>
          <a:lstStyle>
            <a:lvl1pPr marL="0" indent="0">
              <a:lnSpc>
                <a:spcPts val="2000"/>
              </a:lnSpc>
              <a:spcBef>
                <a:spcPts val="0"/>
              </a:spcBef>
              <a:buFontTx/>
              <a:buNone/>
              <a:defRPr sz="2000" b="0" spc="-40" baseline="0">
                <a:solidFill>
                  <a:srgbClr val="FFFFFF"/>
                </a:solidFill>
                <a:latin typeface="Playfair Display" panose="00000500000000000000" pitchFamily="2" charset="0"/>
                <a:ea typeface="Playfair Display" panose="00000500000000000000" pitchFamily="2" charset="0"/>
                <a:cs typeface="Playfair Display" panose="00000500000000000000" pitchFamily="2" charset="0"/>
              </a:defRPr>
            </a:lvl1pPr>
          </a:lstStyle>
          <a:p>
            <a:pPr lvl="0" eaLnBrk="1" latinLnBrk="0" hangingPunct="1"/>
            <a:r>
              <a:rPr kumimoji="0" lang="en-US" dirty="0"/>
              <a:t>KLIK OM DE TEKSTSTIJL </a:t>
            </a:r>
          </a:p>
          <a:p>
            <a:pPr lvl="0" eaLnBrk="1" latinLnBrk="0" hangingPunct="1"/>
            <a:r>
              <a:rPr kumimoji="0" lang="en-US" dirty="0"/>
              <a:t>VAN HET MODEL TE BEWERKEN</a:t>
            </a:r>
          </a:p>
        </p:txBody>
      </p:sp>
      <p:cxnSp>
        <p:nvCxnSpPr>
          <p:cNvPr id="14" name="Straight Connector 13"/>
          <p:cNvCxnSpPr/>
          <p:nvPr userDrawn="1"/>
        </p:nvCxnSpPr>
        <p:spPr>
          <a:xfrm>
            <a:off x="2894818" y="1689839"/>
            <a:ext cx="0" cy="4210899"/>
          </a:xfrm>
          <a:prstGeom prst="line">
            <a:avLst/>
          </a:prstGeom>
          <a:ln w="28575"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475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15922" y="549846"/>
            <a:ext cx="9438306" cy="722376"/>
          </a:xfrm>
          <a:prstGeom prst="rect">
            <a:avLst/>
          </a:prstGeom>
        </p:spPr>
        <p:txBody>
          <a:bodyPr/>
          <a:lstStyle>
            <a:lvl1pPr>
              <a:defRPr sz="3200">
                <a:solidFill>
                  <a:schemeClr val="tx2"/>
                </a:solidFill>
                <a:latin typeface="Lato" panose="020F0502020204030203" pitchFamily="34" charset="0"/>
                <a:ea typeface="Lato" panose="020F0502020204030203" pitchFamily="34" charset="0"/>
                <a:cs typeface="Lato" panose="020F0502020204030203" pitchFamily="34" charset="0"/>
              </a:defRPr>
            </a:lvl1pPr>
          </a:lstStyle>
          <a:p>
            <a:r>
              <a:rPr kumimoji="0" lang="en-US" dirty="0" err="1"/>
              <a:t>Titelstijl</a:t>
            </a:r>
            <a:r>
              <a:rPr kumimoji="0" lang="en-US" dirty="0"/>
              <a:t> van model </a:t>
            </a:r>
            <a:r>
              <a:rPr kumimoji="0" lang="en-US" dirty="0" err="1"/>
              <a:t>bewerken</a:t>
            </a:r>
            <a:endParaRPr kumimoji="0" lang="en-US" dirty="0"/>
          </a:p>
        </p:txBody>
      </p:sp>
      <p:sp>
        <p:nvSpPr>
          <p:cNvPr id="9"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cxnSp>
        <p:nvCxnSpPr>
          <p:cNvPr id="10" name="Straight Connector 9"/>
          <p:cNvCxnSpPr/>
          <p:nvPr userDrawn="1"/>
        </p:nvCxnSpPr>
        <p:spPr>
          <a:xfrm>
            <a:off x="11602720" y="6185639"/>
            <a:ext cx="274320" cy="0"/>
          </a:xfrm>
          <a:prstGeom prst="line">
            <a:avLst/>
          </a:prstGeom>
          <a:ln w="19050" cap="rnd">
            <a:solidFill>
              <a:schemeClr val="tx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sp>
        <p:nvSpPr>
          <p:cNvPr id="12" name="Tijdelijke aanduiding voor inhoud 7"/>
          <p:cNvSpPr>
            <a:spLocks noGrp="1"/>
          </p:cNvSpPr>
          <p:nvPr>
            <p:ph sz="quarter" idx="13" hasCustomPrompt="1"/>
          </p:nvPr>
        </p:nvSpPr>
        <p:spPr>
          <a:xfrm>
            <a:off x="1018572" y="1665993"/>
            <a:ext cx="4273095" cy="4495800"/>
          </a:xfrm>
          <a:prstGeom prst="rect">
            <a:avLst/>
          </a:prstGeom>
        </p:spPr>
        <p:txBody>
          <a:bodyPr/>
          <a:lstStyle>
            <a:lvl1pPr marL="0" indent="0">
              <a:spcBef>
                <a:spcPts val="0"/>
              </a:spcBef>
              <a:buClr>
                <a:schemeClr val="accent1"/>
              </a:buClr>
              <a:buSzPct val="120000"/>
              <a:buFont typeface="Arial" charset="0"/>
              <a:buNone/>
              <a:defRPr sz="1500">
                <a:latin typeface="Lato" panose="020F0502020204030203" pitchFamily="34" charset="0"/>
                <a:ea typeface="Lato" panose="020F0502020204030203" pitchFamily="34" charset="0"/>
                <a:cs typeface="Lato" panose="020F0502020204030203" pitchFamily="34" charset="0"/>
              </a:defRPr>
            </a:lvl1pPr>
            <a:lvl2pPr marL="651510" indent="-285750">
              <a:buClr>
                <a:schemeClr val="accent1"/>
              </a:buClr>
              <a:buSzPct val="120000"/>
              <a:buFont typeface="Arial" charset="0"/>
              <a:buChar char="•"/>
              <a:defRPr sz="1500">
                <a:solidFill>
                  <a:schemeClr val="accent1"/>
                </a:solidFill>
                <a:latin typeface="Open Sans Light" charset="0"/>
                <a:ea typeface="Lato" panose="020F0502020204030203" pitchFamily="34" charset="0"/>
                <a:cs typeface="Lato" panose="020F0502020204030203" pitchFamily="34" charset="0"/>
              </a:defRPr>
            </a:lvl2pPr>
            <a:lvl3pPr marL="971550" indent="-285750">
              <a:buClr>
                <a:schemeClr val="accent1"/>
              </a:buClr>
              <a:buSzPct val="120000"/>
              <a:buFont typeface="Arial" charset="0"/>
              <a:buChar char="•"/>
              <a:defRPr sz="1300">
                <a:latin typeface="Open Sans Light" charset="0"/>
                <a:ea typeface="Lato" panose="020F0502020204030203" pitchFamily="34" charset="0"/>
                <a:cs typeface="Lato" panose="020F0502020204030203" pitchFamily="34" charset="0"/>
              </a:defRPr>
            </a:lvl3pPr>
            <a:lvl4pPr marL="1428750" indent="-285750">
              <a:buClr>
                <a:schemeClr val="tx2"/>
              </a:buClr>
              <a:buSzPct val="120000"/>
              <a:buFont typeface="Arial" charset="0"/>
              <a:buChar char="•"/>
              <a:defRPr sz="1200">
                <a:latin typeface="Open Sans Light" charset="0"/>
                <a:ea typeface="Lato" panose="020F0502020204030203" pitchFamily="34" charset="0"/>
                <a:cs typeface="Lato" panose="020F0502020204030203" pitchFamily="34" charset="0"/>
              </a:defRPr>
            </a:lvl4pPr>
            <a:lvl5pPr marL="1885950" indent="-285750">
              <a:buClr>
                <a:schemeClr val="accent1"/>
              </a:buClr>
              <a:buSzPct val="120000"/>
              <a:buFont typeface="Arial" charset="0"/>
              <a:buChar char="•"/>
              <a:defRPr sz="1200">
                <a:solidFill>
                  <a:schemeClr val="accent1"/>
                </a:solidFill>
                <a:latin typeface="Open Sans Light" charset="0"/>
                <a:ea typeface="Lato" panose="020F0502020204030203" pitchFamily="34" charset="0"/>
                <a:cs typeface="Lato" panose="020F0502020204030203" pitchFamily="34" charset="0"/>
              </a:defRPr>
            </a:lvl5pPr>
          </a:lstStyle>
          <a:p>
            <a:pPr lvl="0" eaLnBrk="1" latinLnBrk="0" hangingPunct="1"/>
            <a:r>
              <a:rPr lang="en-US" dirty="0"/>
              <a:t>KLIK OM DE TEKSTSTIJL </a:t>
            </a:r>
          </a:p>
          <a:p>
            <a:pPr lvl="0" eaLnBrk="1" latinLnBrk="0" hangingPunct="1"/>
            <a:r>
              <a:rPr lang="en-US" dirty="0"/>
              <a:t>VAN HET MODEL TE BEWERKEN</a:t>
            </a:r>
          </a:p>
          <a:p>
            <a:pPr lvl="1" eaLnBrk="1" latinLnBrk="0" hangingPunct="1"/>
            <a:r>
              <a:rPr lang="en-US" dirty="0" err="1"/>
              <a:t>Tweede</a:t>
            </a:r>
            <a:r>
              <a:rPr lang="en-US" dirty="0"/>
              <a:t> </a:t>
            </a:r>
            <a:r>
              <a:rPr lang="en-US" dirty="0" err="1"/>
              <a:t>niveau</a:t>
            </a:r>
            <a:endParaRPr lang="en-US" dirty="0"/>
          </a:p>
          <a:p>
            <a:pPr lvl="2" eaLnBrk="1" latinLnBrk="0" hangingPunct="1"/>
            <a:r>
              <a:rPr lang="en-US" dirty="0" err="1"/>
              <a:t>Derde</a:t>
            </a:r>
            <a:r>
              <a:rPr lang="en-US" dirty="0"/>
              <a:t> </a:t>
            </a:r>
            <a:r>
              <a:rPr lang="en-US" dirty="0" err="1"/>
              <a:t>niveau</a:t>
            </a:r>
            <a:endParaRPr lang="en-US" dirty="0"/>
          </a:p>
          <a:p>
            <a:pPr lvl="3" eaLnBrk="1" latinLnBrk="0" hangingPunct="1"/>
            <a:r>
              <a:rPr lang="en-US" dirty="0" err="1"/>
              <a:t>Vierde</a:t>
            </a:r>
            <a:r>
              <a:rPr lang="en-US" dirty="0"/>
              <a:t> </a:t>
            </a:r>
            <a:r>
              <a:rPr lang="en-US" dirty="0" err="1"/>
              <a:t>niveau</a:t>
            </a:r>
            <a:endParaRPr lang="en-US" dirty="0"/>
          </a:p>
          <a:p>
            <a:pPr lvl="4" eaLnBrk="1" latinLnBrk="0" hangingPunct="1"/>
            <a:r>
              <a:rPr lang="en-US" dirty="0" err="1"/>
              <a:t>Vijfde</a:t>
            </a:r>
            <a:r>
              <a:rPr lang="en-US" dirty="0"/>
              <a:t> </a:t>
            </a:r>
            <a:r>
              <a:rPr lang="en-US" dirty="0" err="1"/>
              <a:t>niveau</a:t>
            </a:r>
            <a:endParaRPr kumimoji="0" lang="en-US" dirty="0"/>
          </a:p>
        </p:txBody>
      </p:sp>
      <p:sp>
        <p:nvSpPr>
          <p:cNvPr id="13" name="Tijdelijke aanduiding voor tekst 15"/>
          <p:cNvSpPr>
            <a:spLocks noGrp="1"/>
          </p:cNvSpPr>
          <p:nvPr>
            <p:ph type="body" sz="quarter" idx="14" hasCustomPrompt="1"/>
          </p:nvPr>
        </p:nvSpPr>
        <p:spPr>
          <a:xfrm>
            <a:off x="6691239" y="3397283"/>
            <a:ext cx="3692324" cy="1094772"/>
          </a:xfrm>
          <a:prstGeom prst="rect">
            <a:avLst/>
          </a:prstGeom>
          <a:solidFill>
            <a:schemeClr val="accent1"/>
          </a:solidFill>
        </p:spPr>
        <p:txBody>
          <a:bodyPr lIns="180000" rtlCol="0" anchor="ctr"/>
          <a:lstStyle>
            <a:lvl1pPr marL="0" indent="0">
              <a:lnSpc>
                <a:spcPts val="2000"/>
              </a:lnSpc>
              <a:spcBef>
                <a:spcPts val="0"/>
              </a:spcBef>
              <a:buFontTx/>
              <a:buNone/>
              <a:defRPr sz="2000" b="0" spc="-40" baseline="0">
                <a:solidFill>
                  <a:srgbClr val="FFFFFF"/>
                </a:solidFill>
                <a:latin typeface="Playfair Display" panose="00000500000000000000" pitchFamily="2" charset="0"/>
                <a:ea typeface="Playfair Display" panose="00000500000000000000" pitchFamily="2" charset="0"/>
                <a:cs typeface="Playfair Display" panose="00000500000000000000" pitchFamily="2" charset="0"/>
              </a:defRPr>
            </a:lvl1pPr>
          </a:lstStyle>
          <a:p>
            <a:pPr lvl="0" eaLnBrk="1" latinLnBrk="0" hangingPunct="1"/>
            <a:r>
              <a:rPr kumimoji="0" lang="en-US" dirty="0"/>
              <a:t>KLIK OM DE TEKSTSTIJL </a:t>
            </a:r>
          </a:p>
          <a:p>
            <a:pPr lvl="0" eaLnBrk="1" latinLnBrk="0" hangingPunct="1"/>
            <a:r>
              <a:rPr kumimoji="0" lang="en-US" dirty="0"/>
              <a:t>VAN HET MODEL TE BEWERKEN</a:t>
            </a:r>
          </a:p>
        </p:txBody>
      </p:sp>
      <p:cxnSp>
        <p:nvCxnSpPr>
          <p:cNvPr id="14" name="Straight Connector 13"/>
          <p:cNvCxnSpPr/>
          <p:nvPr userDrawn="1"/>
        </p:nvCxnSpPr>
        <p:spPr>
          <a:xfrm>
            <a:off x="6033921" y="1689839"/>
            <a:ext cx="0" cy="4210899"/>
          </a:xfrm>
          <a:prstGeom prst="line">
            <a:avLst/>
          </a:prstGeom>
          <a:ln w="28575"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263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15922" y="549846"/>
            <a:ext cx="9438306" cy="722376"/>
          </a:xfrm>
          <a:prstGeom prst="rect">
            <a:avLst/>
          </a:prstGeom>
        </p:spPr>
        <p:txBody>
          <a:bodyPr/>
          <a:lstStyle>
            <a:lvl1pPr>
              <a:defRPr sz="3200">
                <a:solidFill>
                  <a:schemeClr val="tx2"/>
                </a:solidFill>
                <a:latin typeface="Lato" panose="020F0502020204030203" pitchFamily="34" charset="0"/>
                <a:ea typeface="Lato" panose="020F0502020204030203" pitchFamily="34" charset="0"/>
                <a:cs typeface="Lato" panose="020F0502020204030203" pitchFamily="34" charset="0"/>
              </a:defRPr>
            </a:lvl1pPr>
          </a:lstStyle>
          <a:p>
            <a:r>
              <a:rPr kumimoji="0" lang="en-US" dirty="0" err="1"/>
              <a:t>Titelstijl</a:t>
            </a:r>
            <a:r>
              <a:rPr kumimoji="0" lang="en-US" dirty="0"/>
              <a:t> van model </a:t>
            </a:r>
            <a:r>
              <a:rPr kumimoji="0" lang="en-US" dirty="0" err="1"/>
              <a:t>bewerken</a:t>
            </a:r>
            <a:endParaRPr kumimoji="0" lang="en-US" dirty="0"/>
          </a:p>
        </p:txBody>
      </p:sp>
      <p:sp>
        <p:nvSpPr>
          <p:cNvPr id="9"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cxnSp>
        <p:nvCxnSpPr>
          <p:cNvPr id="10" name="Straight Connector 9"/>
          <p:cNvCxnSpPr/>
          <p:nvPr userDrawn="1"/>
        </p:nvCxnSpPr>
        <p:spPr>
          <a:xfrm>
            <a:off x="11602720" y="6185639"/>
            <a:ext cx="274320" cy="0"/>
          </a:xfrm>
          <a:prstGeom prst="line">
            <a:avLst/>
          </a:prstGeom>
          <a:ln w="19050" cap="rnd">
            <a:solidFill>
              <a:schemeClr val="tx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sp>
        <p:nvSpPr>
          <p:cNvPr id="12" name="Tijdelijke aanduiding voor inhoud 7"/>
          <p:cNvSpPr>
            <a:spLocks noGrp="1"/>
          </p:cNvSpPr>
          <p:nvPr>
            <p:ph sz="quarter" idx="13" hasCustomPrompt="1"/>
          </p:nvPr>
        </p:nvSpPr>
        <p:spPr>
          <a:xfrm>
            <a:off x="1018572" y="3033889"/>
            <a:ext cx="4273095" cy="3127904"/>
          </a:xfrm>
          <a:prstGeom prst="rect">
            <a:avLst/>
          </a:prstGeom>
        </p:spPr>
        <p:txBody>
          <a:bodyPr/>
          <a:lstStyle>
            <a:lvl1pPr marL="0" indent="0">
              <a:spcBef>
                <a:spcPts val="0"/>
              </a:spcBef>
              <a:buClr>
                <a:schemeClr val="accent1"/>
              </a:buClr>
              <a:buSzPct val="120000"/>
              <a:buFont typeface="Arial" charset="0"/>
              <a:buNone/>
              <a:defRPr sz="1500">
                <a:latin typeface="Lato" panose="020F0502020204030203" pitchFamily="34" charset="0"/>
                <a:ea typeface="Lato" panose="020F0502020204030203" pitchFamily="34" charset="0"/>
                <a:cs typeface="Lato" panose="020F0502020204030203" pitchFamily="34" charset="0"/>
              </a:defRPr>
            </a:lvl1pPr>
            <a:lvl2pPr marL="651510" indent="-285750">
              <a:buClr>
                <a:schemeClr val="accent1"/>
              </a:buClr>
              <a:buSzPct val="120000"/>
              <a:buFont typeface="Arial" charset="0"/>
              <a:buChar char="•"/>
              <a:defRPr sz="1500">
                <a:solidFill>
                  <a:schemeClr val="accent1"/>
                </a:solidFill>
                <a:latin typeface="Open Sans Light" charset="0"/>
                <a:ea typeface="Lato" panose="020F0502020204030203" pitchFamily="34" charset="0"/>
                <a:cs typeface="Lato" panose="020F0502020204030203" pitchFamily="34" charset="0"/>
              </a:defRPr>
            </a:lvl2pPr>
            <a:lvl3pPr marL="971550" indent="-285750">
              <a:buClr>
                <a:schemeClr val="accent1"/>
              </a:buClr>
              <a:buSzPct val="120000"/>
              <a:buFont typeface="Arial" charset="0"/>
              <a:buChar char="•"/>
              <a:defRPr sz="1300">
                <a:latin typeface="Open Sans Light" charset="0"/>
                <a:ea typeface="Lato" panose="020F0502020204030203" pitchFamily="34" charset="0"/>
                <a:cs typeface="Lato" panose="020F0502020204030203" pitchFamily="34" charset="0"/>
              </a:defRPr>
            </a:lvl3pPr>
            <a:lvl4pPr marL="1428750" indent="-285750">
              <a:buClr>
                <a:schemeClr val="tx2"/>
              </a:buClr>
              <a:buSzPct val="120000"/>
              <a:buFont typeface="Arial" charset="0"/>
              <a:buChar char="•"/>
              <a:defRPr sz="1200">
                <a:latin typeface="Open Sans Light" charset="0"/>
                <a:ea typeface="Lato" panose="020F0502020204030203" pitchFamily="34" charset="0"/>
                <a:cs typeface="Lato" panose="020F0502020204030203" pitchFamily="34" charset="0"/>
              </a:defRPr>
            </a:lvl4pPr>
            <a:lvl5pPr marL="1885950" indent="-285750">
              <a:buClr>
                <a:schemeClr val="accent1"/>
              </a:buClr>
              <a:buSzPct val="120000"/>
              <a:buFont typeface="Arial" charset="0"/>
              <a:buChar char="•"/>
              <a:defRPr sz="1200">
                <a:solidFill>
                  <a:schemeClr val="accent1"/>
                </a:solidFill>
                <a:latin typeface="Open Sans Light" charset="0"/>
                <a:ea typeface="Lato" panose="020F0502020204030203" pitchFamily="34" charset="0"/>
                <a:cs typeface="Lato" panose="020F0502020204030203" pitchFamily="34" charset="0"/>
              </a:defRPr>
            </a:lvl5pPr>
          </a:lstStyle>
          <a:p>
            <a:pPr lvl="0" eaLnBrk="1" latinLnBrk="0" hangingPunct="1"/>
            <a:r>
              <a:rPr lang="en-US" dirty="0"/>
              <a:t>KLIK OM DE TEKSTSTIJL </a:t>
            </a:r>
          </a:p>
          <a:p>
            <a:pPr lvl="0" eaLnBrk="1" latinLnBrk="0" hangingPunct="1"/>
            <a:r>
              <a:rPr lang="en-US" dirty="0"/>
              <a:t>VAN HET MODEL TE BEWERKEN</a:t>
            </a:r>
          </a:p>
          <a:p>
            <a:pPr lvl="1" eaLnBrk="1" latinLnBrk="0" hangingPunct="1"/>
            <a:r>
              <a:rPr lang="en-US" dirty="0" err="1"/>
              <a:t>Tweede</a:t>
            </a:r>
            <a:r>
              <a:rPr lang="en-US" dirty="0"/>
              <a:t> </a:t>
            </a:r>
            <a:r>
              <a:rPr lang="en-US" dirty="0" err="1"/>
              <a:t>niveau</a:t>
            </a:r>
            <a:endParaRPr lang="en-US" dirty="0"/>
          </a:p>
          <a:p>
            <a:pPr lvl="2" eaLnBrk="1" latinLnBrk="0" hangingPunct="1"/>
            <a:r>
              <a:rPr lang="en-US" dirty="0" err="1"/>
              <a:t>Derde</a:t>
            </a:r>
            <a:r>
              <a:rPr lang="en-US" dirty="0"/>
              <a:t> </a:t>
            </a:r>
            <a:r>
              <a:rPr lang="en-US" dirty="0" err="1"/>
              <a:t>niveau</a:t>
            </a:r>
            <a:endParaRPr lang="en-US" dirty="0"/>
          </a:p>
          <a:p>
            <a:pPr lvl="3" eaLnBrk="1" latinLnBrk="0" hangingPunct="1"/>
            <a:r>
              <a:rPr lang="en-US" dirty="0" err="1"/>
              <a:t>Vierde</a:t>
            </a:r>
            <a:r>
              <a:rPr lang="en-US" dirty="0"/>
              <a:t> </a:t>
            </a:r>
            <a:r>
              <a:rPr lang="en-US" dirty="0" err="1"/>
              <a:t>niveau</a:t>
            </a:r>
            <a:endParaRPr lang="en-US" dirty="0"/>
          </a:p>
          <a:p>
            <a:pPr lvl="4" eaLnBrk="1" latinLnBrk="0" hangingPunct="1"/>
            <a:r>
              <a:rPr lang="en-US" dirty="0" err="1"/>
              <a:t>Vijfde</a:t>
            </a:r>
            <a:r>
              <a:rPr lang="en-US" dirty="0"/>
              <a:t> </a:t>
            </a:r>
            <a:r>
              <a:rPr lang="en-US" dirty="0" err="1"/>
              <a:t>niveau</a:t>
            </a:r>
            <a:endParaRPr kumimoji="0" lang="en-US" dirty="0"/>
          </a:p>
        </p:txBody>
      </p:sp>
      <p:sp>
        <p:nvSpPr>
          <p:cNvPr id="13" name="Tijdelijke aanduiding voor tekst 15"/>
          <p:cNvSpPr>
            <a:spLocks noGrp="1"/>
          </p:cNvSpPr>
          <p:nvPr>
            <p:ph type="body" sz="quarter" idx="14" hasCustomPrompt="1"/>
          </p:nvPr>
        </p:nvSpPr>
        <p:spPr>
          <a:xfrm>
            <a:off x="6691239" y="1689839"/>
            <a:ext cx="3692324" cy="1094772"/>
          </a:xfrm>
          <a:prstGeom prst="rect">
            <a:avLst/>
          </a:prstGeom>
          <a:solidFill>
            <a:schemeClr val="accent1"/>
          </a:solidFill>
        </p:spPr>
        <p:txBody>
          <a:bodyPr lIns="180000" rtlCol="0" anchor="ctr"/>
          <a:lstStyle>
            <a:lvl1pPr marL="0" indent="0">
              <a:lnSpc>
                <a:spcPts val="2000"/>
              </a:lnSpc>
              <a:spcBef>
                <a:spcPts val="0"/>
              </a:spcBef>
              <a:buFontTx/>
              <a:buNone/>
              <a:defRPr sz="2000" b="0" spc="-40" baseline="0">
                <a:solidFill>
                  <a:srgbClr val="FFFFFF"/>
                </a:solidFill>
                <a:latin typeface="Playfair Display" panose="00000500000000000000" pitchFamily="2" charset="0"/>
                <a:ea typeface="Playfair Display" panose="00000500000000000000" pitchFamily="2" charset="0"/>
                <a:cs typeface="Playfair Display" panose="00000500000000000000" pitchFamily="2" charset="0"/>
              </a:defRPr>
            </a:lvl1pPr>
          </a:lstStyle>
          <a:p>
            <a:pPr lvl="0" eaLnBrk="1" latinLnBrk="0" hangingPunct="1"/>
            <a:r>
              <a:rPr kumimoji="0" lang="en-US" dirty="0"/>
              <a:t>KLIK OM DE TEKSTSTIJL </a:t>
            </a:r>
          </a:p>
          <a:p>
            <a:pPr lvl="0" eaLnBrk="1" latinLnBrk="0" hangingPunct="1"/>
            <a:r>
              <a:rPr kumimoji="0" lang="en-US" dirty="0"/>
              <a:t>VAN HET MODEL TE BEWERKEN</a:t>
            </a:r>
          </a:p>
        </p:txBody>
      </p:sp>
      <p:cxnSp>
        <p:nvCxnSpPr>
          <p:cNvPr id="14" name="Straight Connector 13"/>
          <p:cNvCxnSpPr/>
          <p:nvPr userDrawn="1"/>
        </p:nvCxnSpPr>
        <p:spPr>
          <a:xfrm>
            <a:off x="6033921" y="1689839"/>
            <a:ext cx="0" cy="4210899"/>
          </a:xfrm>
          <a:prstGeom prst="line">
            <a:avLst/>
          </a:prstGeom>
          <a:ln w="28575"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Tijdelijke aanduiding voor tekst 15"/>
          <p:cNvSpPr>
            <a:spLocks noGrp="1"/>
          </p:cNvSpPr>
          <p:nvPr>
            <p:ph type="body" sz="quarter" idx="15" hasCustomPrompt="1"/>
          </p:nvPr>
        </p:nvSpPr>
        <p:spPr>
          <a:xfrm>
            <a:off x="1599343" y="1631454"/>
            <a:ext cx="3692324" cy="1094772"/>
          </a:xfrm>
          <a:prstGeom prst="rect">
            <a:avLst/>
          </a:prstGeom>
          <a:solidFill>
            <a:schemeClr val="accent1"/>
          </a:solidFill>
        </p:spPr>
        <p:txBody>
          <a:bodyPr lIns="180000" rtlCol="0" anchor="ctr"/>
          <a:lstStyle>
            <a:lvl1pPr marL="0" indent="0">
              <a:lnSpc>
                <a:spcPts val="2000"/>
              </a:lnSpc>
              <a:spcBef>
                <a:spcPts val="0"/>
              </a:spcBef>
              <a:buFontTx/>
              <a:buNone/>
              <a:defRPr sz="2000" b="0" spc="-40" baseline="0">
                <a:solidFill>
                  <a:srgbClr val="FFFFFF"/>
                </a:solidFill>
                <a:latin typeface="Playfair Display" panose="00000500000000000000" pitchFamily="2" charset="0"/>
                <a:ea typeface="Playfair Display" panose="00000500000000000000" pitchFamily="2" charset="0"/>
                <a:cs typeface="Playfair Display" panose="00000500000000000000" pitchFamily="2" charset="0"/>
              </a:defRPr>
            </a:lvl1pPr>
          </a:lstStyle>
          <a:p>
            <a:pPr lvl="0" eaLnBrk="1" latinLnBrk="0" hangingPunct="1"/>
            <a:r>
              <a:rPr kumimoji="0" lang="en-US" dirty="0"/>
              <a:t>KLIK OM DE TEKSTSTIJL </a:t>
            </a:r>
          </a:p>
          <a:p>
            <a:pPr lvl="0" eaLnBrk="1" latinLnBrk="0" hangingPunct="1"/>
            <a:r>
              <a:rPr kumimoji="0" lang="en-US" dirty="0"/>
              <a:t>VAN HET MODEL TE BEWERKEN</a:t>
            </a:r>
          </a:p>
        </p:txBody>
      </p:sp>
      <p:sp>
        <p:nvSpPr>
          <p:cNvPr id="17" name="Tijdelijke aanduiding voor inhoud 7"/>
          <p:cNvSpPr>
            <a:spLocks noGrp="1"/>
          </p:cNvSpPr>
          <p:nvPr>
            <p:ph sz="quarter" idx="16" hasCustomPrompt="1"/>
          </p:nvPr>
        </p:nvSpPr>
        <p:spPr>
          <a:xfrm>
            <a:off x="6691239" y="3069024"/>
            <a:ext cx="4273095" cy="3127904"/>
          </a:xfrm>
          <a:prstGeom prst="rect">
            <a:avLst/>
          </a:prstGeom>
        </p:spPr>
        <p:txBody>
          <a:bodyPr/>
          <a:lstStyle>
            <a:lvl1pPr marL="0" indent="0">
              <a:spcBef>
                <a:spcPts val="0"/>
              </a:spcBef>
              <a:buClr>
                <a:schemeClr val="accent1"/>
              </a:buClr>
              <a:buSzPct val="120000"/>
              <a:buFont typeface="Arial" charset="0"/>
              <a:buNone/>
              <a:defRPr sz="1500">
                <a:latin typeface="Lato" panose="020F0502020204030203" pitchFamily="34" charset="0"/>
                <a:ea typeface="Lato" panose="020F0502020204030203" pitchFamily="34" charset="0"/>
                <a:cs typeface="Lato" panose="020F0502020204030203" pitchFamily="34" charset="0"/>
              </a:defRPr>
            </a:lvl1pPr>
            <a:lvl2pPr marL="651510" indent="-285750">
              <a:buClr>
                <a:schemeClr val="accent1"/>
              </a:buClr>
              <a:buSzPct val="120000"/>
              <a:buFont typeface="Arial" charset="0"/>
              <a:buChar char="•"/>
              <a:defRPr sz="1500">
                <a:solidFill>
                  <a:schemeClr val="accent1"/>
                </a:solidFill>
                <a:latin typeface="Open Sans Light" charset="0"/>
                <a:ea typeface="Lato" panose="020F0502020204030203" pitchFamily="34" charset="0"/>
                <a:cs typeface="Lato" panose="020F0502020204030203" pitchFamily="34" charset="0"/>
              </a:defRPr>
            </a:lvl2pPr>
            <a:lvl3pPr marL="971550" indent="-285750">
              <a:buClr>
                <a:schemeClr val="accent1"/>
              </a:buClr>
              <a:buSzPct val="120000"/>
              <a:buFont typeface="Arial" charset="0"/>
              <a:buChar char="•"/>
              <a:defRPr sz="1300">
                <a:latin typeface="Open Sans Light" charset="0"/>
                <a:ea typeface="Lato" panose="020F0502020204030203" pitchFamily="34" charset="0"/>
                <a:cs typeface="Lato" panose="020F0502020204030203" pitchFamily="34" charset="0"/>
              </a:defRPr>
            </a:lvl3pPr>
            <a:lvl4pPr marL="1428750" indent="-285750">
              <a:buClr>
                <a:schemeClr val="tx2"/>
              </a:buClr>
              <a:buSzPct val="120000"/>
              <a:buFont typeface="Arial" charset="0"/>
              <a:buChar char="•"/>
              <a:defRPr sz="1200">
                <a:latin typeface="Open Sans Light" charset="0"/>
                <a:ea typeface="Lato" panose="020F0502020204030203" pitchFamily="34" charset="0"/>
                <a:cs typeface="Lato" panose="020F0502020204030203" pitchFamily="34" charset="0"/>
              </a:defRPr>
            </a:lvl4pPr>
            <a:lvl5pPr marL="1885950" indent="-285750">
              <a:buClr>
                <a:schemeClr val="accent1"/>
              </a:buClr>
              <a:buSzPct val="120000"/>
              <a:buFont typeface="Arial" charset="0"/>
              <a:buChar char="•"/>
              <a:defRPr sz="1200">
                <a:solidFill>
                  <a:schemeClr val="accent1"/>
                </a:solidFill>
                <a:latin typeface="Open Sans Light" charset="0"/>
                <a:ea typeface="Lato" panose="020F0502020204030203" pitchFamily="34" charset="0"/>
                <a:cs typeface="Lato" panose="020F0502020204030203" pitchFamily="34" charset="0"/>
              </a:defRPr>
            </a:lvl5pPr>
          </a:lstStyle>
          <a:p>
            <a:pPr lvl="0" eaLnBrk="1" latinLnBrk="0" hangingPunct="1"/>
            <a:r>
              <a:rPr lang="en-US" dirty="0"/>
              <a:t>KLIK OM DE TEKSTSTIJL </a:t>
            </a:r>
          </a:p>
          <a:p>
            <a:pPr lvl="0" eaLnBrk="1" latinLnBrk="0" hangingPunct="1"/>
            <a:r>
              <a:rPr lang="en-US" dirty="0"/>
              <a:t>VAN HET MODEL TE BEWERKEN</a:t>
            </a:r>
          </a:p>
          <a:p>
            <a:pPr lvl="1" eaLnBrk="1" latinLnBrk="0" hangingPunct="1"/>
            <a:r>
              <a:rPr lang="en-US" dirty="0" err="1"/>
              <a:t>Tweede</a:t>
            </a:r>
            <a:r>
              <a:rPr lang="en-US" dirty="0"/>
              <a:t> </a:t>
            </a:r>
            <a:r>
              <a:rPr lang="en-US" dirty="0" err="1"/>
              <a:t>niveau</a:t>
            </a:r>
            <a:endParaRPr lang="en-US" dirty="0"/>
          </a:p>
          <a:p>
            <a:pPr lvl="2" eaLnBrk="1" latinLnBrk="0" hangingPunct="1"/>
            <a:r>
              <a:rPr lang="en-US" dirty="0" err="1"/>
              <a:t>Derde</a:t>
            </a:r>
            <a:r>
              <a:rPr lang="en-US" dirty="0"/>
              <a:t> </a:t>
            </a:r>
            <a:r>
              <a:rPr lang="en-US" dirty="0" err="1"/>
              <a:t>niveau</a:t>
            </a:r>
            <a:endParaRPr lang="en-US" dirty="0"/>
          </a:p>
          <a:p>
            <a:pPr lvl="3" eaLnBrk="1" latinLnBrk="0" hangingPunct="1"/>
            <a:r>
              <a:rPr lang="en-US" dirty="0" err="1"/>
              <a:t>Vierde</a:t>
            </a:r>
            <a:r>
              <a:rPr lang="en-US" dirty="0"/>
              <a:t> </a:t>
            </a:r>
            <a:r>
              <a:rPr lang="en-US" dirty="0" err="1"/>
              <a:t>niveau</a:t>
            </a:r>
            <a:endParaRPr lang="en-US" dirty="0"/>
          </a:p>
          <a:p>
            <a:pPr lvl="4" eaLnBrk="1" latinLnBrk="0" hangingPunct="1"/>
            <a:r>
              <a:rPr lang="en-US" dirty="0" err="1"/>
              <a:t>Vijfde</a:t>
            </a:r>
            <a:r>
              <a:rPr lang="en-US" dirty="0"/>
              <a:t> </a:t>
            </a:r>
            <a:r>
              <a:rPr lang="en-US" dirty="0" err="1"/>
              <a:t>niveau</a:t>
            </a:r>
            <a:endParaRPr kumimoji="0" lang="en-US" dirty="0"/>
          </a:p>
        </p:txBody>
      </p:sp>
    </p:spTree>
    <p:extLst>
      <p:ext uri="{BB962C8B-B14F-4D97-AF65-F5344CB8AC3E}">
        <p14:creationId xmlns:p14="http://schemas.microsoft.com/office/powerpoint/2010/main" val="126534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15922" y="549846"/>
            <a:ext cx="9438306" cy="722376"/>
          </a:xfrm>
          <a:prstGeom prst="rect">
            <a:avLst/>
          </a:prstGeom>
        </p:spPr>
        <p:txBody>
          <a:bodyPr/>
          <a:lstStyle>
            <a:lvl1pPr>
              <a:defRPr sz="3200">
                <a:solidFill>
                  <a:schemeClr val="tx2"/>
                </a:solidFill>
                <a:latin typeface="Lato" panose="020F0502020204030203" pitchFamily="34" charset="0"/>
                <a:ea typeface="Lato" panose="020F0502020204030203" pitchFamily="34" charset="0"/>
                <a:cs typeface="Lato" panose="020F0502020204030203" pitchFamily="34" charset="0"/>
              </a:defRPr>
            </a:lvl1pPr>
          </a:lstStyle>
          <a:p>
            <a:r>
              <a:rPr kumimoji="0" lang="en-US" dirty="0" err="1"/>
              <a:t>Titelstijl</a:t>
            </a:r>
            <a:r>
              <a:rPr kumimoji="0" lang="en-US" dirty="0"/>
              <a:t> van model </a:t>
            </a:r>
            <a:r>
              <a:rPr kumimoji="0" lang="en-US" dirty="0" err="1"/>
              <a:t>bewerken</a:t>
            </a:r>
            <a:endParaRPr kumimoji="0" lang="en-US" dirty="0"/>
          </a:p>
        </p:txBody>
      </p:sp>
      <p:sp>
        <p:nvSpPr>
          <p:cNvPr id="9"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cxnSp>
        <p:nvCxnSpPr>
          <p:cNvPr id="10" name="Straight Connector 9"/>
          <p:cNvCxnSpPr/>
          <p:nvPr userDrawn="1"/>
        </p:nvCxnSpPr>
        <p:spPr>
          <a:xfrm>
            <a:off x="11602720" y="6185639"/>
            <a:ext cx="274320" cy="0"/>
          </a:xfrm>
          <a:prstGeom prst="line">
            <a:avLst/>
          </a:prstGeom>
          <a:ln w="19050" cap="rnd">
            <a:solidFill>
              <a:schemeClr val="tx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sp>
        <p:nvSpPr>
          <p:cNvPr id="12" name="Tijdelijke aanduiding voor inhoud 7"/>
          <p:cNvSpPr>
            <a:spLocks noGrp="1"/>
          </p:cNvSpPr>
          <p:nvPr>
            <p:ph sz="quarter" idx="13" hasCustomPrompt="1"/>
          </p:nvPr>
        </p:nvSpPr>
        <p:spPr>
          <a:xfrm>
            <a:off x="2474535" y="1689839"/>
            <a:ext cx="8312337" cy="4495800"/>
          </a:xfrm>
          <a:prstGeom prst="rect">
            <a:avLst/>
          </a:prstGeom>
        </p:spPr>
        <p:txBody>
          <a:bodyPr/>
          <a:lstStyle>
            <a:lvl1pPr marL="0" indent="0">
              <a:spcBef>
                <a:spcPts val="0"/>
              </a:spcBef>
              <a:buClr>
                <a:schemeClr val="accent1"/>
              </a:buClr>
              <a:buSzPct val="120000"/>
              <a:buFont typeface="Arial" charset="0"/>
              <a:buNone/>
              <a:defRPr sz="1500">
                <a:latin typeface="Lato" panose="020F0502020204030203" pitchFamily="34" charset="0"/>
                <a:ea typeface="Lato" panose="020F0502020204030203" pitchFamily="34" charset="0"/>
                <a:cs typeface="Lato" panose="020F0502020204030203" pitchFamily="34" charset="0"/>
              </a:defRPr>
            </a:lvl1pPr>
            <a:lvl2pPr marL="651510" indent="-285750">
              <a:buClr>
                <a:schemeClr val="accent1"/>
              </a:buClr>
              <a:buSzPct val="120000"/>
              <a:buFont typeface="Arial" charset="0"/>
              <a:buChar char="•"/>
              <a:defRPr sz="1500">
                <a:solidFill>
                  <a:schemeClr val="accent1"/>
                </a:solidFill>
                <a:latin typeface="Open Sans Light" charset="0"/>
                <a:ea typeface="Lato" panose="020F0502020204030203" pitchFamily="34" charset="0"/>
                <a:cs typeface="Lato" panose="020F0502020204030203" pitchFamily="34" charset="0"/>
              </a:defRPr>
            </a:lvl2pPr>
            <a:lvl3pPr marL="971550" indent="-285750">
              <a:buClr>
                <a:schemeClr val="accent1"/>
              </a:buClr>
              <a:buSzPct val="120000"/>
              <a:buFont typeface="Arial" charset="0"/>
              <a:buChar char="•"/>
              <a:defRPr sz="1300">
                <a:latin typeface="Open Sans Light" charset="0"/>
                <a:ea typeface="Lato" panose="020F0502020204030203" pitchFamily="34" charset="0"/>
                <a:cs typeface="Lato" panose="020F0502020204030203" pitchFamily="34" charset="0"/>
              </a:defRPr>
            </a:lvl3pPr>
            <a:lvl4pPr marL="1428750" indent="-285750">
              <a:buClr>
                <a:schemeClr val="tx2"/>
              </a:buClr>
              <a:buSzPct val="120000"/>
              <a:buFont typeface="Arial" charset="0"/>
              <a:buChar char="•"/>
              <a:defRPr sz="1200">
                <a:latin typeface="Open Sans Light" charset="0"/>
                <a:ea typeface="Lato" panose="020F0502020204030203" pitchFamily="34" charset="0"/>
                <a:cs typeface="Lato" panose="020F0502020204030203" pitchFamily="34" charset="0"/>
              </a:defRPr>
            </a:lvl4pPr>
            <a:lvl5pPr marL="1885950" indent="-285750">
              <a:buClr>
                <a:schemeClr val="accent1"/>
              </a:buClr>
              <a:buSzPct val="120000"/>
              <a:buFont typeface="Arial" charset="0"/>
              <a:buChar char="•"/>
              <a:defRPr sz="1200">
                <a:solidFill>
                  <a:schemeClr val="accent1"/>
                </a:solidFill>
                <a:latin typeface="Open Sans Light" charset="0"/>
                <a:ea typeface="Lato" panose="020F0502020204030203" pitchFamily="34" charset="0"/>
                <a:cs typeface="Lato" panose="020F0502020204030203" pitchFamily="34" charset="0"/>
              </a:defRPr>
            </a:lvl5pPr>
          </a:lstStyle>
          <a:p>
            <a:pPr lvl="0" eaLnBrk="1" latinLnBrk="0" hangingPunct="1"/>
            <a:r>
              <a:rPr lang="en-US" dirty="0"/>
              <a:t>KLIK OM DE TEKSTSTIJL </a:t>
            </a:r>
          </a:p>
          <a:p>
            <a:pPr lvl="0" eaLnBrk="1" latinLnBrk="0" hangingPunct="1"/>
            <a:r>
              <a:rPr lang="en-US" dirty="0"/>
              <a:t>VAN HET MODEL TE BEWERKEN</a:t>
            </a:r>
          </a:p>
          <a:p>
            <a:pPr lvl="1" eaLnBrk="1" latinLnBrk="0" hangingPunct="1"/>
            <a:r>
              <a:rPr lang="en-US" dirty="0" err="1"/>
              <a:t>Tweede</a:t>
            </a:r>
            <a:r>
              <a:rPr lang="en-US" dirty="0"/>
              <a:t> </a:t>
            </a:r>
            <a:r>
              <a:rPr lang="en-US" dirty="0" err="1"/>
              <a:t>niveau</a:t>
            </a:r>
            <a:endParaRPr lang="en-US" dirty="0"/>
          </a:p>
          <a:p>
            <a:pPr lvl="2" eaLnBrk="1" latinLnBrk="0" hangingPunct="1"/>
            <a:r>
              <a:rPr lang="en-US" dirty="0" err="1"/>
              <a:t>Derde</a:t>
            </a:r>
            <a:r>
              <a:rPr lang="en-US" dirty="0"/>
              <a:t> </a:t>
            </a:r>
            <a:r>
              <a:rPr lang="en-US" dirty="0" err="1"/>
              <a:t>niveau</a:t>
            </a:r>
            <a:endParaRPr lang="en-US" dirty="0"/>
          </a:p>
          <a:p>
            <a:pPr lvl="3" eaLnBrk="1" latinLnBrk="0" hangingPunct="1"/>
            <a:r>
              <a:rPr lang="en-US" dirty="0" err="1"/>
              <a:t>Vierde</a:t>
            </a:r>
            <a:r>
              <a:rPr lang="en-US" dirty="0"/>
              <a:t> </a:t>
            </a:r>
            <a:r>
              <a:rPr lang="en-US" dirty="0" err="1"/>
              <a:t>niveau</a:t>
            </a:r>
            <a:endParaRPr lang="en-US" dirty="0"/>
          </a:p>
          <a:p>
            <a:pPr lvl="4" eaLnBrk="1" latinLnBrk="0" hangingPunct="1"/>
            <a:r>
              <a:rPr lang="en-US" dirty="0" err="1"/>
              <a:t>Vijfde</a:t>
            </a:r>
            <a:r>
              <a:rPr lang="en-US" dirty="0"/>
              <a:t> </a:t>
            </a:r>
            <a:r>
              <a:rPr lang="en-US" dirty="0" err="1"/>
              <a:t>niveau</a:t>
            </a:r>
            <a:endParaRPr kumimoji="0" lang="en-US" dirty="0"/>
          </a:p>
        </p:txBody>
      </p:sp>
      <p:cxnSp>
        <p:nvCxnSpPr>
          <p:cNvPr id="14" name="Straight Connector 13"/>
          <p:cNvCxnSpPr/>
          <p:nvPr userDrawn="1"/>
        </p:nvCxnSpPr>
        <p:spPr>
          <a:xfrm>
            <a:off x="1838342" y="1689839"/>
            <a:ext cx="0" cy="4210899"/>
          </a:xfrm>
          <a:prstGeom prst="line">
            <a:avLst/>
          </a:prstGeom>
          <a:ln w="28575"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613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Titeldia">
    <p:bg>
      <p:bgPr>
        <a:solidFill>
          <a:schemeClr val="tx1"/>
        </a:solidFill>
        <a:effectLst/>
      </p:bgPr>
    </p:bg>
    <p:spTree>
      <p:nvGrpSpPr>
        <p:cNvPr id="1" name=""/>
        <p:cNvGrpSpPr/>
        <p:nvPr/>
      </p:nvGrpSpPr>
      <p:grpSpPr>
        <a:xfrm>
          <a:off x="0" y="0"/>
          <a:ext cx="0" cy="0"/>
          <a:chOff x="0" y="0"/>
          <a:chExt cx="0" cy="0"/>
        </a:xfrm>
      </p:grpSpPr>
      <p:sp>
        <p:nvSpPr>
          <p:cNvPr id="19" name="Rectangle 18"/>
          <p:cNvSpPr/>
          <p:nvPr userDrawn="1"/>
        </p:nvSpPr>
        <p:spPr>
          <a:xfrm>
            <a:off x="0" y="0"/>
            <a:ext cx="3407664"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Lato" panose="020F0502020204030203" pitchFamily="34" charset="0"/>
            </a:endParaRPr>
          </a:p>
        </p:txBody>
      </p:sp>
      <p:sp>
        <p:nvSpPr>
          <p:cNvPr id="7"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cxnSp>
        <p:nvCxnSpPr>
          <p:cNvPr id="10" name="Straight Connector 9"/>
          <p:cNvCxnSpPr/>
          <p:nvPr userDrawn="1"/>
        </p:nvCxnSpPr>
        <p:spPr>
          <a:xfrm>
            <a:off x="11602720" y="6185639"/>
            <a:ext cx="274320" cy="0"/>
          </a:xfrm>
          <a:prstGeom prst="line">
            <a:avLst/>
          </a:prstGeom>
          <a:ln w="19050" cap="rnd">
            <a:solidFill>
              <a:schemeClr val="bg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itel 1"/>
          <p:cNvSpPr>
            <a:spLocks noGrp="1"/>
          </p:cNvSpPr>
          <p:nvPr>
            <p:ph type="title" hasCustomPrompt="1"/>
          </p:nvPr>
        </p:nvSpPr>
        <p:spPr>
          <a:xfrm>
            <a:off x="448564" y="549846"/>
            <a:ext cx="2877312" cy="995490"/>
          </a:xfrm>
          <a:prstGeom prst="rect">
            <a:avLst/>
          </a:prstGeom>
        </p:spPr>
        <p:txBody>
          <a:bodyPr/>
          <a:lstStyle>
            <a:lvl1pPr>
              <a:defRPr sz="3200">
                <a:solidFill>
                  <a:schemeClr val="bg2"/>
                </a:solidFill>
                <a:latin typeface="Lato" panose="020F0502020204030203" pitchFamily="34" charset="0"/>
                <a:ea typeface="Lato" panose="020F0502020204030203" pitchFamily="34" charset="0"/>
                <a:cs typeface="Lato" panose="020F0502020204030203" pitchFamily="34" charset="0"/>
              </a:defRPr>
            </a:lvl1pPr>
          </a:lstStyle>
          <a:p>
            <a:r>
              <a:rPr kumimoji="0" lang="en-US" dirty="0"/>
              <a:t>TITELSTIJL </a:t>
            </a:r>
            <a:br>
              <a:rPr kumimoji="0" lang="en-US" dirty="0"/>
            </a:br>
            <a:r>
              <a:rPr kumimoji="0" lang="en-US" dirty="0"/>
              <a:t>VAN MODEL BEWERKEN</a:t>
            </a:r>
          </a:p>
        </p:txBody>
      </p:sp>
      <p:sp>
        <p:nvSpPr>
          <p:cNvPr id="13"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064" y="2950464"/>
            <a:ext cx="3411728" cy="3931748"/>
          </a:xfrm>
          <a:prstGeom prst="rect">
            <a:avLst/>
          </a:prstGeom>
        </p:spPr>
      </p:pic>
      <p:sp>
        <p:nvSpPr>
          <p:cNvPr id="18" name="Text Placeholder 5"/>
          <p:cNvSpPr>
            <a:spLocks noGrp="1"/>
          </p:cNvSpPr>
          <p:nvPr>
            <p:ph type="body" sz="quarter" idx="13" hasCustomPrompt="1"/>
          </p:nvPr>
        </p:nvSpPr>
        <p:spPr>
          <a:xfrm>
            <a:off x="4506468" y="2502865"/>
            <a:ext cx="5181600" cy="2971800"/>
          </a:xfrm>
          <a:prstGeom prst="rect">
            <a:avLst/>
          </a:prstGeom>
        </p:spPr>
        <p:txBody>
          <a:bodyPr/>
          <a:lstStyle>
            <a:lvl1pPr marL="0" marR="0" indent="-360000" algn="l" defTabSz="914400" rtl="0" eaLnBrk="1" fontAlgn="auto" latinLnBrk="0" hangingPunct="1">
              <a:lnSpc>
                <a:spcPct val="100000"/>
              </a:lnSpc>
              <a:spcBef>
                <a:spcPts val="700"/>
              </a:spcBef>
              <a:spcAft>
                <a:spcPts val="0"/>
              </a:spcAft>
              <a:buClr>
                <a:schemeClr val="accent1"/>
              </a:buClr>
              <a:buSzPct val="100000"/>
              <a:buFont typeface="Arial" charset="0"/>
              <a:buChar char="•"/>
              <a:tabLst/>
              <a:defRPr sz="1800">
                <a:solidFill>
                  <a:schemeClr val="bg2"/>
                </a:solidFill>
                <a:latin typeface="Lato" panose="020F0502020204030203" pitchFamily="34" charset="0"/>
                <a:ea typeface="Lato" panose="020F0502020204030203" pitchFamily="34" charset="0"/>
                <a:cs typeface="Lato" panose="020F0502020204030203" pitchFamily="34"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Lorem ipsum </a:t>
            </a:r>
            <a:r>
              <a:rPr lang="en-US" dirty="0" err="1"/>
              <a:t>dolores</a:t>
            </a:r>
            <a:r>
              <a:rPr lang="en-US" dirty="0"/>
              <a:t> </a:t>
            </a:r>
            <a:r>
              <a:rPr lang="en-US" dirty="0" err="1"/>
              <a:t>dum</a:t>
            </a:r>
            <a:r>
              <a:rPr lang="en-US" dirty="0"/>
              <a:t> sit </a:t>
            </a:r>
            <a:r>
              <a:rPr lang="en-US" dirty="0" err="1"/>
              <a:t>amet</a:t>
            </a:r>
            <a:endParaRPr lang="en-US" dirty="0"/>
          </a:p>
          <a:p>
            <a:pPr lvl="0"/>
            <a:r>
              <a:rPr lang="en-US" dirty="0"/>
              <a:t>Lorem ipsum </a:t>
            </a:r>
            <a:r>
              <a:rPr lang="en-US" dirty="0" err="1"/>
              <a:t>dolores</a:t>
            </a:r>
            <a:r>
              <a:rPr lang="en-US" dirty="0"/>
              <a:t> </a:t>
            </a:r>
            <a:r>
              <a:rPr lang="en-US" dirty="0" err="1"/>
              <a:t>dum</a:t>
            </a:r>
            <a:r>
              <a:rPr lang="en-US" dirty="0"/>
              <a:t> sit </a:t>
            </a:r>
            <a:r>
              <a:rPr lang="en-US" dirty="0" err="1"/>
              <a:t>amet</a:t>
            </a:r>
            <a:endParaRPr lang="en-US" dirty="0"/>
          </a:p>
          <a:p>
            <a:pPr marL="0" marR="0" lvl="0" indent="-360000" algn="l" defTabSz="914400" rtl="0" eaLnBrk="1" fontAlgn="auto" latinLnBrk="0" hangingPunct="1">
              <a:lnSpc>
                <a:spcPct val="100000"/>
              </a:lnSpc>
              <a:spcBef>
                <a:spcPts val="700"/>
              </a:spcBef>
              <a:spcAft>
                <a:spcPts val="0"/>
              </a:spcAft>
              <a:buClr>
                <a:schemeClr val="accent1"/>
              </a:buClr>
              <a:buSzPct val="100000"/>
              <a:buFont typeface="Arial" charset="0"/>
              <a:buChar char="•"/>
              <a:tabLst/>
              <a:defRPr/>
            </a:pPr>
            <a:r>
              <a:rPr lang="en-US" dirty="0"/>
              <a:t>Lorem ipsum </a:t>
            </a:r>
            <a:r>
              <a:rPr lang="en-US" dirty="0" err="1"/>
              <a:t>dolores</a:t>
            </a:r>
            <a:r>
              <a:rPr lang="en-US" dirty="0"/>
              <a:t> </a:t>
            </a:r>
            <a:r>
              <a:rPr lang="en-US" dirty="0" err="1"/>
              <a:t>dum</a:t>
            </a:r>
            <a:r>
              <a:rPr lang="en-US" dirty="0"/>
              <a:t> sit </a:t>
            </a:r>
            <a:r>
              <a:rPr lang="en-US" dirty="0" err="1"/>
              <a:t>amet</a:t>
            </a:r>
            <a:endParaRPr lang="en-US" dirty="0"/>
          </a:p>
          <a:p>
            <a:pPr marL="0" marR="0" lvl="0" indent="-360000" algn="l" defTabSz="914400" rtl="0" eaLnBrk="1" fontAlgn="auto" latinLnBrk="0" hangingPunct="1">
              <a:lnSpc>
                <a:spcPct val="100000"/>
              </a:lnSpc>
              <a:spcBef>
                <a:spcPts val="700"/>
              </a:spcBef>
              <a:spcAft>
                <a:spcPts val="0"/>
              </a:spcAft>
              <a:buClr>
                <a:schemeClr val="accent1"/>
              </a:buClr>
              <a:buSzPct val="100000"/>
              <a:buFont typeface="Arial" charset="0"/>
              <a:buChar char="•"/>
              <a:tabLst/>
              <a:defRPr/>
            </a:pPr>
            <a:r>
              <a:rPr lang="en-US" dirty="0"/>
              <a:t>Lorem ipsum </a:t>
            </a:r>
            <a:r>
              <a:rPr lang="en-US" dirty="0" err="1"/>
              <a:t>dolores</a:t>
            </a:r>
            <a:r>
              <a:rPr lang="en-US" dirty="0"/>
              <a:t> </a:t>
            </a:r>
            <a:r>
              <a:rPr lang="en-US" dirty="0" err="1"/>
              <a:t>dum</a:t>
            </a:r>
            <a:r>
              <a:rPr lang="en-US" dirty="0"/>
              <a:t> sit </a:t>
            </a:r>
            <a:r>
              <a:rPr lang="en-US" dirty="0" err="1"/>
              <a:t>amet</a:t>
            </a:r>
            <a:endParaRPr lang="en-US" dirty="0"/>
          </a:p>
          <a:p>
            <a:pPr marL="0" marR="0" lvl="0" indent="-360000" algn="l" defTabSz="914400" rtl="0" eaLnBrk="1" fontAlgn="auto" latinLnBrk="0" hangingPunct="1">
              <a:lnSpc>
                <a:spcPct val="100000"/>
              </a:lnSpc>
              <a:spcBef>
                <a:spcPts val="700"/>
              </a:spcBef>
              <a:spcAft>
                <a:spcPts val="0"/>
              </a:spcAft>
              <a:buClr>
                <a:schemeClr val="accent1"/>
              </a:buClr>
              <a:buSzPct val="100000"/>
              <a:buFont typeface="Arial" charset="0"/>
              <a:buChar char="•"/>
              <a:tabLst/>
              <a:defRPr/>
            </a:pPr>
            <a:r>
              <a:rPr lang="en-US" dirty="0"/>
              <a:t>Lorem ipsum </a:t>
            </a:r>
            <a:r>
              <a:rPr lang="en-US" dirty="0" err="1"/>
              <a:t>dolores</a:t>
            </a:r>
            <a:r>
              <a:rPr lang="en-US" dirty="0"/>
              <a:t> </a:t>
            </a:r>
            <a:r>
              <a:rPr lang="en-US" dirty="0" err="1"/>
              <a:t>dum</a:t>
            </a:r>
            <a:r>
              <a:rPr lang="en-US" dirty="0"/>
              <a:t> sit </a:t>
            </a:r>
            <a:r>
              <a:rPr lang="en-US" dirty="0" err="1"/>
              <a:t>amet</a:t>
            </a:r>
            <a:endParaRPr lang="en-US" dirty="0"/>
          </a:p>
          <a:p>
            <a:pPr lvl="0"/>
            <a:endParaRPr lang="en-US" dirty="0"/>
          </a:p>
        </p:txBody>
      </p:sp>
    </p:spTree>
    <p:extLst>
      <p:ext uri="{BB962C8B-B14F-4D97-AF65-F5344CB8AC3E}">
        <p14:creationId xmlns:p14="http://schemas.microsoft.com/office/powerpoint/2010/main" val="398043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9_Titeldia">
    <p:bg>
      <p:bgPr>
        <a:solidFill>
          <a:schemeClr val="tx1"/>
        </a:solidFill>
        <a:effectLst/>
      </p:bgPr>
    </p:bg>
    <p:spTree>
      <p:nvGrpSpPr>
        <p:cNvPr id="1" name=""/>
        <p:cNvGrpSpPr/>
        <p:nvPr/>
      </p:nvGrpSpPr>
      <p:grpSpPr>
        <a:xfrm>
          <a:off x="0" y="0"/>
          <a:ext cx="0" cy="0"/>
          <a:chOff x="0" y="0"/>
          <a:chExt cx="0" cy="0"/>
        </a:xfrm>
      </p:grpSpPr>
      <p:sp>
        <p:nvSpPr>
          <p:cNvPr id="7"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cxnSp>
        <p:nvCxnSpPr>
          <p:cNvPr id="10" name="Straight Connector 9"/>
          <p:cNvCxnSpPr/>
          <p:nvPr userDrawn="1"/>
        </p:nvCxnSpPr>
        <p:spPr>
          <a:xfrm>
            <a:off x="11602720" y="6185639"/>
            <a:ext cx="274320" cy="0"/>
          </a:xfrm>
          <a:prstGeom prst="line">
            <a:avLst/>
          </a:prstGeom>
          <a:ln w="19050" cap="rnd">
            <a:solidFill>
              <a:schemeClr val="bg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itel 1"/>
          <p:cNvSpPr>
            <a:spLocks noGrp="1"/>
          </p:cNvSpPr>
          <p:nvPr>
            <p:ph type="title" hasCustomPrompt="1"/>
          </p:nvPr>
        </p:nvSpPr>
        <p:spPr>
          <a:xfrm>
            <a:off x="512064" y="549846"/>
            <a:ext cx="7546848" cy="995490"/>
          </a:xfrm>
          <a:prstGeom prst="rect">
            <a:avLst/>
          </a:prstGeom>
        </p:spPr>
        <p:txBody>
          <a:bodyPr/>
          <a:lstStyle>
            <a:lvl1pPr>
              <a:defRPr sz="3200">
                <a:solidFill>
                  <a:schemeClr val="bg2"/>
                </a:solidFill>
                <a:latin typeface="Lato" panose="020F0502020204030203" pitchFamily="34" charset="0"/>
                <a:ea typeface="Lato" panose="020F0502020204030203" pitchFamily="34" charset="0"/>
                <a:cs typeface="Lato" panose="020F0502020204030203" pitchFamily="34" charset="0"/>
              </a:defRPr>
            </a:lvl1pPr>
          </a:lstStyle>
          <a:p>
            <a:r>
              <a:rPr kumimoji="0" lang="en-US"/>
              <a:t>TITELSTIJL </a:t>
            </a:r>
            <a:br>
              <a:rPr kumimoji="0" lang="en-US"/>
            </a:br>
            <a:r>
              <a:rPr kumimoji="0" lang="en-US"/>
              <a:t>VAN </a:t>
            </a:r>
            <a:r>
              <a:rPr kumimoji="0" lang="en-US" dirty="0"/>
              <a:t>MODEL BEWERKEN</a:t>
            </a:r>
          </a:p>
        </p:txBody>
      </p:sp>
      <p:sp>
        <p:nvSpPr>
          <p:cNvPr id="13"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bg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spTree>
    <p:extLst>
      <p:ext uri="{BB962C8B-B14F-4D97-AF65-F5344CB8AC3E}">
        <p14:creationId xmlns:p14="http://schemas.microsoft.com/office/powerpoint/2010/main" val="34679176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15922" y="549846"/>
            <a:ext cx="9438306" cy="722376"/>
          </a:xfrm>
          <a:prstGeom prst="rect">
            <a:avLst/>
          </a:prstGeom>
        </p:spPr>
        <p:txBody>
          <a:bodyPr/>
          <a:lstStyle>
            <a:lvl1pPr>
              <a:defRPr sz="3200">
                <a:solidFill>
                  <a:schemeClr val="tx2"/>
                </a:solidFill>
                <a:latin typeface="Lato" panose="020F0502020204030203" pitchFamily="34" charset="0"/>
                <a:ea typeface="Lato" panose="020F0502020204030203" pitchFamily="34" charset="0"/>
                <a:cs typeface="Lato" panose="020F0502020204030203" pitchFamily="34" charset="0"/>
              </a:defRPr>
            </a:lvl1pPr>
          </a:lstStyle>
          <a:p>
            <a:r>
              <a:rPr kumimoji="0" lang="en-US" dirty="0" err="1"/>
              <a:t>Titelstijl</a:t>
            </a:r>
            <a:r>
              <a:rPr kumimoji="0" lang="en-US" dirty="0"/>
              <a:t> van model </a:t>
            </a:r>
            <a:r>
              <a:rPr kumimoji="0" lang="en-US" dirty="0" err="1"/>
              <a:t>bewerken</a:t>
            </a:r>
            <a:endParaRPr kumimoji="0" lang="en-US" dirty="0"/>
          </a:p>
        </p:txBody>
      </p:sp>
      <p:sp>
        <p:nvSpPr>
          <p:cNvPr id="9"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cxnSp>
        <p:nvCxnSpPr>
          <p:cNvPr id="10" name="Straight Connector 9"/>
          <p:cNvCxnSpPr/>
          <p:nvPr userDrawn="1"/>
        </p:nvCxnSpPr>
        <p:spPr>
          <a:xfrm>
            <a:off x="11602720" y="6185639"/>
            <a:ext cx="274320" cy="0"/>
          </a:xfrm>
          <a:prstGeom prst="line">
            <a:avLst/>
          </a:prstGeom>
          <a:ln w="19050" cap="rnd">
            <a:solidFill>
              <a:schemeClr val="tx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2">
                    <a:lumMod val="60000"/>
                    <a:lumOff val="40000"/>
                  </a:schemeClr>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sp>
        <p:nvSpPr>
          <p:cNvPr id="12" name="Tijdelijke aanduiding voor inhoud 7"/>
          <p:cNvSpPr>
            <a:spLocks noGrp="1"/>
          </p:cNvSpPr>
          <p:nvPr>
            <p:ph sz="quarter" idx="13" hasCustomPrompt="1"/>
          </p:nvPr>
        </p:nvSpPr>
        <p:spPr>
          <a:xfrm>
            <a:off x="5451892" y="1689839"/>
            <a:ext cx="4884300" cy="4495800"/>
          </a:xfrm>
          <a:prstGeom prst="rect">
            <a:avLst/>
          </a:prstGeom>
        </p:spPr>
        <p:txBody>
          <a:bodyPr/>
          <a:lstStyle>
            <a:lvl1pPr marL="0" indent="0">
              <a:spcBef>
                <a:spcPts val="0"/>
              </a:spcBef>
              <a:buClr>
                <a:schemeClr val="accent1"/>
              </a:buClr>
              <a:buSzPct val="120000"/>
              <a:buFont typeface="Arial" charset="0"/>
              <a:buNone/>
              <a:defRPr sz="1500">
                <a:latin typeface="Lato" panose="020F0502020204030203" pitchFamily="34" charset="0"/>
                <a:ea typeface="Lato" panose="020F0502020204030203" pitchFamily="34" charset="0"/>
                <a:cs typeface="Lato" panose="020F0502020204030203" pitchFamily="34" charset="0"/>
              </a:defRPr>
            </a:lvl1pPr>
            <a:lvl2pPr marL="651510" indent="-285750">
              <a:buClr>
                <a:schemeClr val="accent1"/>
              </a:buClr>
              <a:buSzPct val="120000"/>
              <a:buFont typeface="Arial" charset="0"/>
              <a:buChar char="•"/>
              <a:defRPr sz="1500">
                <a:solidFill>
                  <a:schemeClr val="accent1"/>
                </a:solidFill>
                <a:latin typeface="Open Sans Light" charset="0"/>
                <a:ea typeface="Lato" panose="020F0502020204030203" pitchFamily="34" charset="0"/>
                <a:cs typeface="Lato" panose="020F0502020204030203" pitchFamily="34" charset="0"/>
              </a:defRPr>
            </a:lvl2pPr>
            <a:lvl3pPr marL="971550" indent="-285750">
              <a:buClr>
                <a:schemeClr val="accent1"/>
              </a:buClr>
              <a:buSzPct val="120000"/>
              <a:buFont typeface="Arial" charset="0"/>
              <a:buChar char="•"/>
              <a:defRPr sz="1300">
                <a:latin typeface="Open Sans Light" charset="0"/>
                <a:ea typeface="Lato" panose="020F0502020204030203" pitchFamily="34" charset="0"/>
                <a:cs typeface="Lato" panose="020F0502020204030203" pitchFamily="34" charset="0"/>
              </a:defRPr>
            </a:lvl3pPr>
            <a:lvl4pPr marL="1428750" indent="-285750">
              <a:buClr>
                <a:schemeClr val="tx2"/>
              </a:buClr>
              <a:buSzPct val="120000"/>
              <a:buFont typeface="Arial" charset="0"/>
              <a:buChar char="•"/>
              <a:defRPr sz="1200">
                <a:latin typeface="Open Sans Light" charset="0"/>
                <a:ea typeface="Lato" panose="020F0502020204030203" pitchFamily="34" charset="0"/>
                <a:cs typeface="Lato" panose="020F0502020204030203" pitchFamily="34" charset="0"/>
              </a:defRPr>
            </a:lvl4pPr>
            <a:lvl5pPr marL="1885950" indent="-285750">
              <a:buClr>
                <a:schemeClr val="accent1"/>
              </a:buClr>
              <a:buSzPct val="120000"/>
              <a:buFont typeface="Arial" charset="0"/>
              <a:buChar char="•"/>
              <a:defRPr sz="1200">
                <a:solidFill>
                  <a:schemeClr val="accent1"/>
                </a:solidFill>
                <a:latin typeface="Open Sans Light" charset="0"/>
                <a:ea typeface="Lato" panose="020F0502020204030203" pitchFamily="34" charset="0"/>
                <a:cs typeface="Lato" panose="020F0502020204030203" pitchFamily="34" charset="0"/>
              </a:defRPr>
            </a:lvl5pPr>
          </a:lstStyle>
          <a:p>
            <a:pPr lvl="0" eaLnBrk="1" latinLnBrk="0" hangingPunct="1"/>
            <a:r>
              <a:rPr lang="en-US" dirty="0"/>
              <a:t>KLIK OM DE TEKSTSTIJL </a:t>
            </a:r>
          </a:p>
          <a:p>
            <a:pPr lvl="0" eaLnBrk="1" latinLnBrk="0" hangingPunct="1"/>
            <a:r>
              <a:rPr lang="en-US" dirty="0"/>
              <a:t>VAN HET MODEL TE BEWERKEN</a:t>
            </a:r>
          </a:p>
          <a:p>
            <a:pPr lvl="1" eaLnBrk="1" latinLnBrk="0" hangingPunct="1"/>
            <a:r>
              <a:rPr lang="en-US" dirty="0" err="1"/>
              <a:t>Tweede</a:t>
            </a:r>
            <a:r>
              <a:rPr lang="en-US" dirty="0"/>
              <a:t> </a:t>
            </a:r>
            <a:r>
              <a:rPr lang="en-US" dirty="0" err="1"/>
              <a:t>niveau</a:t>
            </a:r>
            <a:endParaRPr lang="en-US" dirty="0"/>
          </a:p>
          <a:p>
            <a:pPr lvl="2" eaLnBrk="1" latinLnBrk="0" hangingPunct="1"/>
            <a:r>
              <a:rPr lang="en-US" dirty="0" err="1"/>
              <a:t>Derde</a:t>
            </a:r>
            <a:r>
              <a:rPr lang="en-US" dirty="0"/>
              <a:t> </a:t>
            </a:r>
            <a:r>
              <a:rPr lang="en-US" dirty="0" err="1"/>
              <a:t>niveau</a:t>
            </a:r>
            <a:endParaRPr lang="en-US" dirty="0"/>
          </a:p>
          <a:p>
            <a:pPr lvl="3" eaLnBrk="1" latinLnBrk="0" hangingPunct="1"/>
            <a:r>
              <a:rPr lang="en-US" dirty="0" err="1"/>
              <a:t>Vierde</a:t>
            </a:r>
            <a:r>
              <a:rPr lang="en-US" dirty="0"/>
              <a:t> </a:t>
            </a:r>
            <a:r>
              <a:rPr lang="en-US" dirty="0" err="1"/>
              <a:t>niveau</a:t>
            </a:r>
            <a:endParaRPr lang="en-US" dirty="0"/>
          </a:p>
          <a:p>
            <a:pPr lvl="4" eaLnBrk="1" latinLnBrk="0" hangingPunct="1"/>
            <a:r>
              <a:rPr lang="en-US" dirty="0" err="1"/>
              <a:t>Vijfde</a:t>
            </a:r>
            <a:r>
              <a:rPr lang="en-US" dirty="0"/>
              <a:t> </a:t>
            </a:r>
            <a:r>
              <a:rPr lang="en-US" dirty="0" err="1"/>
              <a:t>niveau</a:t>
            </a:r>
            <a:endParaRPr kumimoji="0" lang="en-US" dirty="0"/>
          </a:p>
        </p:txBody>
      </p:sp>
      <p:cxnSp>
        <p:nvCxnSpPr>
          <p:cNvPr id="4" name="Straight Connector 3"/>
          <p:cNvCxnSpPr/>
          <p:nvPr userDrawn="1"/>
        </p:nvCxnSpPr>
        <p:spPr>
          <a:xfrm>
            <a:off x="5092860" y="1689839"/>
            <a:ext cx="0" cy="4495800"/>
          </a:xfrm>
          <a:prstGeom prst="line">
            <a:avLst/>
          </a:prstGeom>
          <a:ln w="28575"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Tijdelijke aanduiding voor tekst 15"/>
          <p:cNvSpPr>
            <a:spLocks noGrp="1"/>
          </p:cNvSpPr>
          <p:nvPr>
            <p:ph type="body" sz="quarter" idx="14" hasCustomPrompt="1"/>
          </p:nvPr>
        </p:nvSpPr>
        <p:spPr>
          <a:xfrm>
            <a:off x="1018572" y="1689839"/>
            <a:ext cx="3692324" cy="4495800"/>
          </a:xfrm>
          <a:prstGeom prst="rect">
            <a:avLst/>
          </a:prstGeom>
          <a:solidFill>
            <a:schemeClr val="accent1"/>
          </a:solidFill>
        </p:spPr>
        <p:txBody>
          <a:bodyPr lIns="251999" rtlCol="0" anchor="ctr"/>
          <a:lstStyle>
            <a:lvl1pPr marL="0" indent="0">
              <a:lnSpc>
                <a:spcPts val="3200"/>
              </a:lnSpc>
              <a:spcBef>
                <a:spcPts val="0"/>
              </a:spcBef>
              <a:buFontTx/>
              <a:buNone/>
              <a:defRPr sz="3200" b="0" spc="-40" baseline="0">
                <a:solidFill>
                  <a:srgbClr val="FFFFFF"/>
                </a:solidFill>
                <a:latin typeface="Playfair Display" panose="00000500000000000000" pitchFamily="2" charset="0"/>
                <a:ea typeface="Playfair Display" panose="00000500000000000000" pitchFamily="2" charset="0"/>
                <a:cs typeface="Playfair Display" panose="00000500000000000000" pitchFamily="2" charset="0"/>
              </a:defRPr>
            </a:lvl1pPr>
          </a:lstStyle>
          <a:p>
            <a:pPr lvl="0" eaLnBrk="1" latinLnBrk="0" hangingPunct="1"/>
            <a:r>
              <a:rPr kumimoji="0" lang="en-US" dirty="0"/>
              <a:t>KLIK OM DE TEKSTSTIJL </a:t>
            </a:r>
          </a:p>
          <a:p>
            <a:pPr lvl="0" eaLnBrk="1" latinLnBrk="0" hangingPunct="1"/>
            <a:r>
              <a:rPr kumimoji="0" lang="en-US" dirty="0"/>
              <a:t>VAN HET MODEL TE BEWERKEN</a:t>
            </a:r>
          </a:p>
        </p:txBody>
      </p:sp>
    </p:spTree>
    <p:extLst>
      <p:ext uri="{BB962C8B-B14F-4D97-AF65-F5344CB8AC3E}">
        <p14:creationId xmlns:p14="http://schemas.microsoft.com/office/powerpoint/2010/main" val="31088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0_Titeldia">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282266" y="30324"/>
            <a:ext cx="5347885" cy="5161798"/>
          </a:xfrm>
          <a:prstGeom prst="rect">
            <a:avLst/>
          </a:prstGeom>
        </p:spPr>
      </p:pic>
      <p:sp>
        <p:nvSpPr>
          <p:cNvPr id="2" name="Rectangle 1"/>
          <p:cNvSpPr/>
          <p:nvPr userDrawn="1"/>
        </p:nvSpPr>
        <p:spPr>
          <a:xfrm>
            <a:off x="0" y="5166589"/>
            <a:ext cx="12192000" cy="16914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5"/>
          <p:cNvSpPr>
            <a:spLocks noGrp="1"/>
          </p:cNvSpPr>
          <p:nvPr>
            <p:ph type="body" sz="quarter" idx="13" hasCustomPrompt="1"/>
          </p:nvPr>
        </p:nvSpPr>
        <p:spPr>
          <a:xfrm>
            <a:off x="698500" y="1330912"/>
            <a:ext cx="5181600" cy="1308100"/>
          </a:xfrm>
          <a:prstGeom prst="rect">
            <a:avLst/>
          </a:prstGeom>
        </p:spPr>
        <p:txBody>
          <a:bodyPr>
            <a:noAutofit/>
          </a:bodyPr>
          <a:lstStyle>
            <a:lvl1pPr marL="0" indent="0">
              <a:lnSpc>
                <a:spcPts val="3000"/>
              </a:lnSpc>
              <a:spcBef>
                <a:spcPts val="0"/>
              </a:spcBef>
              <a:buFont typeface="Arial" charset="0"/>
              <a:buNone/>
              <a:defRPr spc="-40" baseline="0">
                <a:solidFill>
                  <a:schemeClr val="bg2"/>
                </a:solidFill>
                <a:latin typeface="Playfair Display" panose="00000500000000000000" pitchFamily="2" charset="0"/>
                <a:ea typeface="Playfair Display" panose="00000500000000000000" pitchFamily="2" charset="0"/>
                <a:cs typeface="Playfair Display" panose="00000500000000000000" pitchFamily="2"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PRESENTATION </a:t>
            </a:r>
          </a:p>
          <a:p>
            <a:pPr lvl="0"/>
            <a:r>
              <a:rPr lang="en-US" dirty="0"/>
              <a:t>SIGN OF COMES HERE</a:t>
            </a:r>
          </a:p>
        </p:txBody>
      </p:sp>
      <p:pic>
        <p:nvPicPr>
          <p:cNvPr id="8" name="Afbeelding 3"/>
          <p:cNvPicPr>
            <a:picLocks noChangeAspect="1"/>
          </p:cNvPicPr>
          <p:nvPr userDrawn="1"/>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79400" y="4522027"/>
            <a:ext cx="546100" cy="491258"/>
          </a:xfrm>
          <a:prstGeom prst="rect">
            <a:avLst/>
          </a:prstGeom>
        </p:spPr>
      </p:pic>
      <p:pic>
        <p:nvPicPr>
          <p:cNvPr id="10" name="Afbeelding 5"/>
          <p:cNvPicPr>
            <a:picLocks noChangeAspect="1"/>
          </p:cNvPicPr>
          <p:nvPr userDrawn="1"/>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991574" y="4440441"/>
            <a:ext cx="875325" cy="726148"/>
          </a:xfrm>
          <a:prstGeom prst="rect">
            <a:avLst/>
          </a:prstGeom>
        </p:spPr>
      </p:pic>
      <p:cxnSp>
        <p:nvCxnSpPr>
          <p:cNvPr id="5" name="Straight Connector 4"/>
          <p:cNvCxnSpPr/>
          <p:nvPr userDrawn="1"/>
        </p:nvCxnSpPr>
        <p:spPr>
          <a:xfrm>
            <a:off x="810768" y="1971213"/>
            <a:ext cx="2527300" cy="0"/>
          </a:xfrm>
          <a:prstGeom prst="line">
            <a:avLst/>
          </a:prstGeom>
          <a:ln w="28575" cap="rnd">
            <a:solidFill>
              <a:schemeClr val="tx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3" name="Group 12"/>
          <p:cNvGrpSpPr>
            <a:grpSpLocks noChangeAspect="1"/>
          </p:cNvGrpSpPr>
          <p:nvPr userDrawn="1"/>
        </p:nvGrpSpPr>
        <p:grpSpPr>
          <a:xfrm>
            <a:off x="819912" y="1023278"/>
            <a:ext cx="54000" cy="171350"/>
            <a:chOff x="838200" y="1454655"/>
            <a:chExt cx="90000" cy="285579"/>
          </a:xfrm>
        </p:grpSpPr>
        <p:sp>
          <p:nvSpPr>
            <p:cNvPr id="12" name="Oval 11"/>
            <p:cNvSpPr/>
            <p:nvPr userDrawn="1"/>
          </p:nvSpPr>
          <p:spPr>
            <a:xfrm>
              <a:off x="838200" y="1650234"/>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16" name="Oval 15"/>
            <p:cNvSpPr/>
            <p:nvPr userDrawn="1"/>
          </p:nvSpPr>
          <p:spPr>
            <a:xfrm>
              <a:off x="838200" y="1454655"/>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Lato" panose="020F0502020204030203" pitchFamily="34" charset="0"/>
              </a:endParaRPr>
            </a:p>
          </p:txBody>
        </p:sp>
      </p:grpSp>
      <p:sp>
        <p:nvSpPr>
          <p:cNvPr id="18" name="Text Placeholder 5"/>
          <p:cNvSpPr>
            <a:spLocks noGrp="1"/>
          </p:cNvSpPr>
          <p:nvPr>
            <p:ph type="body" sz="quarter" idx="14" hasCustomPrompt="1"/>
          </p:nvPr>
        </p:nvSpPr>
        <p:spPr>
          <a:xfrm>
            <a:off x="698500" y="2483225"/>
            <a:ext cx="5181600" cy="1308100"/>
          </a:xfrm>
          <a:prstGeom prst="rect">
            <a:avLst/>
          </a:prstGeom>
        </p:spPr>
        <p:txBody>
          <a:bodyPr>
            <a:noAutofit/>
          </a:bodyPr>
          <a:lstStyle>
            <a:lvl1pPr marL="0" indent="0">
              <a:lnSpc>
                <a:spcPts val="2400"/>
              </a:lnSpc>
              <a:spcBef>
                <a:spcPts val="0"/>
              </a:spcBef>
              <a:buFont typeface="Arial" charset="0"/>
              <a:buNone/>
              <a:defRPr sz="1500" spc="-20" baseline="0">
                <a:solidFill>
                  <a:schemeClr val="bg2"/>
                </a:solidFill>
                <a:latin typeface="Lato" panose="020F0502020204030203" pitchFamily="34" charset="0"/>
                <a:ea typeface="Lato" panose="020F0502020204030203" pitchFamily="34" charset="0"/>
                <a:cs typeface="Lato" panose="020F0502020204030203" pitchFamily="34" charset="0"/>
              </a:defRPr>
            </a:lvl1pPr>
            <a:lvl2pPr marL="365760" indent="0">
              <a:buFont typeface="Arial" charset="0"/>
              <a:buNone/>
              <a:defRPr>
                <a:solidFill>
                  <a:schemeClr val="bg1"/>
                </a:solidFill>
              </a:defRPr>
            </a:lvl2pPr>
            <a:lvl3pPr marL="685800" indent="0">
              <a:buFont typeface="Arial" charset="0"/>
              <a:buNone/>
              <a:defRPr>
                <a:solidFill>
                  <a:schemeClr val="bg1"/>
                </a:solidFill>
              </a:defRPr>
            </a:lvl3pPr>
            <a:lvl4pPr marL="1143000" indent="0">
              <a:buFont typeface="Arial" charset="0"/>
              <a:buNone/>
              <a:defRPr>
                <a:solidFill>
                  <a:schemeClr val="bg1"/>
                </a:solidFill>
              </a:defRPr>
            </a:lvl4pPr>
            <a:lvl5pPr marL="1600200" indent="0">
              <a:buFont typeface="Arial" charset="0"/>
              <a:buNone/>
              <a:defRPr>
                <a:solidFill>
                  <a:schemeClr val="bg1"/>
                </a:solidFill>
              </a:defRPr>
            </a:lvl5pPr>
          </a:lstStyle>
          <a:p>
            <a:pPr lvl="0"/>
            <a:r>
              <a:rPr lang="en-US" dirty="0"/>
              <a:t>Subhead title if needed </a:t>
            </a:r>
          </a:p>
          <a:p>
            <a:pPr lvl="0"/>
            <a:r>
              <a:rPr lang="en-US" dirty="0"/>
              <a:t>should be placed under this line</a:t>
            </a:r>
          </a:p>
        </p:txBody>
      </p:sp>
      <p:sp>
        <p:nvSpPr>
          <p:cNvPr id="21" name="Tijdelijke aanduiding voor voettekst 16"/>
          <p:cNvSpPr>
            <a:spLocks noGrp="1"/>
          </p:cNvSpPr>
          <p:nvPr>
            <p:ph type="ftr" sz="quarter" idx="11"/>
          </p:nvPr>
        </p:nvSpPr>
        <p:spPr>
          <a:xfrm>
            <a:off x="10591052" y="5338426"/>
            <a:ext cx="1359140" cy="769304"/>
          </a:xfrm>
          <a:prstGeom prst="rect">
            <a:avLst/>
          </a:prstGeom>
        </p:spPr>
        <p:txBody>
          <a:bodyPr anchor="b"/>
          <a:lstStyle>
            <a:lvl1pPr algn="r">
              <a:defRPr sz="10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nl-NL"/>
              <a:t>SSI end conference - April 3-4 2025</a:t>
            </a:r>
            <a:endParaRPr lang="nl-NL" dirty="0"/>
          </a:p>
        </p:txBody>
      </p:sp>
      <p:sp>
        <p:nvSpPr>
          <p:cNvPr id="22" name="Tijdelijke aanduiding voor dianummer 28"/>
          <p:cNvSpPr>
            <a:spLocks noGrp="1"/>
          </p:cNvSpPr>
          <p:nvPr>
            <p:ph type="sldNum" sz="quarter" idx="12"/>
          </p:nvPr>
        </p:nvSpPr>
        <p:spPr>
          <a:xfrm>
            <a:off x="10786872" y="6284006"/>
            <a:ext cx="1117600" cy="381000"/>
          </a:xfrm>
          <a:prstGeom prst="rect">
            <a:avLst/>
          </a:prstGeom>
        </p:spPr>
        <p:txBody>
          <a:bodyPr>
            <a:normAutofit/>
          </a:bodyPr>
          <a:lstStyle>
            <a:lvl1pPr algn="r">
              <a:defRPr sz="1000" b="1" i="0">
                <a:solidFill>
                  <a:schemeClr val="tx1"/>
                </a:solidFill>
                <a:latin typeface="Lato" panose="020F0502020204030203" pitchFamily="34" charset="0"/>
                <a:ea typeface="Lato" panose="020F0502020204030203" pitchFamily="34" charset="0"/>
                <a:cs typeface="Lato" panose="020F0502020204030203" pitchFamily="34" charset="0"/>
              </a:defRPr>
            </a:lvl1pPr>
          </a:lstStyle>
          <a:p>
            <a:fld id="{919D5046-99F8-8D4B-81CC-03ABDEA29024}" type="slidenum">
              <a:rPr lang="nl-NL" smtClean="0"/>
              <a:pPr/>
              <a:t>‹#›</a:t>
            </a:fld>
            <a:endParaRPr lang="nl-NL" dirty="0"/>
          </a:p>
        </p:txBody>
      </p:sp>
      <p:cxnSp>
        <p:nvCxnSpPr>
          <p:cNvPr id="23" name="Straight Connector 22"/>
          <p:cNvCxnSpPr/>
          <p:nvPr userDrawn="1"/>
        </p:nvCxnSpPr>
        <p:spPr>
          <a:xfrm>
            <a:off x="11602720" y="6185639"/>
            <a:ext cx="274320" cy="0"/>
          </a:xfrm>
          <a:prstGeom prst="line">
            <a:avLst/>
          </a:prstGeom>
          <a:ln w="19050"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54195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47"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P spid="18" grpId="0">
        <p:tmplLst>
          <p:tmpl>
            <p:tnLst>
              <p:par>
                <p:cTn presetID="10" presetClass="entr" presetSubtype="0" fill="hold" nodeType="withEffect">
                  <p:stCondLst>
                    <p:cond delay="1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r>
              <a:rPr lang="nl-NL"/>
              <a:t>SSI end conference - April 3-4 2025</a:t>
            </a:r>
          </a:p>
        </p:txBody>
      </p:sp>
      <p:sp>
        <p:nvSpPr>
          <p:cNvPr id="7" name="Tijdelijke aanduiding voor dianummer 6"/>
          <p:cNvSpPr>
            <a:spLocks noGrp="1"/>
          </p:cNvSpPr>
          <p:nvPr>
            <p:ph type="sldNum" sz="quarter" idx="12"/>
          </p:nvPr>
        </p:nvSpPr>
        <p:spPr/>
        <p:txBody>
          <a:bodyPr/>
          <a:lstStyle/>
          <a:p>
            <a:fld id="{C3689ACE-6C59-4479-8FE7-93D3AA3B078F}" type="slidenum">
              <a:rPr lang="nl-NL" smtClean="0"/>
              <a:t>‹#›</a:t>
            </a:fld>
            <a:endParaRPr lang="nl-NL"/>
          </a:p>
        </p:txBody>
      </p:sp>
    </p:spTree>
    <p:extLst>
      <p:ext uri="{BB962C8B-B14F-4D97-AF65-F5344CB8AC3E}">
        <p14:creationId xmlns:p14="http://schemas.microsoft.com/office/powerpoint/2010/main" val="3627725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E4E8D43-14F3-7840-9973-7E0D7BFD0E8D}"/>
              </a:ext>
            </a:extLst>
          </p:cNvPr>
          <p:cNvSpPr>
            <a:spLocks noGrp="1"/>
          </p:cNvSpPr>
          <p:nvPr>
            <p:ph sz="half" idx="2"/>
          </p:nvPr>
        </p:nvSpPr>
        <p:spPr>
          <a:xfrm>
            <a:off x="2219128" y="1307045"/>
            <a:ext cx="7753743" cy="4908560"/>
          </a:xfrm>
        </p:spPr>
        <p:txBody>
          <a:bodyPr/>
          <a:lstStyle>
            <a:lvl2pPr>
              <a:defRPr b="0" i="0">
                <a:latin typeface="Lato Light" panose="020F0302020204030203" pitchFamily="34" charset="77"/>
              </a:defRPr>
            </a:lvl2pPr>
            <a:lvl3pPr>
              <a:defRPr b="0" i="0">
                <a:latin typeface="Lato Light" panose="020F0302020204030203" pitchFamily="34" charset="77"/>
              </a:defRPr>
            </a:lvl3pPr>
            <a:lvl4pPr>
              <a:defRPr b="0" i="0">
                <a:latin typeface="Lato Light" panose="020F0302020204030203" pitchFamily="34" charset="77"/>
              </a:defRPr>
            </a:lvl4pPr>
            <a:lvl5pPr>
              <a:defRPr b="0" i="0">
                <a:latin typeface="Lato Light" panose="020F03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dirty="0"/>
          </a:p>
        </p:txBody>
      </p:sp>
      <p:sp>
        <p:nvSpPr>
          <p:cNvPr id="5" name="Date Placeholder 4">
            <a:extLst>
              <a:ext uri="{FF2B5EF4-FFF2-40B4-BE49-F238E27FC236}">
                <a16:creationId xmlns:a16="http://schemas.microsoft.com/office/drawing/2014/main" id="{DB5E8AF2-79E0-E040-A33A-F422F4112112}"/>
              </a:ext>
            </a:extLst>
          </p:cNvPr>
          <p:cNvSpPr>
            <a:spLocks noGrp="1"/>
          </p:cNvSpPr>
          <p:nvPr>
            <p:ph type="dt" sz="half" idx="10"/>
          </p:nvPr>
        </p:nvSpPr>
        <p:spPr/>
        <p:txBody>
          <a:bodyPr/>
          <a:lstStyle/>
          <a:p>
            <a:endParaRPr lang="en-BE"/>
          </a:p>
        </p:txBody>
      </p:sp>
      <p:sp>
        <p:nvSpPr>
          <p:cNvPr id="6" name="Footer Placeholder 5">
            <a:extLst>
              <a:ext uri="{FF2B5EF4-FFF2-40B4-BE49-F238E27FC236}">
                <a16:creationId xmlns:a16="http://schemas.microsoft.com/office/drawing/2014/main" id="{D4C1AC5A-755A-9D40-BB01-5B4D0150C6F2}"/>
              </a:ext>
            </a:extLst>
          </p:cNvPr>
          <p:cNvSpPr>
            <a:spLocks noGrp="1"/>
          </p:cNvSpPr>
          <p:nvPr>
            <p:ph type="ftr" sz="quarter" idx="11"/>
          </p:nvPr>
        </p:nvSpPr>
        <p:spPr/>
        <p:txBody>
          <a:bodyPr/>
          <a:lstStyle/>
          <a:p>
            <a:pPr algn="r"/>
            <a:r>
              <a:rPr lang="en-GB"/>
              <a:t>SSI end conference - April 3-4 2025</a:t>
            </a:r>
            <a:endParaRPr lang="en-BE" dirty="0"/>
          </a:p>
        </p:txBody>
      </p:sp>
      <p:sp>
        <p:nvSpPr>
          <p:cNvPr id="7" name="Slide Number Placeholder 6">
            <a:extLst>
              <a:ext uri="{FF2B5EF4-FFF2-40B4-BE49-F238E27FC236}">
                <a16:creationId xmlns:a16="http://schemas.microsoft.com/office/drawing/2014/main" id="{F16F0392-A46F-E14E-850C-B07281D9F320}"/>
              </a:ext>
            </a:extLst>
          </p:cNvPr>
          <p:cNvSpPr>
            <a:spLocks noGrp="1"/>
          </p:cNvSpPr>
          <p:nvPr>
            <p:ph type="sldNum" sz="quarter" idx="12"/>
          </p:nvPr>
        </p:nvSpPr>
        <p:spPr/>
        <p:txBody>
          <a:bodyPr/>
          <a:lstStyle/>
          <a:p>
            <a:fld id="{061F36CC-3DCE-D24B-980C-F2D5D78CFA30}" type="slidenum">
              <a:rPr lang="en-BE" smtClean="0"/>
              <a:t>‹#›</a:t>
            </a:fld>
            <a:endParaRPr lang="en-BE"/>
          </a:p>
        </p:txBody>
      </p:sp>
      <p:pic>
        <p:nvPicPr>
          <p:cNvPr id="11" name="Picture 10" descr="Text&#10;&#10;Description automatically generated with medium confidence">
            <a:extLst>
              <a:ext uri="{FF2B5EF4-FFF2-40B4-BE49-F238E27FC236}">
                <a16:creationId xmlns:a16="http://schemas.microsoft.com/office/drawing/2014/main" id="{8AD489C3-CE50-F74E-AAD9-735FC0A93A11}"/>
              </a:ext>
            </a:extLst>
          </p:cNvPr>
          <p:cNvPicPr>
            <a:picLocks noChangeAspect="1"/>
          </p:cNvPicPr>
          <p:nvPr userDrawn="1"/>
        </p:nvPicPr>
        <p:blipFill>
          <a:blip r:embed="rId2"/>
          <a:stretch>
            <a:fillRect/>
          </a:stretch>
        </p:blipFill>
        <p:spPr>
          <a:xfrm>
            <a:off x="10482286" y="162328"/>
            <a:ext cx="1118335" cy="387116"/>
          </a:xfrm>
          <a:prstGeom prst="rect">
            <a:avLst/>
          </a:prstGeom>
        </p:spPr>
      </p:pic>
      <p:pic>
        <p:nvPicPr>
          <p:cNvPr id="12" name="Picture 11" descr="Text, logo&#10;&#10;Description automatically generated">
            <a:extLst>
              <a:ext uri="{FF2B5EF4-FFF2-40B4-BE49-F238E27FC236}">
                <a16:creationId xmlns:a16="http://schemas.microsoft.com/office/drawing/2014/main" id="{22AAD0BF-1567-0D47-8DB6-E1ABA4580513}"/>
              </a:ext>
            </a:extLst>
          </p:cNvPr>
          <p:cNvPicPr>
            <a:picLocks noChangeAspect="1"/>
          </p:cNvPicPr>
          <p:nvPr userDrawn="1"/>
        </p:nvPicPr>
        <p:blipFill>
          <a:blip r:embed="rId3"/>
          <a:stretch>
            <a:fillRect/>
          </a:stretch>
        </p:blipFill>
        <p:spPr>
          <a:xfrm>
            <a:off x="9746399" y="169855"/>
            <a:ext cx="659532" cy="458805"/>
          </a:xfrm>
          <a:prstGeom prst="rect">
            <a:avLst/>
          </a:prstGeom>
        </p:spPr>
      </p:pic>
      <p:pic>
        <p:nvPicPr>
          <p:cNvPr id="13" name="Picture 12" descr="Icon&#10;&#10;Description automatically generated">
            <a:extLst>
              <a:ext uri="{FF2B5EF4-FFF2-40B4-BE49-F238E27FC236}">
                <a16:creationId xmlns:a16="http://schemas.microsoft.com/office/drawing/2014/main" id="{51E8E3EE-2BB1-9F42-B451-8CD2C2913989}"/>
              </a:ext>
            </a:extLst>
          </p:cNvPr>
          <p:cNvPicPr>
            <a:picLocks noChangeAspect="1"/>
          </p:cNvPicPr>
          <p:nvPr userDrawn="1"/>
        </p:nvPicPr>
        <p:blipFill>
          <a:blip r:embed="rId4"/>
          <a:stretch>
            <a:fillRect/>
          </a:stretch>
        </p:blipFill>
        <p:spPr>
          <a:xfrm>
            <a:off x="11737348" y="83113"/>
            <a:ext cx="293922" cy="458805"/>
          </a:xfrm>
          <a:prstGeom prst="rect">
            <a:avLst/>
          </a:prstGeom>
        </p:spPr>
      </p:pic>
      <p:cxnSp>
        <p:nvCxnSpPr>
          <p:cNvPr id="8" name="Straight Connector 7">
            <a:extLst>
              <a:ext uri="{FF2B5EF4-FFF2-40B4-BE49-F238E27FC236}">
                <a16:creationId xmlns:a16="http://schemas.microsoft.com/office/drawing/2014/main" id="{EF0039D1-4E80-E142-A385-30924A10E079}"/>
              </a:ext>
            </a:extLst>
          </p:cNvPr>
          <p:cNvCxnSpPr/>
          <p:nvPr userDrawn="1"/>
        </p:nvCxnSpPr>
        <p:spPr>
          <a:xfrm>
            <a:off x="2065990" y="1296000"/>
            <a:ext cx="0" cy="4919605"/>
          </a:xfrm>
          <a:prstGeom prst="line">
            <a:avLst/>
          </a:prstGeom>
          <a:ln w="22225" cap="rnd">
            <a:solidFill>
              <a:srgbClr val="32C4B3"/>
            </a:solidFill>
            <a:prstDash val="sysDot"/>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4BEF7082-FD8F-814C-AC7B-58599AAB8CD1}"/>
              </a:ext>
            </a:extLst>
          </p:cNvPr>
          <p:cNvSpPr txBox="1">
            <a:spLocks/>
          </p:cNvSpPr>
          <p:nvPr userDrawn="1"/>
        </p:nvSpPr>
        <p:spPr>
          <a:xfrm>
            <a:off x="702580" y="355886"/>
            <a:ext cx="934631" cy="769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baseline="0">
                <a:solidFill>
                  <a:schemeClr val="tx1"/>
                </a:solidFill>
                <a:latin typeface="Lato" panose="020F0502020204030203" pitchFamily="34" charset="77"/>
                <a:ea typeface="+mj-ea"/>
                <a:cs typeface="+mj-cs"/>
              </a:defRPr>
            </a:lvl1pPr>
          </a:lstStyle>
          <a:p>
            <a:pPr algn="ctr"/>
            <a:endParaRPr lang="en-BE" sz="1800" dirty="0">
              <a:solidFill>
                <a:schemeClr val="bg1"/>
              </a:solidFill>
            </a:endParaRPr>
          </a:p>
        </p:txBody>
      </p:sp>
      <p:sp>
        <p:nvSpPr>
          <p:cNvPr id="17" name="Title 1">
            <a:extLst>
              <a:ext uri="{FF2B5EF4-FFF2-40B4-BE49-F238E27FC236}">
                <a16:creationId xmlns:a16="http://schemas.microsoft.com/office/drawing/2014/main" id="{789B2084-35CD-FD41-971B-6DFAE5ADC294}"/>
              </a:ext>
            </a:extLst>
          </p:cNvPr>
          <p:cNvSpPr>
            <a:spLocks noGrp="1"/>
          </p:cNvSpPr>
          <p:nvPr>
            <p:ph type="title" hasCustomPrompt="1"/>
          </p:nvPr>
        </p:nvSpPr>
        <p:spPr>
          <a:xfrm>
            <a:off x="2065989" y="365126"/>
            <a:ext cx="6316411" cy="769194"/>
          </a:xfrm>
        </p:spPr>
        <p:txBody>
          <a:bodyPr/>
          <a:lstStyle>
            <a:lvl1pPr>
              <a:defRPr/>
            </a:lvl1pPr>
          </a:lstStyle>
          <a:p>
            <a:r>
              <a:rPr lang="en-GB" dirty="0"/>
              <a:t>Graphic page left (put any graphic here)</a:t>
            </a:r>
            <a:endParaRPr lang="en-BE" dirty="0"/>
          </a:p>
        </p:txBody>
      </p:sp>
    </p:spTree>
    <p:extLst>
      <p:ext uri="{BB962C8B-B14F-4D97-AF65-F5344CB8AC3E}">
        <p14:creationId xmlns:p14="http://schemas.microsoft.com/office/powerpoint/2010/main" val="393191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endParaRPr lang="nl-NL"/>
          </a:p>
        </p:txBody>
      </p:sp>
      <p:sp>
        <p:nvSpPr>
          <p:cNvPr id="8" name="Tijdelijke aanduiding voor voettekst 7"/>
          <p:cNvSpPr>
            <a:spLocks noGrp="1"/>
          </p:cNvSpPr>
          <p:nvPr>
            <p:ph type="ftr" sz="quarter" idx="11"/>
          </p:nvPr>
        </p:nvSpPr>
        <p:spPr/>
        <p:txBody>
          <a:bodyPr/>
          <a:lstStyle/>
          <a:p>
            <a:r>
              <a:rPr lang="nl-NL"/>
              <a:t>SSI end conference - April 3-4 2025</a:t>
            </a:r>
          </a:p>
        </p:txBody>
      </p:sp>
      <p:sp>
        <p:nvSpPr>
          <p:cNvPr id="9" name="Tijdelijke aanduiding voor dianummer 8"/>
          <p:cNvSpPr>
            <a:spLocks noGrp="1"/>
          </p:cNvSpPr>
          <p:nvPr>
            <p:ph type="sldNum" sz="quarter" idx="12"/>
          </p:nvPr>
        </p:nvSpPr>
        <p:spPr/>
        <p:txBody>
          <a:bodyPr/>
          <a:lstStyle/>
          <a:p>
            <a:fld id="{C3689ACE-6C59-4479-8FE7-93D3AA3B078F}" type="slidenum">
              <a:rPr lang="nl-NL" smtClean="0"/>
              <a:t>‹#›</a:t>
            </a:fld>
            <a:endParaRPr lang="nl-NL"/>
          </a:p>
        </p:txBody>
      </p:sp>
    </p:spTree>
    <p:extLst>
      <p:ext uri="{BB962C8B-B14F-4D97-AF65-F5344CB8AC3E}">
        <p14:creationId xmlns:p14="http://schemas.microsoft.com/office/powerpoint/2010/main" val="2509034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endParaRPr lang="nl-NL"/>
          </a:p>
        </p:txBody>
      </p:sp>
      <p:sp>
        <p:nvSpPr>
          <p:cNvPr id="4" name="Tijdelijke aanduiding voor voettekst 3"/>
          <p:cNvSpPr>
            <a:spLocks noGrp="1"/>
          </p:cNvSpPr>
          <p:nvPr>
            <p:ph type="ftr" sz="quarter" idx="11"/>
          </p:nvPr>
        </p:nvSpPr>
        <p:spPr/>
        <p:txBody>
          <a:bodyPr/>
          <a:lstStyle/>
          <a:p>
            <a:r>
              <a:rPr lang="nl-NL"/>
              <a:t>SSI end conference - April 3-4 2025</a:t>
            </a:r>
          </a:p>
        </p:txBody>
      </p:sp>
      <p:sp>
        <p:nvSpPr>
          <p:cNvPr id="5" name="Tijdelijke aanduiding voor dianummer 4"/>
          <p:cNvSpPr>
            <a:spLocks noGrp="1"/>
          </p:cNvSpPr>
          <p:nvPr>
            <p:ph type="sldNum" sz="quarter" idx="12"/>
          </p:nvPr>
        </p:nvSpPr>
        <p:spPr/>
        <p:txBody>
          <a:bodyPr/>
          <a:lstStyle/>
          <a:p>
            <a:fld id="{C3689ACE-6C59-4479-8FE7-93D3AA3B078F}" type="slidenum">
              <a:rPr lang="nl-NL" smtClean="0"/>
              <a:t>‹#›</a:t>
            </a:fld>
            <a:endParaRPr lang="nl-NL"/>
          </a:p>
        </p:txBody>
      </p:sp>
    </p:spTree>
    <p:extLst>
      <p:ext uri="{BB962C8B-B14F-4D97-AF65-F5344CB8AC3E}">
        <p14:creationId xmlns:p14="http://schemas.microsoft.com/office/powerpoint/2010/main" val="2003341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nl-NL"/>
          </a:p>
        </p:txBody>
      </p:sp>
      <p:sp>
        <p:nvSpPr>
          <p:cNvPr id="3" name="Tijdelijke aanduiding voor voettekst 2"/>
          <p:cNvSpPr>
            <a:spLocks noGrp="1"/>
          </p:cNvSpPr>
          <p:nvPr>
            <p:ph type="ftr" sz="quarter" idx="11"/>
          </p:nvPr>
        </p:nvSpPr>
        <p:spPr/>
        <p:txBody>
          <a:bodyPr/>
          <a:lstStyle/>
          <a:p>
            <a:r>
              <a:rPr lang="nl-NL"/>
              <a:t>SSI end conference - April 3-4 2025</a:t>
            </a:r>
          </a:p>
        </p:txBody>
      </p:sp>
      <p:sp>
        <p:nvSpPr>
          <p:cNvPr id="4" name="Tijdelijke aanduiding voor dianummer 3"/>
          <p:cNvSpPr>
            <a:spLocks noGrp="1"/>
          </p:cNvSpPr>
          <p:nvPr>
            <p:ph type="sldNum" sz="quarter" idx="12"/>
          </p:nvPr>
        </p:nvSpPr>
        <p:spPr/>
        <p:txBody>
          <a:bodyPr/>
          <a:lstStyle/>
          <a:p>
            <a:fld id="{C3689ACE-6C59-4479-8FE7-93D3AA3B078F}" type="slidenum">
              <a:rPr lang="nl-NL" smtClean="0"/>
              <a:t>‹#›</a:t>
            </a:fld>
            <a:endParaRPr lang="nl-NL"/>
          </a:p>
        </p:txBody>
      </p:sp>
    </p:spTree>
    <p:extLst>
      <p:ext uri="{BB962C8B-B14F-4D97-AF65-F5344CB8AC3E}">
        <p14:creationId xmlns:p14="http://schemas.microsoft.com/office/powerpoint/2010/main" val="2148950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r>
              <a:rPr lang="nl-NL"/>
              <a:t>SSI end conference - April 3-4 2025</a:t>
            </a:r>
          </a:p>
        </p:txBody>
      </p:sp>
      <p:sp>
        <p:nvSpPr>
          <p:cNvPr id="7" name="Tijdelijke aanduiding voor dianummer 6"/>
          <p:cNvSpPr>
            <a:spLocks noGrp="1"/>
          </p:cNvSpPr>
          <p:nvPr>
            <p:ph type="sldNum" sz="quarter" idx="12"/>
          </p:nvPr>
        </p:nvSpPr>
        <p:spPr/>
        <p:txBody>
          <a:bodyPr/>
          <a:lstStyle/>
          <a:p>
            <a:fld id="{C3689ACE-6C59-4479-8FE7-93D3AA3B078F}" type="slidenum">
              <a:rPr lang="nl-NL" smtClean="0"/>
              <a:t>‹#›</a:t>
            </a:fld>
            <a:endParaRPr lang="nl-NL"/>
          </a:p>
        </p:txBody>
      </p:sp>
    </p:spTree>
    <p:extLst>
      <p:ext uri="{BB962C8B-B14F-4D97-AF65-F5344CB8AC3E}">
        <p14:creationId xmlns:p14="http://schemas.microsoft.com/office/powerpoint/2010/main" val="2727333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r>
              <a:rPr lang="nl-NL"/>
              <a:t>SSI end conference - April 3-4 2025</a:t>
            </a:r>
          </a:p>
        </p:txBody>
      </p:sp>
      <p:sp>
        <p:nvSpPr>
          <p:cNvPr id="7" name="Tijdelijke aanduiding voor dianummer 6"/>
          <p:cNvSpPr>
            <a:spLocks noGrp="1"/>
          </p:cNvSpPr>
          <p:nvPr>
            <p:ph type="sldNum" sz="quarter" idx="12"/>
          </p:nvPr>
        </p:nvSpPr>
        <p:spPr/>
        <p:txBody>
          <a:bodyPr/>
          <a:lstStyle/>
          <a:p>
            <a:fld id="{C3689ACE-6C59-4479-8FE7-93D3AA3B078F}" type="slidenum">
              <a:rPr lang="nl-NL" smtClean="0"/>
              <a:t>‹#›</a:t>
            </a:fld>
            <a:endParaRPr lang="nl-NL"/>
          </a:p>
        </p:txBody>
      </p:sp>
    </p:spTree>
    <p:extLst>
      <p:ext uri="{BB962C8B-B14F-4D97-AF65-F5344CB8AC3E}">
        <p14:creationId xmlns:p14="http://schemas.microsoft.com/office/powerpoint/2010/main" val="339292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SSI end conference - April 3-4 2025</a:t>
            </a: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689ACE-6C59-4479-8FE7-93D3AA3B078F}" type="slidenum">
              <a:rPr lang="nl-NL" smtClean="0"/>
              <a:t>‹#›</a:t>
            </a:fld>
            <a:endParaRPr lang="nl-NL"/>
          </a:p>
        </p:txBody>
      </p:sp>
    </p:spTree>
    <p:extLst>
      <p:ext uri="{BB962C8B-B14F-4D97-AF65-F5344CB8AC3E}">
        <p14:creationId xmlns:p14="http://schemas.microsoft.com/office/powerpoint/2010/main" val="95256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783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latinLnBrk="0" hangingPunct="1">
        <a:spcBef>
          <a:spcPct val="0"/>
        </a:spcBef>
        <a:buNone/>
        <a:defRPr kumimoji="0" sz="4400" kern="1200">
          <a:solidFill>
            <a:schemeClr val="tx1"/>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rgbClr val="000065"/>
        </a:buClr>
        <a:buSzPct val="70000"/>
        <a:buFont typeface="Wingdings 2"/>
        <a:buChar char=""/>
        <a:defRPr kumimoji="0" sz="2600" kern="1200">
          <a:solidFill>
            <a:srgbClr val="FF0000"/>
          </a:solidFill>
          <a:latin typeface="+mn-lt"/>
          <a:ea typeface="+mn-ea"/>
          <a:cs typeface="+mn-cs"/>
        </a:defRPr>
      </a:lvl2pPr>
      <a:lvl3pPr marL="914400" indent="-228600" algn="l" rtl="0" eaLnBrk="1" latinLnBrk="0" hangingPunct="1">
        <a:spcBef>
          <a:spcPts val="500"/>
        </a:spcBef>
        <a:buClr>
          <a:srgbClr val="000065"/>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rgbClr val="000065"/>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rgbClr val="000065"/>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cid:FF0C5DD7075E7D43BCF4E4A2C0F6F5C8@ec.europa.eu" TargetMode="Externa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8.png"/><Relationship Id="rId7" Type="http://schemas.openxmlformats.org/officeDocument/2006/relationships/image" Target="../media/image46.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61.svg"/><Relationship Id="rId4" Type="http://schemas.openxmlformats.org/officeDocument/2006/relationships/image" Target="../media/image59.sv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37.xml"/><Relationship Id="rId5" Type="http://schemas.openxmlformats.org/officeDocument/2006/relationships/image" Target="../media/image63.sv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3.sv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63.svg"/><Relationship Id="rId4" Type="http://schemas.openxmlformats.org/officeDocument/2006/relationships/image" Target="../media/image69.pn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7.png"/><Relationship Id="rId7" Type="http://schemas.openxmlformats.org/officeDocument/2006/relationships/image" Target="../media/image81.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svg"/><Relationship Id="rId9" Type="http://schemas.openxmlformats.org/officeDocument/2006/relationships/image" Target="../media/image63.svg"/></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xml"/><Relationship Id="rId5" Type="http://schemas.openxmlformats.org/officeDocument/2006/relationships/image" Target="../media/image87.emf"/><Relationship Id="rId4" Type="http://schemas.openxmlformats.org/officeDocument/2006/relationships/image" Target="../media/image86.emf"/></Relationships>
</file>

<file path=ppt/slides/_rels/slide2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8.emf"/><Relationship Id="rId1" Type="http://schemas.openxmlformats.org/officeDocument/2006/relationships/slideLayout" Target="../slideLayouts/slideLayout1.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2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1.xml"/><Relationship Id="rId5" Type="http://schemas.openxmlformats.org/officeDocument/2006/relationships/image" Target="../media/image95.emf"/><Relationship Id="rId4" Type="http://schemas.openxmlformats.org/officeDocument/2006/relationships/image" Target="../media/image94.emf"/></Relationships>
</file>

<file path=ppt/slides/_rels/slide2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1.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87.emf"/></Relationships>
</file>

<file path=ppt/slides/_rels/slide27.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1.xml"/><Relationship Id="rId4" Type="http://schemas.openxmlformats.org/officeDocument/2006/relationships/image" Target="../media/image95.emf"/></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hdphoto" Target="../media/hdphoto2.wdp"/><Relationship Id="rId7"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63.svg"/></Relationships>
</file>

<file path=ppt/slides/_rels/slide3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114.jpeg"/><Relationship Id="rId7" Type="http://schemas.openxmlformats.org/officeDocument/2006/relationships/image" Target="../media/image62.pn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120.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sv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1.xml"/><Relationship Id="rId4" Type="http://schemas.openxmlformats.org/officeDocument/2006/relationships/image" Target="../media/image129.emf"/></Relationships>
</file>

<file path=ppt/slides/_rels/slide43.xml.rels><?xml version="1.0" encoding="UTF-8" standalone="yes"?>
<Relationships xmlns="http://schemas.openxmlformats.org/package/2006/relationships"><Relationship Id="rId3" Type="http://schemas.openxmlformats.org/officeDocument/2006/relationships/image" Target="../media/image130.emf"/><Relationship Id="rId7" Type="http://schemas.openxmlformats.org/officeDocument/2006/relationships/image" Target="../media/image133.emf"/><Relationship Id="rId2" Type="http://schemas.openxmlformats.org/officeDocument/2006/relationships/image" Target="../media/image89.emf"/><Relationship Id="rId1" Type="http://schemas.openxmlformats.org/officeDocument/2006/relationships/slideLayout" Target="../slideLayouts/slideLayout1.xml"/><Relationship Id="rId6" Type="http://schemas.openxmlformats.org/officeDocument/2006/relationships/image" Target="../media/image132.emf"/><Relationship Id="rId5" Type="http://schemas.openxmlformats.org/officeDocument/2006/relationships/image" Target="../media/image129.emf"/><Relationship Id="rId4" Type="http://schemas.openxmlformats.org/officeDocument/2006/relationships/image" Target="../media/image131.emf"/></Relationships>
</file>

<file path=ppt/slides/_rels/slide44.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89.emf"/><Relationship Id="rId1" Type="http://schemas.openxmlformats.org/officeDocument/2006/relationships/slideLayout" Target="../slideLayouts/slideLayout1.xml"/><Relationship Id="rId5" Type="http://schemas.openxmlformats.org/officeDocument/2006/relationships/image" Target="../media/image135.emf"/><Relationship Id="rId4" Type="http://schemas.openxmlformats.org/officeDocument/2006/relationships/image" Target="../media/image129.emf"/></Relationships>
</file>

<file path=ppt/slides/_rels/slide45.xml.rels><?xml version="1.0" encoding="UTF-8" standalone="yes"?>
<Relationships xmlns="http://schemas.openxmlformats.org/package/2006/relationships"><Relationship Id="rId3" Type="http://schemas.openxmlformats.org/officeDocument/2006/relationships/image" Target="../media/image136.emf"/><Relationship Id="rId7" Type="http://schemas.openxmlformats.org/officeDocument/2006/relationships/image" Target="../media/image95.emf"/><Relationship Id="rId2" Type="http://schemas.openxmlformats.org/officeDocument/2006/relationships/image" Target="../media/image89.emf"/><Relationship Id="rId1" Type="http://schemas.openxmlformats.org/officeDocument/2006/relationships/slideLayout" Target="../slideLayouts/slideLayout1.xml"/><Relationship Id="rId6" Type="http://schemas.openxmlformats.org/officeDocument/2006/relationships/image" Target="../media/image129.emf"/><Relationship Id="rId5" Type="http://schemas.openxmlformats.org/officeDocument/2006/relationships/image" Target="../media/image138.emf"/><Relationship Id="rId4" Type="http://schemas.openxmlformats.org/officeDocument/2006/relationships/image" Target="../media/image137.emf"/></Relationships>
</file>

<file path=ppt/slides/_rels/slide46.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89.emf"/><Relationship Id="rId1" Type="http://schemas.openxmlformats.org/officeDocument/2006/relationships/slideLayout" Target="../slideLayouts/slideLayout1.xml"/><Relationship Id="rId5" Type="http://schemas.openxmlformats.org/officeDocument/2006/relationships/image" Target="../media/image129.emf"/><Relationship Id="rId4" Type="http://schemas.openxmlformats.org/officeDocument/2006/relationships/image" Target="../media/image140.emf"/></Relationships>
</file>

<file path=ppt/slides/_rels/slide47.xml.rels><?xml version="1.0" encoding="UTF-8" standalone="yes"?>
<Relationships xmlns="http://schemas.openxmlformats.org/package/2006/relationships"><Relationship Id="rId3" Type="http://schemas.openxmlformats.org/officeDocument/2006/relationships/hyperlink" Target="mailto:joeri.Minnen@hbits.io" TargetMode="External"/><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142.svg"/><Relationship Id="rId4" Type="http://schemas.openxmlformats.org/officeDocument/2006/relationships/image" Target="../media/image1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5.svg"/><Relationship Id="rId7" Type="http://schemas.openxmlformats.org/officeDocument/2006/relationships/image" Target="../media/image54.sv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6.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29180"/>
            <a:ext cx="12192000" cy="2502204"/>
          </a:xfrm>
        </p:spPr>
        <p:txBody>
          <a:bodyPr>
            <a:noAutofit/>
          </a:bodyPr>
          <a:lstStyle/>
          <a:p>
            <a:r>
              <a:rPr lang="en-GB" sz="4400" b="1" dirty="0">
                <a:solidFill>
                  <a:srgbClr val="0070C0"/>
                </a:solidFill>
              </a:rPr>
              <a:t>Smart Survey Implementation</a:t>
            </a:r>
            <a:br>
              <a:rPr lang="nl-NL" sz="4400" b="1" dirty="0">
                <a:solidFill>
                  <a:srgbClr val="0070C0"/>
                </a:solidFill>
              </a:rPr>
            </a:br>
            <a:r>
              <a:rPr lang="en-GB" sz="2000" dirty="0">
                <a:solidFill>
                  <a:srgbClr val="0070C0"/>
                </a:solidFill>
              </a:rPr>
              <a:t>Grant Agreement Number: 101119594 (2023-NL-SSI)</a:t>
            </a:r>
            <a:br>
              <a:rPr lang="en-GB" sz="2000" dirty="0">
                <a:solidFill>
                  <a:srgbClr val="0070C0"/>
                </a:solidFill>
              </a:rPr>
            </a:br>
            <a:br>
              <a:rPr lang="nl-NL" sz="2800" dirty="0"/>
            </a:br>
            <a:r>
              <a:rPr lang="en-US" sz="4000" b="1" dirty="0">
                <a:solidFill>
                  <a:srgbClr val="0070C0"/>
                </a:solidFill>
              </a:rPr>
              <a:t>Development and Integration of Microservices</a:t>
            </a:r>
            <a:br>
              <a:rPr lang="en-US" sz="4000" b="1" dirty="0">
                <a:solidFill>
                  <a:srgbClr val="0070C0"/>
                </a:solidFill>
              </a:rPr>
            </a:br>
            <a:r>
              <a:rPr lang="en-US" sz="2000" dirty="0">
                <a:solidFill>
                  <a:srgbClr val="0070C0"/>
                </a:solidFill>
              </a:rPr>
              <a:t>Thursday, 2025-04-03</a:t>
            </a:r>
            <a:endParaRPr lang="en-US" sz="2000" b="1" dirty="0">
              <a:solidFill>
                <a:srgbClr val="0070C0"/>
              </a:solidFill>
            </a:endParaRPr>
          </a:p>
        </p:txBody>
      </p:sp>
      <p:grpSp>
        <p:nvGrpSpPr>
          <p:cNvPr id="7" name="Group 6"/>
          <p:cNvGrpSpPr/>
          <p:nvPr/>
        </p:nvGrpSpPr>
        <p:grpSpPr>
          <a:xfrm>
            <a:off x="207022" y="133133"/>
            <a:ext cx="12731673" cy="3404332"/>
            <a:chOff x="192274" y="310109"/>
            <a:chExt cx="12731673" cy="3404332"/>
          </a:xfrm>
        </p:grpSpPr>
        <p:pic>
          <p:nvPicPr>
            <p:cNvPr id="15" name="Afbeelding 4" descr="cid:FF0C5DD7075E7D43BCF4E4A2C0F6F5C8@ec.europa.e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4350086" y="2174148"/>
              <a:ext cx="3187507" cy="1540293"/>
            </a:xfrm>
            <a:prstGeom prst="rect">
              <a:avLst/>
            </a:prstGeom>
            <a:noFill/>
            <a:ln>
              <a:noFill/>
            </a:ln>
          </p:spPr>
        </p:pic>
        <p:pic>
          <p:nvPicPr>
            <p:cNvPr id="3084" name="Picture 12" descr="University of Mannhei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2907" y="1341023"/>
              <a:ext cx="3050077" cy="129156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URS - Statistical Office of Republic of Sloveni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274" y="712414"/>
              <a:ext cx="2959805" cy="2548783"/>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5"/>
            <p:cNvPicPr>
              <a:picLocks noChangeAspect="1"/>
            </p:cNvPicPr>
            <p:nvPr/>
          </p:nvPicPr>
          <p:blipFill rotWithShape="1">
            <a:blip r:embed="rId6" cstate="print">
              <a:extLst>
                <a:ext uri="{28A0092B-C50C-407E-A947-70E740481C1C}">
                  <a14:useLocalDpi xmlns:a14="http://schemas.microsoft.com/office/drawing/2010/main" val="0"/>
                </a:ext>
              </a:extLst>
            </a:blip>
            <a:srcRect l="1735" t="2279" r="85717" b="67123"/>
            <a:stretch/>
          </p:blipFill>
          <p:spPr>
            <a:xfrm>
              <a:off x="10932308" y="310109"/>
              <a:ext cx="876424" cy="1202158"/>
            </a:xfrm>
            <a:prstGeom prst="rect">
              <a:avLst/>
            </a:prstGeom>
          </p:spPr>
        </p:pic>
        <p:pic>
          <p:nvPicPr>
            <p:cNvPr id="9" name="Afbeelding 5"/>
            <p:cNvPicPr/>
            <p:nvPr/>
          </p:nvPicPr>
          <p:blipFill>
            <a:blip r:embed="rId7">
              <a:extLst>
                <a:ext uri="{28A0092B-C50C-407E-A947-70E740481C1C}">
                  <a14:useLocalDpi xmlns:a14="http://schemas.microsoft.com/office/drawing/2010/main" val="0"/>
                </a:ext>
              </a:extLst>
            </a:blip>
            <a:stretch>
              <a:fillRect/>
            </a:stretch>
          </p:blipFill>
          <p:spPr>
            <a:xfrm>
              <a:off x="4642164" y="551246"/>
              <a:ext cx="1840546" cy="719885"/>
            </a:xfrm>
            <a:prstGeom prst="rect">
              <a:avLst/>
            </a:prstGeom>
          </p:spPr>
        </p:pic>
        <p:pic>
          <p:nvPicPr>
            <p:cNvPr id="11" name="Afbeelding 4"/>
            <p:cNvPicPr/>
            <p:nvPr/>
          </p:nvPicPr>
          <p:blipFill>
            <a:blip r:embed="rId8" cstate="print">
              <a:extLst>
                <a:ext uri="{28A0092B-C50C-407E-A947-70E740481C1C}">
                  <a14:useLocalDpi xmlns:a14="http://schemas.microsoft.com/office/drawing/2010/main" val="0"/>
                </a:ext>
              </a:extLst>
            </a:blip>
            <a:stretch>
              <a:fillRect/>
            </a:stretch>
          </p:blipFill>
          <p:spPr>
            <a:xfrm>
              <a:off x="2571607" y="544432"/>
              <a:ext cx="1511259" cy="733512"/>
            </a:xfrm>
            <a:prstGeom prst="rect">
              <a:avLst/>
            </a:prstGeom>
          </p:spPr>
        </p:pic>
        <p:pic>
          <p:nvPicPr>
            <p:cNvPr id="12" name="Afbeelding 16"/>
            <p:cNvPicPr/>
            <p:nvPr/>
          </p:nvPicPr>
          <p:blipFill>
            <a:blip r:embed="rId9" cstate="print">
              <a:extLst>
                <a:ext uri="{28A0092B-C50C-407E-A947-70E740481C1C}">
                  <a14:useLocalDpi xmlns:a14="http://schemas.microsoft.com/office/drawing/2010/main" val="0"/>
                </a:ext>
              </a:extLst>
            </a:blip>
            <a:stretch>
              <a:fillRect/>
            </a:stretch>
          </p:blipFill>
          <p:spPr>
            <a:xfrm>
              <a:off x="401901" y="476187"/>
              <a:ext cx="1886936" cy="870003"/>
            </a:xfrm>
            <a:prstGeom prst="rect">
              <a:avLst/>
            </a:prstGeom>
          </p:spPr>
        </p:pic>
        <p:pic>
          <p:nvPicPr>
            <p:cNvPr id="13" name="Afbeelding 9"/>
            <p:cNvPicPr/>
            <p:nvPr/>
          </p:nvPicPr>
          <p:blipFill>
            <a:blip r:embed="rId10" cstate="print">
              <a:extLst>
                <a:ext uri="{28A0092B-C50C-407E-A947-70E740481C1C}">
                  <a14:useLocalDpi xmlns:a14="http://schemas.microsoft.com/office/drawing/2010/main" val="0"/>
                </a:ext>
              </a:extLst>
            </a:blip>
            <a:stretch>
              <a:fillRect/>
            </a:stretch>
          </p:blipFill>
          <p:spPr>
            <a:xfrm>
              <a:off x="9837815" y="401128"/>
              <a:ext cx="785055" cy="1020121"/>
            </a:xfrm>
            <a:prstGeom prst="rect">
              <a:avLst/>
            </a:prstGeom>
          </p:spPr>
        </p:pic>
        <p:pic>
          <p:nvPicPr>
            <p:cNvPr id="14" name="Afbeelding 14"/>
            <p:cNvPicPr/>
            <p:nvPr/>
          </p:nvPicPr>
          <p:blipFill>
            <a:blip r:embed="rId11" cstate="print">
              <a:extLst>
                <a:ext uri="{28A0092B-C50C-407E-A947-70E740481C1C}">
                  <a14:useLocalDpi xmlns:a14="http://schemas.microsoft.com/office/drawing/2010/main" val="0"/>
                </a:ext>
              </a:extLst>
            </a:blip>
            <a:stretch>
              <a:fillRect/>
            </a:stretch>
          </p:blipFill>
          <p:spPr>
            <a:xfrm>
              <a:off x="3526359" y="1677876"/>
              <a:ext cx="2036078" cy="617858"/>
            </a:xfrm>
            <a:prstGeom prst="rect">
              <a:avLst/>
            </a:prstGeom>
          </p:spPr>
        </p:pic>
        <p:pic>
          <p:nvPicPr>
            <p:cNvPr id="3088" name="Picture 16" descr="Logo - Huisstijl - Universiteit Utrech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02043" y="1618070"/>
              <a:ext cx="2327757" cy="73747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Vrije Universiteit Brussel - Wikipedi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38391" y="322742"/>
              <a:ext cx="2644705" cy="1176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17093" y="951485"/>
              <a:ext cx="3106854" cy="2196666"/>
            </a:xfrm>
            <a:prstGeom prst="rect">
              <a:avLst/>
            </a:prstGeom>
          </p:spPr>
        </p:pic>
      </p:grpSp>
      <p:sp>
        <p:nvSpPr>
          <p:cNvPr id="6" name="Rectangle 5"/>
          <p:cNvSpPr/>
          <p:nvPr/>
        </p:nvSpPr>
        <p:spPr>
          <a:xfrm>
            <a:off x="0" y="6326415"/>
            <a:ext cx="12192000" cy="523220"/>
          </a:xfrm>
          <a:prstGeom prst="rect">
            <a:avLst/>
          </a:prstGeom>
        </p:spPr>
        <p:txBody>
          <a:bodyPr wrap="square">
            <a:spAutoFit/>
          </a:bodyPr>
          <a:lstStyle/>
          <a:p>
            <a:pPr algn="ctr">
              <a:spcAft>
                <a:spcPts val="0"/>
              </a:spcAft>
              <a:tabLst>
                <a:tab pos="2865755" algn="ctr"/>
                <a:tab pos="5731510" algn="r"/>
              </a:tabLst>
            </a:pPr>
            <a:r>
              <a:rPr lang="en-US" sz="1400" i="1" dirty="0">
                <a:latin typeface="Calibri" panose="020F0502020204030204" pitchFamily="34" charset="0"/>
                <a:ea typeface="Calibri" panose="020F0502020204030204" pitchFamily="34" charset="0"/>
                <a:cs typeface="Times New Roman" panose="02020603050405020304" pitchFamily="18" charset="0"/>
              </a:rPr>
              <a:t>Disclaimer: Views and opinions expressed are however those of the author(s) only and do not necessarily reflect those of the European Union or Eurostat. </a:t>
            </a:r>
          </a:p>
          <a:p>
            <a:pPr algn="ctr">
              <a:spcAft>
                <a:spcPts val="0"/>
              </a:spcAft>
              <a:tabLst>
                <a:tab pos="2865755" algn="ctr"/>
                <a:tab pos="5731510" algn="r"/>
              </a:tabLst>
            </a:pPr>
            <a:r>
              <a:rPr lang="en-US" sz="1400" i="1" dirty="0">
                <a:latin typeface="Calibri" panose="020F0502020204030204" pitchFamily="34" charset="0"/>
                <a:ea typeface="Calibri" panose="020F0502020204030204" pitchFamily="34" charset="0"/>
                <a:cs typeface="Times New Roman" panose="02020603050405020304" pitchFamily="18" charset="0"/>
              </a:rPr>
              <a:t>Neither the European Union nor the granting authority can be held responsible for them.</a:t>
            </a:r>
            <a:endParaRPr lang="nl-NL"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C6DA554C-18B3-957D-D2C5-D586C7138E09}"/>
              </a:ext>
            </a:extLst>
          </p:cNvPr>
          <p:cNvSpPr>
            <a:spLocks noGrp="1"/>
          </p:cNvSpPr>
          <p:nvPr>
            <p:ph type="sldNum" sz="quarter" idx="12"/>
          </p:nvPr>
        </p:nvSpPr>
        <p:spPr/>
        <p:txBody>
          <a:bodyPr/>
          <a:lstStyle/>
          <a:p>
            <a:fld id="{C3689ACE-6C59-4479-8FE7-93D3AA3B078F}" type="slidenum">
              <a:rPr lang="nl-NL" smtClean="0"/>
              <a:t>1</a:t>
            </a:fld>
            <a:endParaRPr lang="nl-NL"/>
          </a:p>
        </p:txBody>
      </p:sp>
    </p:spTree>
    <p:extLst>
      <p:ext uri="{BB962C8B-B14F-4D97-AF65-F5344CB8AC3E}">
        <p14:creationId xmlns:p14="http://schemas.microsoft.com/office/powerpoint/2010/main" val="3785366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0E087-FA0D-3134-2D80-B4608FE3CEED}"/>
            </a:ext>
          </a:extLst>
        </p:cNvPr>
        <p:cNvGrpSpPr/>
        <p:nvPr/>
      </p:nvGrpSpPr>
      <p:grpSpPr>
        <a:xfrm>
          <a:off x="0" y="0"/>
          <a:ext cx="0" cy="0"/>
          <a:chOff x="0" y="0"/>
          <a:chExt cx="0" cy="0"/>
        </a:xfrm>
      </p:grpSpPr>
      <p:sp>
        <p:nvSpPr>
          <p:cNvPr id="14" name="Rounded Rectangle 13">
            <a:extLst>
              <a:ext uri="{FF2B5EF4-FFF2-40B4-BE49-F238E27FC236}">
                <a16:creationId xmlns:a16="http://schemas.microsoft.com/office/drawing/2014/main" id="{CCBC1D6B-21C3-F149-7F74-3361FFEF9211}"/>
              </a:ext>
            </a:extLst>
          </p:cNvPr>
          <p:cNvSpPr/>
          <p:nvPr/>
        </p:nvSpPr>
        <p:spPr>
          <a:xfrm>
            <a:off x="290945" y="2188398"/>
            <a:ext cx="2098964" cy="3412302"/>
          </a:xfrm>
          <a:prstGeom prst="roundRect">
            <a:avLst/>
          </a:prstGeom>
          <a:solidFill>
            <a:srgbClr val="53B581">
              <a:alpha val="69998"/>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BE" kern="0">
              <a:solidFill>
                <a:srgbClr val="FFFFFF"/>
              </a:solidFill>
              <a:latin typeface="Tw Cen MT"/>
            </a:endParaRPr>
          </a:p>
        </p:txBody>
      </p:sp>
      <p:sp>
        <p:nvSpPr>
          <p:cNvPr id="36" name="Title 1">
            <a:extLst>
              <a:ext uri="{FF2B5EF4-FFF2-40B4-BE49-F238E27FC236}">
                <a16:creationId xmlns:a16="http://schemas.microsoft.com/office/drawing/2014/main" id="{100036F2-3FBA-1C75-7569-770CD88235FA}"/>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Integration in 2 SSI platforms</a:t>
            </a:r>
            <a:endParaRPr lang="nl-NL" sz="3000" b="1" dirty="0">
              <a:solidFill>
                <a:srgbClr val="0070C0"/>
              </a:solidFill>
            </a:endParaRPr>
          </a:p>
        </p:txBody>
      </p:sp>
      <p:pic>
        <p:nvPicPr>
          <p:cNvPr id="3" name="Picture 2" descr="A blue and white logo&#10;&#10;AI-generated content may be incorrect.">
            <a:extLst>
              <a:ext uri="{FF2B5EF4-FFF2-40B4-BE49-F238E27FC236}">
                <a16:creationId xmlns:a16="http://schemas.microsoft.com/office/drawing/2014/main" id="{F791D75C-8B12-D865-7BE2-89B378C2E697}"/>
              </a:ext>
            </a:extLst>
          </p:cNvPr>
          <p:cNvPicPr>
            <a:picLocks noChangeAspect="1"/>
          </p:cNvPicPr>
          <p:nvPr/>
        </p:nvPicPr>
        <p:blipFill>
          <a:blip r:embed="rId2"/>
          <a:stretch>
            <a:fillRect/>
          </a:stretch>
        </p:blipFill>
        <p:spPr>
          <a:xfrm>
            <a:off x="9808882" y="2018249"/>
            <a:ext cx="1965701" cy="2762852"/>
          </a:xfrm>
          <a:prstGeom prst="rect">
            <a:avLst/>
          </a:prstGeom>
        </p:spPr>
      </p:pic>
      <p:sp>
        <p:nvSpPr>
          <p:cNvPr id="7" name="Rectangle 6">
            <a:extLst>
              <a:ext uri="{FF2B5EF4-FFF2-40B4-BE49-F238E27FC236}">
                <a16:creationId xmlns:a16="http://schemas.microsoft.com/office/drawing/2014/main" id="{3266AB1C-EE80-069D-0C01-2A996CD5D33A}"/>
              </a:ext>
            </a:extLst>
          </p:cNvPr>
          <p:cNvSpPr/>
          <p:nvPr/>
        </p:nvSpPr>
        <p:spPr>
          <a:xfrm>
            <a:off x="3640786" y="3838261"/>
            <a:ext cx="1842997" cy="519053"/>
          </a:xfrm>
          <a:prstGeom prst="rect">
            <a:avLst/>
          </a:prstGeom>
          <a:solidFill>
            <a:srgbClr val="E5713A"/>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Adaptor APIs</a:t>
            </a:r>
          </a:p>
        </p:txBody>
      </p:sp>
      <p:pic>
        <p:nvPicPr>
          <p:cNvPr id="8" name="Graphic 7">
            <a:extLst>
              <a:ext uri="{FF2B5EF4-FFF2-40B4-BE49-F238E27FC236}">
                <a16:creationId xmlns:a16="http://schemas.microsoft.com/office/drawing/2014/main" id="{2DB087CF-F96B-4F7A-5A3B-839B171A02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3864" y="2188398"/>
            <a:ext cx="1786066" cy="1786066"/>
          </a:xfrm>
          <a:prstGeom prst="rect">
            <a:avLst/>
          </a:prstGeom>
        </p:spPr>
      </p:pic>
      <p:sp>
        <p:nvSpPr>
          <p:cNvPr id="9" name="Rounded Rectangle 8">
            <a:extLst>
              <a:ext uri="{FF2B5EF4-FFF2-40B4-BE49-F238E27FC236}">
                <a16:creationId xmlns:a16="http://schemas.microsoft.com/office/drawing/2014/main" id="{9D2C6314-015F-3260-8D3B-6BB44AC01339}"/>
              </a:ext>
            </a:extLst>
          </p:cNvPr>
          <p:cNvSpPr/>
          <p:nvPr/>
        </p:nvSpPr>
        <p:spPr>
          <a:xfrm>
            <a:off x="3644284" y="4863977"/>
            <a:ext cx="1836000" cy="636105"/>
          </a:xfrm>
          <a:prstGeom prst="roundRect">
            <a:avLst/>
          </a:prstGeom>
          <a:solidFill>
            <a:srgbClr val="FFFFFF"/>
          </a:solidFill>
          <a:ln w="28575" cap="flat" cmpd="sng" algn="ctr">
            <a:solidFill>
              <a:srgbClr val="E5713A"/>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E5713A"/>
                </a:solidFill>
                <a:effectLst/>
                <a:uLnTx/>
                <a:uFillTx/>
                <a:latin typeface="Tw Cen MT"/>
                <a:ea typeface="+mn-ea"/>
                <a:cs typeface="+mn-cs"/>
              </a:rPr>
              <a:t>Known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E5713A"/>
                </a:solidFill>
                <a:effectLst/>
                <a:uLnTx/>
                <a:uFillTx/>
                <a:latin typeface="Tw Cen MT"/>
                <a:ea typeface="+mn-ea"/>
                <a:cs typeface="+mn-cs"/>
              </a:rPr>
              <a:t>formats</a:t>
            </a:r>
          </a:p>
        </p:txBody>
      </p:sp>
      <p:sp>
        <p:nvSpPr>
          <p:cNvPr id="10" name="Triangle 9">
            <a:extLst>
              <a:ext uri="{FF2B5EF4-FFF2-40B4-BE49-F238E27FC236}">
                <a16:creationId xmlns:a16="http://schemas.microsoft.com/office/drawing/2014/main" id="{DBA0088A-13B2-0924-9137-E9BDADE1E14E}"/>
              </a:ext>
            </a:extLst>
          </p:cNvPr>
          <p:cNvSpPr/>
          <p:nvPr/>
        </p:nvSpPr>
        <p:spPr>
          <a:xfrm rot="5400000">
            <a:off x="5899820" y="3305146"/>
            <a:ext cx="720436" cy="618200"/>
          </a:xfrm>
          <a:prstGeom prst="triangle">
            <a:avLst/>
          </a:prstGeom>
          <a:solidFill>
            <a:srgbClr val="E5713A"/>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BE" kern="0">
              <a:solidFill>
                <a:srgbClr val="FFFFFF"/>
              </a:solidFill>
              <a:latin typeface="Tw Cen MT"/>
            </a:endParaRPr>
          </a:p>
        </p:txBody>
      </p:sp>
      <p:pic>
        <p:nvPicPr>
          <p:cNvPr id="11" name="Graphic 10">
            <a:extLst>
              <a:ext uri="{FF2B5EF4-FFF2-40B4-BE49-F238E27FC236}">
                <a16:creationId xmlns:a16="http://schemas.microsoft.com/office/drawing/2014/main" id="{3253F11F-CB1B-9FB8-D2B1-5A390FC29F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216" y="2796505"/>
            <a:ext cx="1584513" cy="1200385"/>
          </a:xfrm>
          <a:prstGeom prst="rect">
            <a:avLst/>
          </a:prstGeom>
        </p:spPr>
      </p:pic>
      <p:pic>
        <p:nvPicPr>
          <p:cNvPr id="12" name="Graphic 11">
            <a:extLst>
              <a:ext uri="{FF2B5EF4-FFF2-40B4-BE49-F238E27FC236}">
                <a16:creationId xmlns:a16="http://schemas.microsoft.com/office/drawing/2014/main" id="{E4DD80DB-E810-D27D-6550-BD1C855F9B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844" y="4104530"/>
            <a:ext cx="1491205" cy="1491205"/>
          </a:xfrm>
          <a:prstGeom prst="rect">
            <a:avLst/>
          </a:prstGeom>
        </p:spPr>
      </p:pic>
      <p:sp>
        <p:nvSpPr>
          <p:cNvPr id="13" name="Triangle 12">
            <a:extLst>
              <a:ext uri="{FF2B5EF4-FFF2-40B4-BE49-F238E27FC236}">
                <a16:creationId xmlns:a16="http://schemas.microsoft.com/office/drawing/2014/main" id="{5EE62D6A-25E2-2FCC-1361-738DF0B9074C}"/>
              </a:ext>
            </a:extLst>
          </p:cNvPr>
          <p:cNvSpPr/>
          <p:nvPr/>
        </p:nvSpPr>
        <p:spPr>
          <a:xfrm rot="5400000">
            <a:off x="2657672" y="3305146"/>
            <a:ext cx="720436" cy="618200"/>
          </a:xfrm>
          <a:prstGeom prst="triangle">
            <a:avLst/>
          </a:prstGeom>
          <a:solidFill>
            <a:srgbClr val="E5713A"/>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BE" kern="0">
              <a:solidFill>
                <a:srgbClr val="FFFFFF"/>
              </a:solidFill>
              <a:latin typeface="Tw Cen MT"/>
            </a:endParaRPr>
          </a:p>
        </p:txBody>
      </p:sp>
      <p:sp>
        <p:nvSpPr>
          <p:cNvPr id="15" name="Rectangle 14">
            <a:extLst>
              <a:ext uri="{FF2B5EF4-FFF2-40B4-BE49-F238E27FC236}">
                <a16:creationId xmlns:a16="http://schemas.microsoft.com/office/drawing/2014/main" id="{7A6BEC42-B8E9-CC40-C29B-71B52EA04025}"/>
              </a:ext>
            </a:extLst>
          </p:cNvPr>
          <p:cNvSpPr/>
          <p:nvPr/>
        </p:nvSpPr>
        <p:spPr>
          <a:xfrm>
            <a:off x="441069" y="2370762"/>
            <a:ext cx="1786065" cy="23735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BE" sz="1400" dirty="0"/>
              <a:t>Output Microservices</a:t>
            </a:r>
          </a:p>
        </p:txBody>
      </p:sp>
      <p:pic>
        <p:nvPicPr>
          <p:cNvPr id="19" name="Graphic 18">
            <a:extLst>
              <a:ext uri="{FF2B5EF4-FFF2-40B4-BE49-F238E27FC236}">
                <a16:creationId xmlns:a16="http://schemas.microsoft.com/office/drawing/2014/main" id="{765EED07-A851-BDBD-9DF0-18EC541706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36244" y="2489439"/>
            <a:ext cx="1965701" cy="2747970"/>
          </a:xfrm>
          <a:prstGeom prst="rect">
            <a:avLst/>
          </a:prstGeom>
        </p:spPr>
      </p:pic>
      <p:sp>
        <p:nvSpPr>
          <p:cNvPr id="4" name="Slide Number Placeholder 3">
            <a:extLst>
              <a:ext uri="{FF2B5EF4-FFF2-40B4-BE49-F238E27FC236}">
                <a16:creationId xmlns:a16="http://schemas.microsoft.com/office/drawing/2014/main" id="{91E9F44E-077F-F7EB-9196-1FE164C88239}"/>
              </a:ext>
            </a:extLst>
          </p:cNvPr>
          <p:cNvSpPr>
            <a:spLocks noGrp="1"/>
          </p:cNvSpPr>
          <p:nvPr>
            <p:ph type="sldNum" sz="quarter" idx="12"/>
          </p:nvPr>
        </p:nvSpPr>
        <p:spPr/>
        <p:txBody>
          <a:bodyPr/>
          <a:lstStyle/>
          <a:p>
            <a:fld id="{C3689ACE-6C59-4479-8FE7-93D3AA3B078F}" type="slidenum">
              <a:rPr lang="nl-NL" smtClean="0"/>
              <a:t>10</a:t>
            </a:fld>
            <a:endParaRPr lang="nl-NL"/>
          </a:p>
        </p:txBody>
      </p:sp>
    </p:spTree>
    <p:extLst>
      <p:ext uri="{BB962C8B-B14F-4D97-AF65-F5344CB8AC3E}">
        <p14:creationId xmlns:p14="http://schemas.microsoft.com/office/powerpoint/2010/main" val="2839289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11EDE-0DF8-B389-C194-2D82C23AEF4D}"/>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8EA035CB-1FDB-79AB-BDB1-0E4F074AD693}"/>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End-to-End solution: integrating microservices to become smart</a:t>
            </a:r>
            <a:endParaRPr lang="nl-NL" sz="3000" b="1" dirty="0">
              <a:solidFill>
                <a:srgbClr val="0070C0"/>
              </a:solidFill>
            </a:endParaRPr>
          </a:p>
        </p:txBody>
      </p:sp>
      <p:sp>
        <p:nvSpPr>
          <p:cNvPr id="2" name="TextBox 1">
            <a:extLst>
              <a:ext uri="{FF2B5EF4-FFF2-40B4-BE49-F238E27FC236}">
                <a16:creationId xmlns:a16="http://schemas.microsoft.com/office/drawing/2014/main" id="{EB3FAF4A-2F56-6DAB-FB38-74CC4A0E1AFB}"/>
              </a:ext>
            </a:extLst>
          </p:cNvPr>
          <p:cNvSpPr txBox="1"/>
          <p:nvPr/>
        </p:nvSpPr>
        <p:spPr>
          <a:xfrm>
            <a:off x="2733261" y="3836504"/>
            <a:ext cx="184731" cy="369332"/>
          </a:xfrm>
          <a:prstGeom prst="rect">
            <a:avLst/>
          </a:prstGeom>
          <a:noFill/>
        </p:spPr>
        <p:txBody>
          <a:bodyPr wrap="none" rtlCol="0">
            <a:spAutoFit/>
          </a:bodyPr>
          <a:lstStyle/>
          <a:p>
            <a:endParaRPr lang="en-BE" dirty="0"/>
          </a:p>
        </p:txBody>
      </p:sp>
      <p:sp>
        <p:nvSpPr>
          <p:cNvPr id="54" name="Rounded Rectangle 53">
            <a:extLst>
              <a:ext uri="{FF2B5EF4-FFF2-40B4-BE49-F238E27FC236}">
                <a16:creationId xmlns:a16="http://schemas.microsoft.com/office/drawing/2014/main" id="{0E67F860-DF99-D16E-E6E3-E71CE28FA79B}"/>
              </a:ext>
            </a:extLst>
          </p:cNvPr>
          <p:cNvSpPr/>
          <p:nvPr/>
        </p:nvSpPr>
        <p:spPr>
          <a:xfrm>
            <a:off x="-510359" y="1545336"/>
            <a:ext cx="2769890" cy="1982799"/>
          </a:xfrm>
          <a:prstGeom prst="roundRect">
            <a:avLst/>
          </a:prstGeom>
          <a:solidFill>
            <a:srgbClr val="EFA981">
              <a:lumMod val="40000"/>
              <a:lumOff val="6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55" name="Rounded Rectangle 54">
            <a:extLst>
              <a:ext uri="{FF2B5EF4-FFF2-40B4-BE49-F238E27FC236}">
                <a16:creationId xmlns:a16="http://schemas.microsoft.com/office/drawing/2014/main" id="{CE4403EA-403B-B3A1-1CCE-CE6CCDE0445C}"/>
              </a:ext>
            </a:extLst>
          </p:cNvPr>
          <p:cNvSpPr/>
          <p:nvPr/>
        </p:nvSpPr>
        <p:spPr>
          <a:xfrm>
            <a:off x="-510359" y="4044636"/>
            <a:ext cx="4845231" cy="1982800"/>
          </a:xfrm>
          <a:prstGeom prst="roundRect">
            <a:avLst/>
          </a:prstGeom>
          <a:solidFill>
            <a:srgbClr val="EFA981">
              <a:lumMod val="40000"/>
              <a:lumOff val="6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56" name="Rounded Rectangle 55">
            <a:extLst>
              <a:ext uri="{FF2B5EF4-FFF2-40B4-BE49-F238E27FC236}">
                <a16:creationId xmlns:a16="http://schemas.microsoft.com/office/drawing/2014/main" id="{9676B169-AA73-72BD-C8EA-A5BF9D8BB250}"/>
              </a:ext>
            </a:extLst>
          </p:cNvPr>
          <p:cNvSpPr/>
          <p:nvPr/>
        </p:nvSpPr>
        <p:spPr>
          <a:xfrm>
            <a:off x="2484492" y="1836130"/>
            <a:ext cx="1604180" cy="1472337"/>
          </a:xfrm>
          <a:prstGeom prst="roundRect">
            <a:avLst/>
          </a:prstGeom>
          <a:noFill/>
          <a:ln w="5715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Platform</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Front-office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UI/UX app</a:t>
            </a:r>
          </a:p>
        </p:txBody>
      </p:sp>
      <p:sp>
        <p:nvSpPr>
          <p:cNvPr id="57" name="Rounded Rectangle 56">
            <a:extLst>
              <a:ext uri="{FF2B5EF4-FFF2-40B4-BE49-F238E27FC236}">
                <a16:creationId xmlns:a16="http://schemas.microsoft.com/office/drawing/2014/main" id="{23CB6EF6-A132-63D1-0C67-8A4EA656ABF5}"/>
              </a:ext>
            </a:extLst>
          </p:cNvPr>
          <p:cNvSpPr/>
          <p:nvPr/>
        </p:nvSpPr>
        <p:spPr>
          <a:xfrm>
            <a:off x="4572682" y="1836130"/>
            <a:ext cx="1604180" cy="1472337"/>
          </a:xfrm>
          <a:prstGeom prst="roundRect">
            <a:avLst/>
          </a:prstGeom>
          <a:noFill/>
          <a:ln w="57150" cap="flat" cmpd="sng" algn="ctr">
            <a:solidFill>
              <a:srgbClr val="40BDE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Platform</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Core</a:t>
            </a:r>
          </a:p>
        </p:txBody>
      </p:sp>
      <p:sp>
        <p:nvSpPr>
          <p:cNvPr id="58" name="Rounded Rectangle 57">
            <a:extLst>
              <a:ext uri="{FF2B5EF4-FFF2-40B4-BE49-F238E27FC236}">
                <a16:creationId xmlns:a16="http://schemas.microsoft.com/office/drawing/2014/main" id="{B27A3629-02E7-D6E4-A062-18BA88EAB94B}"/>
              </a:ext>
            </a:extLst>
          </p:cNvPr>
          <p:cNvSpPr/>
          <p:nvPr/>
        </p:nvSpPr>
        <p:spPr>
          <a:xfrm>
            <a:off x="6660872" y="1836130"/>
            <a:ext cx="1604180" cy="1472337"/>
          </a:xfrm>
          <a:prstGeom prst="roundRect">
            <a:avLst/>
          </a:prstGeom>
          <a:solidFill>
            <a:srgbClr val="3B4359"/>
          </a:solidFill>
          <a:ln w="3810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FFFFFF"/>
                </a:solidFill>
                <a:effectLst/>
                <a:uLnTx/>
                <a:uFillTx/>
                <a:latin typeface="Tw Cen MT"/>
                <a:ea typeface="+mn-ea"/>
                <a:cs typeface="+mn-cs"/>
              </a:rPr>
              <a:t>Microservice 1</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600" b="0" i="0" u="none" strike="noStrike" kern="0" cap="none" spc="0" normalizeH="0" baseline="0" noProof="0" dirty="0">
              <a:ln>
                <a:noFill/>
              </a:ln>
              <a:solidFill>
                <a:srgbClr val="FFFFFF"/>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FFFFFF"/>
                </a:solidFill>
                <a:effectLst/>
                <a:uLnTx/>
                <a:uFillTx/>
                <a:latin typeface="Tw Cen MT"/>
                <a:ea typeface="+mn-ea"/>
                <a:cs typeface="+mn-cs"/>
              </a:rPr>
              <a:t>AI/ML models</a:t>
            </a:r>
          </a:p>
        </p:txBody>
      </p:sp>
      <p:sp>
        <p:nvSpPr>
          <p:cNvPr id="59" name="Rounded Rectangle 58">
            <a:extLst>
              <a:ext uri="{FF2B5EF4-FFF2-40B4-BE49-F238E27FC236}">
                <a16:creationId xmlns:a16="http://schemas.microsoft.com/office/drawing/2014/main" id="{CB04F159-288B-489A-6161-A22B3438A495}"/>
              </a:ext>
            </a:extLst>
          </p:cNvPr>
          <p:cNvSpPr/>
          <p:nvPr/>
        </p:nvSpPr>
        <p:spPr>
          <a:xfrm>
            <a:off x="8749062" y="1841025"/>
            <a:ext cx="1604180" cy="1472337"/>
          </a:xfrm>
          <a:prstGeom prst="roundRect">
            <a:avLst/>
          </a:prstGeom>
          <a:noFill/>
          <a:ln w="57150" cap="flat" cmpd="sng" algn="ctr">
            <a:solidFill>
              <a:srgbClr val="40BDE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Platform</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Core</a:t>
            </a:r>
          </a:p>
        </p:txBody>
      </p:sp>
      <p:sp>
        <p:nvSpPr>
          <p:cNvPr id="60" name="Rounded Rectangle 59">
            <a:extLst>
              <a:ext uri="{FF2B5EF4-FFF2-40B4-BE49-F238E27FC236}">
                <a16:creationId xmlns:a16="http://schemas.microsoft.com/office/drawing/2014/main" id="{144BC742-15DD-A772-AC4C-477AD7A76CE0}"/>
              </a:ext>
            </a:extLst>
          </p:cNvPr>
          <p:cNvSpPr/>
          <p:nvPr/>
        </p:nvSpPr>
        <p:spPr>
          <a:xfrm>
            <a:off x="8749062" y="4250741"/>
            <a:ext cx="1604180" cy="1472337"/>
          </a:xfrm>
          <a:prstGeom prst="roundRect">
            <a:avLst/>
          </a:prstGeom>
          <a:solidFill>
            <a:srgbClr val="C84356"/>
          </a:solidFill>
          <a:ln w="38100" cap="flat" cmpd="sng" algn="ctr">
            <a:solidFill>
              <a:srgbClr val="C8435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FFFFFF"/>
                </a:solidFill>
                <a:effectLst/>
                <a:uLnTx/>
                <a:uFillTx/>
                <a:latin typeface="Tw Cen MT"/>
                <a:ea typeface="+mn-ea"/>
                <a:cs typeface="+mn-cs"/>
              </a:rPr>
              <a:t>Microservice 2</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600" b="0" i="0" u="none" strike="noStrike" kern="0" cap="none" spc="0" normalizeH="0" baseline="0" noProof="0" dirty="0">
              <a:ln>
                <a:noFill/>
              </a:ln>
              <a:solidFill>
                <a:srgbClr val="FFFFFF"/>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FFFFFF"/>
                </a:solidFill>
                <a:effectLst/>
                <a:uLnTx/>
                <a:uFillTx/>
                <a:latin typeface="Tw Cen MT"/>
                <a:ea typeface="+mn-ea"/>
                <a:cs typeface="+mn-cs"/>
              </a:rPr>
              <a:t>AI/ML models</a:t>
            </a:r>
          </a:p>
        </p:txBody>
      </p:sp>
      <p:sp>
        <p:nvSpPr>
          <p:cNvPr id="61" name="Rounded Rectangle 60">
            <a:extLst>
              <a:ext uri="{FF2B5EF4-FFF2-40B4-BE49-F238E27FC236}">
                <a16:creationId xmlns:a16="http://schemas.microsoft.com/office/drawing/2014/main" id="{49A29381-9722-61B9-396B-B1D90F4DD2E6}"/>
              </a:ext>
            </a:extLst>
          </p:cNvPr>
          <p:cNvSpPr/>
          <p:nvPr/>
        </p:nvSpPr>
        <p:spPr>
          <a:xfrm>
            <a:off x="4572682" y="4264304"/>
            <a:ext cx="1604180" cy="1472337"/>
          </a:xfrm>
          <a:prstGeom prst="roundRect">
            <a:avLst/>
          </a:prstGeom>
          <a:noFill/>
          <a:ln w="5715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Platform</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Front-office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UI/UX app</a:t>
            </a:r>
          </a:p>
        </p:txBody>
      </p:sp>
      <p:sp>
        <p:nvSpPr>
          <p:cNvPr id="62" name="Rounded Rectangle 61">
            <a:extLst>
              <a:ext uri="{FF2B5EF4-FFF2-40B4-BE49-F238E27FC236}">
                <a16:creationId xmlns:a16="http://schemas.microsoft.com/office/drawing/2014/main" id="{B43A96CC-93CF-3861-048E-0FD94C1A7BDD}"/>
              </a:ext>
            </a:extLst>
          </p:cNvPr>
          <p:cNvSpPr/>
          <p:nvPr/>
        </p:nvSpPr>
        <p:spPr>
          <a:xfrm>
            <a:off x="2484492" y="4264304"/>
            <a:ext cx="1604180" cy="1472337"/>
          </a:xfrm>
          <a:prstGeom prst="roundRect">
            <a:avLst/>
          </a:prstGeom>
          <a:noFill/>
          <a:ln w="57150" cap="flat" cmpd="sng" algn="ctr">
            <a:solidFill>
              <a:srgbClr val="40BDE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Platform</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Back-office</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600" b="0" i="0" u="none" strike="noStrike" kern="0" cap="none" spc="0" normalizeH="0" baseline="0" noProof="0" dirty="0">
              <a:ln>
                <a:noFill/>
              </a:ln>
              <a:solidFill>
                <a:srgbClr val="142138"/>
              </a:solidFill>
              <a:effectLst/>
              <a:uLnTx/>
              <a:uFillTx/>
              <a:latin typeface="Tw Cen MT"/>
              <a:ea typeface="+mn-ea"/>
              <a:cs typeface="+mn-cs"/>
            </a:endParaRPr>
          </a:p>
        </p:txBody>
      </p:sp>
      <p:sp>
        <p:nvSpPr>
          <p:cNvPr id="63" name="Rounded Rectangle 62">
            <a:extLst>
              <a:ext uri="{FF2B5EF4-FFF2-40B4-BE49-F238E27FC236}">
                <a16:creationId xmlns:a16="http://schemas.microsoft.com/office/drawing/2014/main" id="{7318C4AB-9BF1-F9DD-4080-4134A77B0C2B}"/>
              </a:ext>
            </a:extLst>
          </p:cNvPr>
          <p:cNvSpPr/>
          <p:nvPr/>
        </p:nvSpPr>
        <p:spPr>
          <a:xfrm>
            <a:off x="396302" y="1836130"/>
            <a:ext cx="1604180" cy="1472337"/>
          </a:xfrm>
          <a:prstGeom prst="roundRect">
            <a:avLst/>
          </a:prstGeom>
          <a:noFill/>
          <a:ln w="57150" cap="flat" cmpd="sng" algn="ctr">
            <a:solidFill>
              <a:srgbClr val="40BDE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Platform</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Back-office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Configuration</a:t>
            </a:r>
          </a:p>
        </p:txBody>
      </p:sp>
      <p:sp>
        <p:nvSpPr>
          <p:cNvPr id="64" name="Rounded Rectangle 63">
            <a:extLst>
              <a:ext uri="{FF2B5EF4-FFF2-40B4-BE49-F238E27FC236}">
                <a16:creationId xmlns:a16="http://schemas.microsoft.com/office/drawing/2014/main" id="{D6163BCD-A317-01C3-0E5A-3BEEACA5330A}"/>
              </a:ext>
            </a:extLst>
          </p:cNvPr>
          <p:cNvSpPr/>
          <p:nvPr/>
        </p:nvSpPr>
        <p:spPr>
          <a:xfrm>
            <a:off x="396302" y="4264303"/>
            <a:ext cx="1604180" cy="1472337"/>
          </a:xfrm>
          <a:prstGeom prst="roundRect">
            <a:avLst/>
          </a:prstGeom>
          <a:noFill/>
          <a:ln w="57150" cap="flat" cmpd="sng" algn="ctr">
            <a:solidFill>
              <a:srgbClr val="E5713A"/>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Database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Eurostat/NSI</a:t>
            </a:r>
          </a:p>
        </p:txBody>
      </p:sp>
      <p:cxnSp>
        <p:nvCxnSpPr>
          <p:cNvPr id="65" name="Straight Arrow Connector 64">
            <a:extLst>
              <a:ext uri="{FF2B5EF4-FFF2-40B4-BE49-F238E27FC236}">
                <a16:creationId xmlns:a16="http://schemas.microsoft.com/office/drawing/2014/main" id="{0074DDAB-5488-8494-17AC-AEA953BB1588}"/>
              </a:ext>
            </a:extLst>
          </p:cNvPr>
          <p:cNvCxnSpPr>
            <a:cxnSpLocks/>
            <a:stCxn id="56" idx="3"/>
            <a:endCxn id="57" idx="1"/>
          </p:cNvCxnSpPr>
          <p:nvPr/>
        </p:nvCxnSpPr>
        <p:spPr>
          <a:xfrm>
            <a:off x="4088672" y="2572299"/>
            <a:ext cx="484010" cy="0"/>
          </a:xfrm>
          <a:prstGeom prst="straightConnector1">
            <a:avLst/>
          </a:prstGeom>
          <a:noFill/>
          <a:ln w="28575" cap="rnd" cmpd="sng" algn="ctr">
            <a:solidFill>
              <a:srgbClr val="E5713A"/>
            </a:solidFill>
            <a:prstDash val="sysDot"/>
            <a:tailEnd type="triangle"/>
          </a:ln>
          <a:effectLst/>
        </p:spPr>
      </p:cxnSp>
      <p:cxnSp>
        <p:nvCxnSpPr>
          <p:cNvPr id="66" name="Straight Arrow Connector 65">
            <a:extLst>
              <a:ext uri="{FF2B5EF4-FFF2-40B4-BE49-F238E27FC236}">
                <a16:creationId xmlns:a16="http://schemas.microsoft.com/office/drawing/2014/main" id="{0F1FBE2B-A912-0776-17DA-FCD14FFC2B03}"/>
              </a:ext>
            </a:extLst>
          </p:cNvPr>
          <p:cNvCxnSpPr>
            <a:stCxn id="57" idx="3"/>
            <a:endCxn id="58" idx="1"/>
          </p:cNvCxnSpPr>
          <p:nvPr/>
        </p:nvCxnSpPr>
        <p:spPr>
          <a:xfrm>
            <a:off x="6176862" y="2572299"/>
            <a:ext cx="484010" cy="0"/>
          </a:xfrm>
          <a:prstGeom prst="straightConnector1">
            <a:avLst/>
          </a:prstGeom>
          <a:noFill/>
          <a:ln w="28575" cap="rnd" cmpd="sng" algn="ctr">
            <a:solidFill>
              <a:srgbClr val="E5713A"/>
            </a:solidFill>
            <a:prstDash val="sysDot"/>
            <a:tailEnd type="triangle"/>
          </a:ln>
          <a:effectLst/>
        </p:spPr>
      </p:cxnSp>
      <p:cxnSp>
        <p:nvCxnSpPr>
          <p:cNvPr id="67" name="Straight Arrow Connector 66">
            <a:extLst>
              <a:ext uri="{FF2B5EF4-FFF2-40B4-BE49-F238E27FC236}">
                <a16:creationId xmlns:a16="http://schemas.microsoft.com/office/drawing/2014/main" id="{1FCEE57A-7E3C-6343-D55F-ADEBB7376B8C}"/>
              </a:ext>
            </a:extLst>
          </p:cNvPr>
          <p:cNvCxnSpPr>
            <a:stCxn id="58" idx="3"/>
            <a:endCxn id="59" idx="1"/>
          </p:cNvCxnSpPr>
          <p:nvPr/>
        </p:nvCxnSpPr>
        <p:spPr>
          <a:xfrm>
            <a:off x="8265052" y="2572299"/>
            <a:ext cx="484010" cy="4895"/>
          </a:xfrm>
          <a:prstGeom prst="straightConnector1">
            <a:avLst/>
          </a:prstGeom>
          <a:noFill/>
          <a:ln w="28575" cap="rnd" cmpd="sng" algn="ctr">
            <a:solidFill>
              <a:srgbClr val="E5713A"/>
            </a:solidFill>
            <a:prstDash val="sysDot"/>
            <a:tailEnd type="triangle"/>
          </a:ln>
          <a:effectLst/>
        </p:spPr>
      </p:cxnSp>
      <p:cxnSp>
        <p:nvCxnSpPr>
          <p:cNvPr id="68" name="Straight Arrow Connector 67">
            <a:extLst>
              <a:ext uri="{FF2B5EF4-FFF2-40B4-BE49-F238E27FC236}">
                <a16:creationId xmlns:a16="http://schemas.microsoft.com/office/drawing/2014/main" id="{B460EA05-E760-4EF7-BE2F-84E47412B10C}"/>
              </a:ext>
            </a:extLst>
          </p:cNvPr>
          <p:cNvCxnSpPr>
            <a:cxnSpLocks/>
            <a:stCxn id="59" idx="2"/>
            <a:endCxn id="60" idx="0"/>
          </p:cNvCxnSpPr>
          <p:nvPr/>
        </p:nvCxnSpPr>
        <p:spPr>
          <a:xfrm>
            <a:off x="9551152" y="3313362"/>
            <a:ext cx="0" cy="937379"/>
          </a:xfrm>
          <a:prstGeom prst="straightConnector1">
            <a:avLst/>
          </a:prstGeom>
          <a:noFill/>
          <a:ln w="28575" cap="rnd" cmpd="sng" algn="ctr">
            <a:solidFill>
              <a:srgbClr val="E5713A"/>
            </a:solidFill>
            <a:prstDash val="sysDot"/>
            <a:tailEnd type="triangle"/>
          </a:ln>
          <a:effectLst/>
        </p:spPr>
      </p:cxnSp>
      <p:cxnSp>
        <p:nvCxnSpPr>
          <p:cNvPr id="70" name="Straight Arrow Connector 69">
            <a:extLst>
              <a:ext uri="{FF2B5EF4-FFF2-40B4-BE49-F238E27FC236}">
                <a16:creationId xmlns:a16="http://schemas.microsoft.com/office/drawing/2014/main" id="{F6EE594A-8596-8447-BA80-932882FCA463}"/>
              </a:ext>
            </a:extLst>
          </p:cNvPr>
          <p:cNvCxnSpPr>
            <a:cxnSpLocks/>
            <a:stCxn id="62" idx="1"/>
            <a:endCxn id="64" idx="3"/>
          </p:cNvCxnSpPr>
          <p:nvPr/>
        </p:nvCxnSpPr>
        <p:spPr>
          <a:xfrm flipH="1" flipV="1">
            <a:off x="2000482" y="5000472"/>
            <a:ext cx="484010" cy="1"/>
          </a:xfrm>
          <a:prstGeom prst="straightConnector1">
            <a:avLst/>
          </a:prstGeom>
          <a:noFill/>
          <a:ln w="28575" cap="rnd" cmpd="sng" algn="ctr">
            <a:solidFill>
              <a:srgbClr val="E5713A"/>
            </a:solidFill>
            <a:prstDash val="sysDot"/>
            <a:tailEnd type="triangle"/>
          </a:ln>
          <a:effectLst/>
        </p:spPr>
      </p:cxnSp>
      <p:sp>
        <p:nvSpPr>
          <p:cNvPr id="71" name="Rounded Rectangle 70">
            <a:extLst>
              <a:ext uri="{FF2B5EF4-FFF2-40B4-BE49-F238E27FC236}">
                <a16:creationId xmlns:a16="http://schemas.microsoft.com/office/drawing/2014/main" id="{C728758D-6033-A096-3E03-62D1B9E7BB25}"/>
              </a:ext>
            </a:extLst>
          </p:cNvPr>
          <p:cNvSpPr/>
          <p:nvPr/>
        </p:nvSpPr>
        <p:spPr>
          <a:xfrm rot="16200000">
            <a:off x="-438540" y="2423616"/>
            <a:ext cx="1156424" cy="279344"/>
          </a:xfrm>
          <a:prstGeom prst="roundRect">
            <a:avLst/>
          </a:prstGeom>
          <a:solidFill>
            <a:srgbClr val="E5713A"/>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FFFFFF"/>
                </a:solidFill>
                <a:effectLst/>
                <a:uLnTx/>
                <a:uFillTx/>
                <a:latin typeface="Tw Cen MT"/>
                <a:ea typeface="+mn-ea"/>
                <a:cs typeface="+mn-cs"/>
              </a:rPr>
              <a:t>Research</a:t>
            </a:r>
          </a:p>
        </p:txBody>
      </p:sp>
      <p:sp>
        <p:nvSpPr>
          <p:cNvPr id="73" name="Rounded Rectangle 72">
            <a:extLst>
              <a:ext uri="{FF2B5EF4-FFF2-40B4-BE49-F238E27FC236}">
                <a16:creationId xmlns:a16="http://schemas.microsoft.com/office/drawing/2014/main" id="{E8DC53A1-FB90-957F-5991-DFA401CCBC60}"/>
              </a:ext>
            </a:extLst>
          </p:cNvPr>
          <p:cNvSpPr/>
          <p:nvPr/>
        </p:nvSpPr>
        <p:spPr>
          <a:xfrm rot="16200000">
            <a:off x="-440487" y="4904972"/>
            <a:ext cx="1156424" cy="279344"/>
          </a:xfrm>
          <a:prstGeom prst="roundRect">
            <a:avLst/>
          </a:prstGeom>
          <a:solidFill>
            <a:srgbClr val="E5713A"/>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FFFFFF"/>
                </a:solidFill>
                <a:effectLst/>
                <a:uLnTx/>
                <a:uFillTx/>
                <a:latin typeface="Tw Cen MT"/>
                <a:ea typeface="+mn-ea"/>
                <a:cs typeface="+mn-cs"/>
              </a:rPr>
              <a:t>Research</a:t>
            </a:r>
          </a:p>
        </p:txBody>
      </p:sp>
      <p:cxnSp>
        <p:nvCxnSpPr>
          <p:cNvPr id="74" name="Straight Arrow Connector 73">
            <a:extLst>
              <a:ext uri="{FF2B5EF4-FFF2-40B4-BE49-F238E27FC236}">
                <a16:creationId xmlns:a16="http://schemas.microsoft.com/office/drawing/2014/main" id="{018444C7-03D8-D438-A6EF-F032EA2656BD}"/>
              </a:ext>
            </a:extLst>
          </p:cNvPr>
          <p:cNvCxnSpPr>
            <a:cxnSpLocks/>
          </p:cNvCxnSpPr>
          <p:nvPr/>
        </p:nvCxnSpPr>
        <p:spPr>
          <a:xfrm flipH="1" flipV="1">
            <a:off x="6162887" y="4986907"/>
            <a:ext cx="492400" cy="1"/>
          </a:xfrm>
          <a:prstGeom prst="straightConnector1">
            <a:avLst/>
          </a:prstGeom>
          <a:noFill/>
          <a:ln w="28575" cap="rnd" cmpd="sng" algn="ctr">
            <a:solidFill>
              <a:srgbClr val="E5713A"/>
            </a:solidFill>
            <a:prstDash val="sysDot"/>
            <a:tailEnd type="triangle"/>
          </a:ln>
          <a:effectLst/>
        </p:spPr>
      </p:cxnSp>
      <p:cxnSp>
        <p:nvCxnSpPr>
          <p:cNvPr id="75" name="Elbow Connector 74">
            <a:extLst>
              <a:ext uri="{FF2B5EF4-FFF2-40B4-BE49-F238E27FC236}">
                <a16:creationId xmlns:a16="http://schemas.microsoft.com/office/drawing/2014/main" id="{8987BB88-A147-F1AD-6E20-4368EE62749B}"/>
              </a:ext>
            </a:extLst>
          </p:cNvPr>
          <p:cNvCxnSpPr>
            <a:stCxn id="56" idx="0"/>
          </p:cNvCxnSpPr>
          <p:nvPr/>
        </p:nvCxnSpPr>
        <p:spPr>
          <a:xfrm rot="5400000" flipH="1" flipV="1">
            <a:off x="3441075" y="1188533"/>
            <a:ext cx="493105" cy="802090"/>
          </a:xfrm>
          <a:prstGeom prst="bentConnector2">
            <a:avLst/>
          </a:prstGeom>
          <a:noFill/>
          <a:ln w="28575" cap="rnd" cmpd="sng" algn="ctr">
            <a:solidFill>
              <a:srgbClr val="53B581"/>
            </a:solidFill>
            <a:prstDash val="sysDot"/>
            <a:tailEnd type="triangle"/>
          </a:ln>
          <a:effectLst/>
        </p:spPr>
      </p:cxnSp>
      <p:sp>
        <p:nvSpPr>
          <p:cNvPr id="76" name="Rounded Rectangle 75">
            <a:extLst>
              <a:ext uri="{FF2B5EF4-FFF2-40B4-BE49-F238E27FC236}">
                <a16:creationId xmlns:a16="http://schemas.microsoft.com/office/drawing/2014/main" id="{22E98408-A55F-8AEC-59DF-48957F382936}"/>
              </a:ext>
            </a:extLst>
          </p:cNvPr>
          <p:cNvSpPr/>
          <p:nvPr/>
        </p:nvSpPr>
        <p:spPr>
          <a:xfrm>
            <a:off x="4085661" y="1152525"/>
            <a:ext cx="1555471" cy="381000"/>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Tw Cen MT"/>
                <a:ea typeface="+mn-ea"/>
                <a:cs typeface="+mn-cs"/>
              </a:rPr>
              <a:t>m</a:t>
            </a:r>
            <a:r>
              <a:rPr kumimoji="0" lang="en-BE" sz="1800" b="0" i="0" u="none" strike="noStrike" kern="0" cap="none" spc="0" normalizeH="0" baseline="0" noProof="0" dirty="0">
                <a:ln>
                  <a:noFill/>
                </a:ln>
                <a:solidFill>
                  <a:srgbClr val="FFFFFF"/>
                </a:solidFill>
                <a:effectLst/>
                <a:uLnTx/>
                <a:uFillTx/>
                <a:latin typeface="Tw Cen MT"/>
                <a:ea typeface="+mn-ea"/>
                <a:cs typeface="+mn-cs"/>
              </a:rPr>
              <a:t>obile app</a:t>
            </a:r>
          </a:p>
        </p:txBody>
      </p:sp>
      <p:cxnSp>
        <p:nvCxnSpPr>
          <p:cNvPr id="77" name="Elbow Connector 76">
            <a:extLst>
              <a:ext uri="{FF2B5EF4-FFF2-40B4-BE49-F238E27FC236}">
                <a16:creationId xmlns:a16="http://schemas.microsoft.com/office/drawing/2014/main" id="{7F1CA72C-1A64-E48C-BFE5-9C4E45D8E127}"/>
              </a:ext>
            </a:extLst>
          </p:cNvPr>
          <p:cNvCxnSpPr>
            <a:cxnSpLocks/>
            <a:stCxn id="61" idx="2"/>
          </p:cNvCxnSpPr>
          <p:nvPr/>
        </p:nvCxnSpPr>
        <p:spPr>
          <a:xfrm rot="16200000" flipH="1">
            <a:off x="5471062" y="5640351"/>
            <a:ext cx="598546" cy="791126"/>
          </a:xfrm>
          <a:prstGeom prst="bentConnector2">
            <a:avLst/>
          </a:prstGeom>
          <a:noFill/>
          <a:ln w="28575" cap="rnd" cmpd="sng" algn="ctr">
            <a:solidFill>
              <a:srgbClr val="53B581"/>
            </a:solidFill>
            <a:prstDash val="sysDot"/>
            <a:tailEnd type="triangle"/>
          </a:ln>
          <a:effectLst/>
        </p:spPr>
      </p:cxnSp>
      <p:sp>
        <p:nvSpPr>
          <p:cNvPr id="78" name="Rounded Rectangle 77">
            <a:extLst>
              <a:ext uri="{FF2B5EF4-FFF2-40B4-BE49-F238E27FC236}">
                <a16:creationId xmlns:a16="http://schemas.microsoft.com/office/drawing/2014/main" id="{EEB68CC6-2603-8B69-00B0-DDB3F1B34586}"/>
              </a:ext>
            </a:extLst>
          </p:cNvPr>
          <p:cNvSpPr/>
          <p:nvPr/>
        </p:nvSpPr>
        <p:spPr>
          <a:xfrm>
            <a:off x="6162887" y="6144687"/>
            <a:ext cx="1852401" cy="381000"/>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Tw Cen MT"/>
                <a:ea typeface="+mn-ea"/>
                <a:cs typeface="+mn-cs"/>
              </a:rPr>
              <a:t>m</a:t>
            </a:r>
            <a:r>
              <a:rPr kumimoji="0" lang="en-BE" sz="1800" b="0" i="0" u="none" strike="noStrike" kern="0" cap="none" spc="0" normalizeH="0" baseline="0" noProof="0" dirty="0">
                <a:ln>
                  <a:noFill/>
                </a:ln>
                <a:solidFill>
                  <a:srgbClr val="FFFFFF"/>
                </a:solidFill>
                <a:effectLst/>
                <a:uLnTx/>
                <a:uFillTx/>
                <a:latin typeface="Tw Cen MT"/>
                <a:ea typeface="+mn-ea"/>
                <a:cs typeface="+mn-cs"/>
              </a:rPr>
              <a:t>obile/web app</a:t>
            </a:r>
          </a:p>
        </p:txBody>
      </p:sp>
      <p:sp>
        <p:nvSpPr>
          <p:cNvPr id="79" name="Rounded Rectangle 78">
            <a:extLst>
              <a:ext uri="{FF2B5EF4-FFF2-40B4-BE49-F238E27FC236}">
                <a16:creationId xmlns:a16="http://schemas.microsoft.com/office/drawing/2014/main" id="{F202D4D1-8540-B620-C5CB-BC19EAE95C26}"/>
              </a:ext>
            </a:extLst>
          </p:cNvPr>
          <p:cNvSpPr/>
          <p:nvPr/>
        </p:nvSpPr>
        <p:spPr>
          <a:xfrm>
            <a:off x="6679525" y="4264302"/>
            <a:ext cx="1604180" cy="1472337"/>
          </a:xfrm>
          <a:prstGeom prst="roundRect">
            <a:avLst/>
          </a:prstGeom>
          <a:noFill/>
          <a:ln w="57150" cap="flat" cmpd="sng" algn="ctr">
            <a:solidFill>
              <a:srgbClr val="40BDE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Platform</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142138"/>
                </a:solidFill>
                <a:effectLst/>
                <a:uLnTx/>
                <a:uFillTx/>
                <a:latin typeface="Tw Cen MT"/>
                <a:ea typeface="+mn-ea"/>
                <a:cs typeface="+mn-cs"/>
              </a:rPr>
              <a:t>Core</a:t>
            </a:r>
          </a:p>
        </p:txBody>
      </p:sp>
      <p:cxnSp>
        <p:nvCxnSpPr>
          <p:cNvPr id="69" name="Straight Arrow Connector 68">
            <a:extLst>
              <a:ext uri="{FF2B5EF4-FFF2-40B4-BE49-F238E27FC236}">
                <a16:creationId xmlns:a16="http://schemas.microsoft.com/office/drawing/2014/main" id="{2645B6FF-0768-1501-CC8C-818246470F1E}"/>
              </a:ext>
            </a:extLst>
          </p:cNvPr>
          <p:cNvCxnSpPr>
            <a:cxnSpLocks/>
            <a:stCxn id="60" idx="1"/>
          </p:cNvCxnSpPr>
          <p:nvPr/>
        </p:nvCxnSpPr>
        <p:spPr>
          <a:xfrm flipH="1" flipV="1">
            <a:off x="8256662" y="4986909"/>
            <a:ext cx="492400" cy="1"/>
          </a:xfrm>
          <a:prstGeom prst="straightConnector1">
            <a:avLst/>
          </a:prstGeom>
          <a:noFill/>
          <a:ln w="28575" cap="rnd" cmpd="sng" algn="ctr">
            <a:solidFill>
              <a:srgbClr val="E5713A"/>
            </a:solidFill>
            <a:prstDash val="sysDot"/>
            <a:tailEnd type="triangle"/>
          </a:ln>
          <a:effectLst/>
        </p:spPr>
      </p:cxnSp>
      <p:sp>
        <p:nvSpPr>
          <p:cNvPr id="4" name="Slide Number Placeholder 3">
            <a:extLst>
              <a:ext uri="{FF2B5EF4-FFF2-40B4-BE49-F238E27FC236}">
                <a16:creationId xmlns:a16="http://schemas.microsoft.com/office/drawing/2014/main" id="{BB2A11D6-8BAA-D932-0E70-DAA35090341C}"/>
              </a:ext>
            </a:extLst>
          </p:cNvPr>
          <p:cNvSpPr>
            <a:spLocks noGrp="1"/>
          </p:cNvSpPr>
          <p:nvPr>
            <p:ph type="sldNum" sz="quarter" idx="12"/>
          </p:nvPr>
        </p:nvSpPr>
        <p:spPr/>
        <p:txBody>
          <a:bodyPr/>
          <a:lstStyle/>
          <a:p>
            <a:fld id="{C3689ACE-6C59-4479-8FE7-93D3AA3B078F}" type="slidenum">
              <a:rPr lang="nl-NL" smtClean="0"/>
              <a:t>11</a:t>
            </a:fld>
            <a:endParaRPr lang="nl-NL"/>
          </a:p>
        </p:txBody>
      </p:sp>
    </p:spTree>
    <p:extLst>
      <p:ext uri="{BB962C8B-B14F-4D97-AF65-F5344CB8AC3E}">
        <p14:creationId xmlns:p14="http://schemas.microsoft.com/office/powerpoint/2010/main" val="3653039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A1BB7B-A49C-34A3-5B38-26A2EEF9203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9D5046-99F8-8D4B-81CC-03ABDEA29024}" type="slidenum">
              <a:rPr kumimoji="0" lang="nl-NL" sz="1000" b="1" i="0" u="none" strike="noStrike" kern="1200" cap="none" spc="0" normalizeH="0" baseline="0" noProof="0" smtClean="0">
                <a:ln>
                  <a:noFill/>
                </a:ln>
                <a:solidFill>
                  <a:srgbClr val="3B4359">
                    <a:lumMod val="60000"/>
                    <a:lumOff val="40000"/>
                  </a:srgbClr>
                </a:solidFill>
                <a:effectLst/>
                <a:uLnTx/>
                <a:uFillTx/>
                <a:latin typeface="Lato" panose="020F0502020204030203" pitchFamily="34" charset="0"/>
                <a:ea typeface="Lato" panose="020F0502020204030203" pitchFamily="34" charset="0"/>
                <a:cs typeface="Lato" panose="020F050202020403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l-NL" sz="1000" b="1" i="0" u="none" strike="noStrike" kern="1200" cap="none" spc="0" normalizeH="0" baseline="0" noProof="0" dirty="0">
              <a:ln>
                <a:noFill/>
              </a:ln>
              <a:solidFill>
                <a:srgbClr val="3B4359">
                  <a:lumMod val="60000"/>
                  <a:lumOff val="40000"/>
                </a:srgb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5" name="Rounded Rectangle 4">
            <a:extLst>
              <a:ext uri="{FF2B5EF4-FFF2-40B4-BE49-F238E27FC236}">
                <a16:creationId xmlns:a16="http://schemas.microsoft.com/office/drawing/2014/main" id="{777140F8-313F-3611-95D3-14273AC95FDE}"/>
              </a:ext>
            </a:extLst>
          </p:cNvPr>
          <p:cNvSpPr/>
          <p:nvPr/>
        </p:nvSpPr>
        <p:spPr>
          <a:xfrm>
            <a:off x="4285488" y="3111623"/>
            <a:ext cx="2775282" cy="782358"/>
          </a:xfrm>
          <a:prstGeom prst="roundRect">
            <a:avLst/>
          </a:prstGeom>
          <a:solidFill>
            <a:srgbClr val="1EC08A"/>
          </a:solidFill>
          <a:ln w="12700" cap="flat" cmpd="sng" algn="ctr">
            <a:solidFill>
              <a:srgbClr val="1E858B">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400" b="0" i="0" u="none" strike="noStrike" kern="0" cap="none" spc="0" normalizeH="0" baseline="0" noProof="0" dirty="0">
                <a:ln>
                  <a:noFill/>
                </a:ln>
                <a:solidFill>
                  <a:srgbClr val="FFFFFF"/>
                </a:solidFill>
                <a:effectLst/>
                <a:uLnTx/>
                <a:uFillTx/>
                <a:latin typeface="Arial"/>
                <a:ea typeface="+mn-ea"/>
                <a:cs typeface="+mn-cs"/>
              </a:rPr>
              <a:t>Tentative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Arial"/>
                <a:ea typeface="+mn-ea"/>
                <a:cs typeface="+mn-cs"/>
              </a:rPr>
              <a:t>(measured data)</a:t>
            </a:r>
          </a:p>
        </p:txBody>
      </p:sp>
      <p:sp>
        <p:nvSpPr>
          <p:cNvPr id="6" name="Rounded Rectangle 5">
            <a:extLst>
              <a:ext uri="{FF2B5EF4-FFF2-40B4-BE49-F238E27FC236}">
                <a16:creationId xmlns:a16="http://schemas.microsoft.com/office/drawing/2014/main" id="{F16C0722-8092-7422-B7E3-0E533107108B}"/>
              </a:ext>
            </a:extLst>
          </p:cNvPr>
          <p:cNvSpPr/>
          <p:nvPr/>
        </p:nvSpPr>
        <p:spPr>
          <a:xfrm>
            <a:off x="7678396" y="3111623"/>
            <a:ext cx="2775282" cy="782358"/>
          </a:xfrm>
          <a:prstGeom prst="roundRect">
            <a:avLst/>
          </a:prstGeom>
          <a:solidFill>
            <a:srgbClr val="FFFFFF"/>
          </a:solidFill>
          <a:ln w="12700" cap="flat" cmpd="sng" algn="ctr">
            <a:solidFill>
              <a:srgbClr val="1E858B">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400" b="0" i="0" u="none" strike="noStrike" kern="0" cap="none" spc="0" normalizeH="0" baseline="0" noProof="0" dirty="0">
                <a:ln>
                  <a:noFill/>
                </a:ln>
                <a:solidFill>
                  <a:srgbClr val="1EC08A"/>
                </a:solidFill>
                <a:effectLst/>
                <a:uLnTx/>
                <a:uFillTx/>
                <a:latin typeface="Arial"/>
                <a:ea typeface="+mn-ea"/>
                <a:cs typeface="+mn-cs"/>
              </a:rPr>
              <a:t>Committed data</a:t>
            </a:r>
          </a:p>
        </p:txBody>
      </p:sp>
      <p:cxnSp>
        <p:nvCxnSpPr>
          <p:cNvPr id="7" name="Straight Arrow Connector 6">
            <a:extLst>
              <a:ext uri="{FF2B5EF4-FFF2-40B4-BE49-F238E27FC236}">
                <a16:creationId xmlns:a16="http://schemas.microsoft.com/office/drawing/2014/main" id="{35560A94-4B79-0FD8-8B54-2DCE3D31070E}"/>
              </a:ext>
            </a:extLst>
          </p:cNvPr>
          <p:cNvCxnSpPr>
            <a:stCxn id="5" idx="3"/>
            <a:endCxn id="6" idx="1"/>
          </p:cNvCxnSpPr>
          <p:nvPr/>
        </p:nvCxnSpPr>
        <p:spPr>
          <a:xfrm>
            <a:off x="7060770" y="3502802"/>
            <a:ext cx="617626" cy="0"/>
          </a:xfrm>
          <a:prstGeom prst="straightConnector1">
            <a:avLst/>
          </a:prstGeom>
          <a:noFill/>
          <a:ln w="25400" cap="flat" cmpd="sng" algn="ctr">
            <a:solidFill>
              <a:srgbClr val="1E858B"/>
            </a:solidFill>
            <a:prstDash val="sysDash"/>
            <a:miter lim="800000"/>
            <a:tailEnd type="triangle"/>
          </a:ln>
          <a:effectLst/>
        </p:spPr>
      </p:cxnSp>
      <p:grpSp>
        <p:nvGrpSpPr>
          <p:cNvPr id="8" name="Group 7">
            <a:extLst>
              <a:ext uri="{FF2B5EF4-FFF2-40B4-BE49-F238E27FC236}">
                <a16:creationId xmlns:a16="http://schemas.microsoft.com/office/drawing/2014/main" id="{D3006501-B9DE-33EA-2E03-04AF8D0711B7}"/>
              </a:ext>
            </a:extLst>
          </p:cNvPr>
          <p:cNvGrpSpPr/>
          <p:nvPr/>
        </p:nvGrpSpPr>
        <p:grpSpPr>
          <a:xfrm rot="10800000">
            <a:off x="6770009" y="1812158"/>
            <a:ext cx="1199147" cy="1145252"/>
            <a:chOff x="7593375" y="5143712"/>
            <a:chExt cx="1199147" cy="1145252"/>
          </a:xfrm>
        </p:grpSpPr>
        <p:sp>
          <p:nvSpPr>
            <p:cNvPr id="9" name="Rounded Rectangle 8">
              <a:extLst>
                <a:ext uri="{FF2B5EF4-FFF2-40B4-BE49-F238E27FC236}">
                  <a16:creationId xmlns:a16="http://schemas.microsoft.com/office/drawing/2014/main" id="{5649EA19-1AD9-0E09-77EA-8BB3D897C989}"/>
                </a:ext>
              </a:extLst>
            </p:cNvPr>
            <p:cNvSpPr/>
            <p:nvPr/>
          </p:nvSpPr>
          <p:spPr>
            <a:xfrm rot="10800000">
              <a:off x="7593375" y="5766094"/>
              <a:ext cx="1199147" cy="522870"/>
            </a:xfrm>
            <a:prstGeom prst="roundRect">
              <a:avLst/>
            </a:prstGeom>
            <a:noFill/>
            <a:ln w="12700" cap="flat" cmpd="sng" algn="ctr">
              <a:solidFill>
                <a:srgbClr val="1E858B">
                  <a:shade val="15000"/>
                </a:srgbClr>
              </a:solidFill>
              <a:prstDash val="solid"/>
              <a:miter lim="800000"/>
            </a:ln>
            <a:effectLst/>
          </p:spPr>
          <p:txBody>
            <a:bodyPr lIns="9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1E858B"/>
                  </a:solidFill>
                  <a:effectLst/>
                  <a:uLnTx/>
                  <a:uFillTx/>
                  <a:latin typeface="Arial"/>
                  <a:ea typeface="+mn-ea"/>
                  <a:cs typeface="+mn-cs"/>
                </a:rPr>
                <a:t>User side</a:t>
              </a:r>
            </a:p>
          </p:txBody>
        </p:sp>
        <p:grpSp>
          <p:nvGrpSpPr>
            <p:cNvPr id="10" name="Group 9">
              <a:extLst>
                <a:ext uri="{FF2B5EF4-FFF2-40B4-BE49-F238E27FC236}">
                  <a16:creationId xmlns:a16="http://schemas.microsoft.com/office/drawing/2014/main" id="{68F886A1-20BD-3BB1-BD9F-9B3FFB3FFF54}"/>
                </a:ext>
              </a:extLst>
            </p:cNvPr>
            <p:cNvGrpSpPr/>
            <p:nvPr/>
          </p:nvGrpSpPr>
          <p:grpSpPr>
            <a:xfrm rot="10800000">
              <a:off x="8102947" y="5143712"/>
              <a:ext cx="180000" cy="622382"/>
              <a:chOff x="6006000" y="5286076"/>
              <a:chExt cx="180000" cy="622382"/>
            </a:xfrm>
          </p:grpSpPr>
          <p:cxnSp>
            <p:nvCxnSpPr>
              <p:cNvPr id="11" name="Straight Connector 10">
                <a:extLst>
                  <a:ext uri="{FF2B5EF4-FFF2-40B4-BE49-F238E27FC236}">
                    <a16:creationId xmlns:a16="http://schemas.microsoft.com/office/drawing/2014/main" id="{251EC7A4-E10D-7C1F-36CC-9EBC3437FF2E}"/>
                  </a:ext>
                </a:extLst>
              </p:cNvPr>
              <p:cNvCxnSpPr>
                <a:cxnSpLocks/>
                <a:stCxn id="9" idx="2"/>
                <a:endCxn id="12" idx="0"/>
              </p:cNvCxnSpPr>
              <p:nvPr/>
            </p:nvCxnSpPr>
            <p:spPr>
              <a:xfrm>
                <a:off x="6095999" y="5286076"/>
                <a:ext cx="1" cy="442382"/>
              </a:xfrm>
              <a:prstGeom prst="line">
                <a:avLst/>
              </a:prstGeom>
              <a:noFill/>
              <a:ln w="41275" cap="flat" cmpd="sng" algn="ctr">
                <a:solidFill>
                  <a:srgbClr val="1E858B"/>
                </a:solidFill>
                <a:prstDash val="sysDot"/>
                <a:miter lim="800000"/>
              </a:ln>
              <a:effectLst/>
            </p:spPr>
          </p:cxnSp>
          <p:sp>
            <p:nvSpPr>
              <p:cNvPr id="12" name="Oval 11">
                <a:extLst>
                  <a:ext uri="{FF2B5EF4-FFF2-40B4-BE49-F238E27FC236}">
                    <a16:creationId xmlns:a16="http://schemas.microsoft.com/office/drawing/2014/main" id="{62883591-9F65-1689-E3FF-4A1506CD19B4}"/>
                  </a:ext>
                </a:extLst>
              </p:cNvPr>
              <p:cNvSpPr/>
              <p:nvPr/>
            </p:nvSpPr>
            <p:spPr>
              <a:xfrm>
                <a:off x="6006000" y="5728458"/>
                <a:ext cx="180000" cy="180000"/>
              </a:xfrm>
              <a:prstGeom prst="ellipse">
                <a:avLst/>
              </a:prstGeom>
              <a:noFill/>
              <a:ln w="25400" cap="flat" cmpd="sng" algn="ctr">
                <a:solidFill>
                  <a:srgbClr val="1E858B"/>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Arial"/>
                  <a:ea typeface="+mn-ea"/>
                  <a:cs typeface="+mn-cs"/>
                </a:endParaRPr>
              </a:p>
            </p:txBody>
          </p:sp>
        </p:grpSp>
      </p:grpSp>
      <p:cxnSp>
        <p:nvCxnSpPr>
          <p:cNvPr id="13" name="Straight Connector 12">
            <a:extLst>
              <a:ext uri="{FF2B5EF4-FFF2-40B4-BE49-F238E27FC236}">
                <a16:creationId xmlns:a16="http://schemas.microsoft.com/office/drawing/2014/main" id="{94C6717B-EF83-24FE-B7AD-F6D03D1C9720}"/>
              </a:ext>
            </a:extLst>
          </p:cNvPr>
          <p:cNvCxnSpPr>
            <a:cxnSpLocks/>
          </p:cNvCxnSpPr>
          <p:nvPr/>
        </p:nvCxnSpPr>
        <p:spPr>
          <a:xfrm>
            <a:off x="5673129" y="4331890"/>
            <a:ext cx="3482623" cy="0"/>
          </a:xfrm>
          <a:prstGeom prst="line">
            <a:avLst/>
          </a:prstGeom>
          <a:ln w="28575"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88A70601-06C7-838C-993A-7ECA73763C2A}"/>
              </a:ext>
            </a:extLst>
          </p:cNvPr>
          <p:cNvSpPr/>
          <p:nvPr/>
        </p:nvSpPr>
        <p:spPr>
          <a:xfrm>
            <a:off x="5823959" y="4676390"/>
            <a:ext cx="1606455" cy="3911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dirty="0">
                <a:ln>
                  <a:noFill/>
                </a:ln>
                <a:solidFill>
                  <a:srgbClr val="FFFFFF"/>
                </a:solidFill>
                <a:effectLst/>
                <a:uLnTx/>
                <a:uFillTx/>
                <a:latin typeface="Tw Cen MT"/>
                <a:ea typeface="+mn-ea"/>
                <a:cs typeface="+mn-cs"/>
              </a:rPr>
              <a:t>Integration</a:t>
            </a:r>
          </a:p>
        </p:txBody>
      </p:sp>
      <p:sp>
        <p:nvSpPr>
          <p:cNvPr id="15" name="Rectangle 14">
            <a:extLst>
              <a:ext uri="{FF2B5EF4-FFF2-40B4-BE49-F238E27FC236}">
                <a16:creationId xmlns:a16="http://schemas.microsoft.com/office/drawing/2014/main" id="{2A03C48C-4A3D-DE10-E75C-3C6A72933710}"/>
              </a:ext>
            </a:extLst>
          </p:cNvPr>
          <p:cNvSpPr/>
          <p:nvPr/>
        </p:nvSpPr>
        <p:spPr>
          <a:xfrm>
            <a:off x="5823959" y="5127744"/>
            <a:ext cx="1606455" cy="3911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dirty="0">
                <a:ln>
                  <a:noFill/>
                </a:ln>
                <a:solidFill>
                  <a:srgbClr val="FFFFFF"/>
                </a:solidFill>
                <a:effectLst/>
                <a:uLnTx/>
                <a:uFillTx/>
                <a:latin typeface="Tw Cen MT"/>
                <a:ea typeface="+mn-ea"/>
                <a:cs typeface="+mn-cs"/>
              </a:rPr>
              <a:t>UI/UX</a:t>
            </a:r>
          </a:p>
        </p:txBody>
      </p:sp>
      <p:pic>
        <p:nvPicPr>
          <p:cNvPr id="17" name="Graphic 16">
            <a:extLst>
              <a:ext uri="{FF2B5EF4-FFF2-40B4-BE49-F238E27FC236}">
                <a16:creationId xmlns:a16="http://schemas.microsoft.com/office/drawing/2014/main" id="{F2B7D36F-89B2-A53B-BEF7-7418947D77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0900" y="2107915"/>
            <a:ext cx="1786066" cy="1786066"/>
          </a:xfrm>
          <a:prstGeom prst="rect">
            <a:avLst/>
          </a:prstGeom>
        </p:spPr>
      </p:pic>
      <p:sp>
        <p:nvSpPr>
          <p:cNvPr id="20" name="Triangle 19">
            <a:extLst>
              <a:ext uri="{FF2B5EF4-FFF2-40B4-BE49-F238E27FC236}">
                <a16:creationId xmlns:a16="http://schemas.microsoft.com/office/drawing/2014/main" id="{7734E305-D9A9-EAE0-DB2A-BAEC65EAC327}"/>
              </a:ext>
            </a:extLst>
          </p:cNvPr>
          <p:cNvSpPr/>
          <p:nvPr/>
        </p:nvSpPr>
        <p:spPr>
          <a:xfrm rot="5400000">
            <a:off x="3337024" y="3281611"/>
            <a:ext cx="509286" cy="442382"/>
          </a:xfrm>
          <a:prstGeom prst="triangl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2" name="Rounded Rectangle 21">
            <a:extLst>
              <a:ext uri="{FF2B5EF4-FFF2-40B4-BE49-F238E27FC236}">
                <a16:creationId xmlns:a16="http://schemas.microsoft.com/office/drawing/2014/main" id="{072EE9F6-7077-8CDE-78FE-B29A2E3C91DE}"/>
              </a:ext>
            </a:extLst>
          </p:cNvPr>
          <p:cNvSpPr/>
          <p:nvPr/>
        </p:nvSpPr>
        <p:spPr>
          <a:xfrm>
            <a:off x="484223" y="4081280"/>
            <a:ext cx="2599419" cy="78235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400" b="0" i="0" u="none" strike="noStrike" kern="0" cap="none" spc="0" normalizeH="0" baseline="0" noProof="0" dirty="0">
                <a:ln>
                  <a:noFill/>
                </a:ln>
                <a:solidFill>
                  <a:srgbClr val="3B4359"/>
                </a:solidFill>
                <a:effectLst/>
                <a:uLnTx/>
                <a:uFillTx/>
                <a:latin typeface="Arial"/>
                <a:ea typeface="+mn-ea"/>
                <a:cs typeface="+mn-cs"/>
              </a:rPr>
              <a:t>Any type of smart data</a:t>
            </a:r>
          </a:p>
        </p:txBody>
      </p:sp>
      <p:pic>
        <p:nvPicPr>
          <p:cNvPr id="18" name="Graphic 17">
            <a:extLst>
              <a:ext uri="{FF2B5EF4-FFF2-40B4-BE49-F238E27FC236}">
                <a16:creationId xmlns:a16="http://schemas.microsoft.com/office/drawing/2014/main" id="{853BA638-0B8F-8FDB-1F1E-5142C52D49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69156" y="4472459"/>
            <a:ext cx="1384300" cy="1435100"/>
          </a:xfrm>
          <a:prstGeom prst="rect">
            <a:avLst/>
          </a:prstGeom>
        </p:spPr>
      </p:pic>
      <p:sp>
        <p:nvSpPr>
          <p:cNvPr id="21" name="Title 1">
            <a:extLst>
              <a:ext uri="{FF2B5EF4-FFF2-40B4-BE49-F238E27FC236}">
                <a16:creationId xmlns:a16="http://schemas.microsoft.com/office/drawing/2014/main" id="{5F11976C-AA54-C294-F397-756EFA36A6C5}"/>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dirty="0">
                <a:solidFill>
                  <a:srgbClr val="0070C0"/>
                </a:solidFill>
                <a:latin typeface="+mj-lt"/>
                <a:ea typeface="+mj-ea"/>
                <a:cs typeface="+mj-cs"/>
              </a:rPr>
              <a:t>Smart Data = Tentative data</a:t>
            </a:r>
            <a:endParaRPr lang="nl-NL" sz="3000" b="1" dirty="0">
              <a:solidFill>
                <a:srgbClr val="0070C0"/>
              </a:solidFill>
            </a:endParaRPr>
          </a:p>
        </p:txBody>
      </p:sp>
    </p:spTree>
    <p:extLst>
      <p:ext uri="{BB962C8B-B14F-4D97-AF65-F5344CB8AC3E}">
        <p14:creationId xmlns:p14="http://schemas.microsoft.com/office/powerpoint/2010/main" val="1663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B7BC7-9601-75FD-194B-6AA409F2A6A3}"/>
            </a:ext>
          </a:extLst>
        </p:cNvPr>
        <p:cNvGrpSpPr/>
        <p:nvPr/>
      </p:nvGrpSpPr>
      <p:grpSpPr>
        <a:xfrm>
          <a:off x="0" y="0"/>
          <a:ext cx="0" cy="0"/>
          <a:chOff x="0" y="0"/>
          <a:chExt cx="0" cy="0"/>
        </a:xfrm>
      </p:grpSpPr>
      <p:sp>
        <p:nvSpPr>
          <p:cNvPr id="12" name="Rounded Rectangle 11">
            <a:extLst>
              <a:ext uri="{FF2B5EF4-FFF2-40B4-BE49-F238E27FC236}">
                <a16:creationId xmlns:a16="http://schemas.microsoft.com/office/drawing/2014/main" id="{EA5238B2-FAA4-B132-0E35-50C055F93F45}"/>
              </a:ext>
            </a:extLst>
          </p:cNvPr>
          <p:cNvSpPr/>
          <p:nvPr/>
        </p:nvSpPr>
        <p:spPr>
          <a:xfrm>
            <a:off x="265215"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1</a:t>
            </a:r>
          </a:p>
        </p:txBody>
      </p:sp>
      <p:sp>
        <p:nvSpPr>
          <p:cNvPr id="13" name="Rounded Rectangle 12">
            <a:extLst>
              <a:ext uri="{FF2B5EF4-FFF2-40B4-BE49-F238E27FC236}">
                <a16:creationId xmlns:a16="http://schemas.microsoft.com/office/drawing/2014/main" id="{CB64C101-05A7-88F1-965A-91BE54788C98}"/>
              </a:ext>
            </a:extLst>
          </p:cNvPr>
          <p:cNvSpPr/>
          <p:nvPr/>
        </p:nvSpPr>
        <p:spPr>
          <a:xfrm>
            <a:off x="3126091"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2</a:t>
            </a:r>
          </a:p>
        </p:txBody>
      </p:sp>
      <p:sp>
        <p:nvSpPr>
          <p:cNvPr id="14" name="Rounded Rectangle 13">
            <a:extLst>
              <a:ext uri="{FF2B5EF4-FFF2-40B4-BE49-F238E27FC236}">
                <a16:creationId xmlns:a16="http://schemas.microsoft.com/office/drawing/2014/main" id="{8EDF1D58-68AF-9523-EBD2-5FC8C3377622}"/>
              </a:ext>
            </a:extLst>
          </p:cNvPr>
          <p:cNvSpPr/>
          <p:nvPr/>
        </p:nvSpPr>
        <p:spPr>
          <a:xfrm>
            <a:off x="5986967"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3</a:t>
            </a:r>
          </a:p>
        </p:txBody>
      </p:sp>
      <p:sp>
        <p:nvSpPr>
          <p:cNvPr id="15" name="Rounded Rectangle 14">
            <a:extLst>
              <a:ext uri="{FF2B5EF4-FFF2-40B4-BE49-F238E27FC236}">
                <a16:creationId xmlns:a16="http://schemas.microsoft.com/office/drawing/2014/main" id="{75D27CB2-1A60-5388-995B-953387862E99}"/>
              </a:ext>
            </a:extLst>
          </p:cNvPr>
          <p:cNvSpPr/>
          <p:nvPr/>
        </p:nvSpPr>
        <p:spPr>
          <a:xfrm>
            <a:off x="8847843"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4</a:t>
            </a:r>
          </a:p>
        </p:txBody>
      </p:sp>
      <p:sp>
        <p:nvSpPr>
          <p:cNvPr id="16" name="Rounded Rectangle 15">
            <a:extLst>
              <a:ext uri="{FF2B5EF4-FFF2-40B4-BE49-F238E27FC236}">
                <a16:creationId xmlns:a16="http://schemas.microsoft.com/office/drawing/2014/main" id="{0F61D383-6092-105C-6EC3-4CB652D3C378}"/>
              </a:ext>
            </a:extLst>
          </p:cNvPr>
          <p:cNvSpPr/>
          <p:nvPr/>
        </p:nvSpPr>
        <p:spPr>
          <a:xfrm>
            <a:off x="468274"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General Microservice Architecture</a:t>
            </a:r>
          </a:p>
        </p:txBody>
      </p:sp>
      <p:sp>
        <p:nvSpPr>
          <p:cNvPr id="17" name="Rounded Rectangle 16">
            <a:extLst>
              <a:ext uri="{FF2B5EF4-FFF2-40B4-BE49-F238E27FC236}">
                <a16:creationId xmlns:a16="http://schemas.microsoft.com/office/drawing/2014/main" id="{9FBC8915-CF11-2AE4-3345-BBE03E253E7C}"/>
              </a:ext>
            </a:extLst>
          </p:cNvPr>
          <p:cNvSpPr/>
          <p:nvPr/>
        </p:nvSpPr>
        <p:spPr>
          <a:xfrm>
            <a:off x="3331793"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Integration Microservice(s)</a:t>
            </a:r>
          </a:p>
        </p:txBody>
      </p:sp>
      <p:sp>
        <p:nvSpPr>
          <p:cNvPr id="18" name="Rounded Rectangle 17">
            <a:extLst>
              <a:ext uri="{FF2B5EF4-FFF2-40B4-BE49-F238E27FC236}">
                <a16:creationId xmlns:a16="http://schemas.microsoft.com/office/drawing/2014/main" id="{5DD88C3D-60F8-AB2B-9284-25BBD8B1EAC6}"/>
              </a:ext>
            </a:extLst>
          </p:cNvPr>
          <p:cNvSpPr/>
          <p:nvPr/>
        </p:nvSpPr>
        <p:spPr>
          <a:xfrm>
            <a:off x="6191348"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Specific solution 1: HBS</a:t>
            </a:r>
          </a:p>
        </p:txBody>
      </p:sp>
      <p:sp>
        <p:nvSpPr>
          <p:cNvPr id="19" name="Rounded Rectangle 18">
            <a:extLst>
              <a:ext uri="{FF2B5EF4-FFF2-40B4-BE49-F238E27FC236}">
                <a16:creationId xmlns:a16="http://schemas.microsoft.com/office/drawing/2014/main" id="{1E577B45-E1F4-A4F9-C53A-7E4D828DBCDE}"/>
              </a:ext>
            </a:extLst>
          </p:cNvPr>
          <p:cNvSpPr/>
          <p:nvPr/>
        </p:nvSpPr>
        <p:spPr>
          <a:xfrm>
            <a:off x="9054867"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Specific solution 2: TUS</a:t>
            </a:r>
          </a:p>
        </p:txBody>
      </p:sp>
      <p:sp>
        <p:nvSpPr>
          <p:cNvPr id="2" name="Rounded Rectangle 1">
            <a:extLst>
              <a:ext uri="{FF2B5EF4-FFF2-40B4-BE49-F238E27FC236}">
                <a16:creationId xmlns:a16="http://schemas.microsoft.com/office/drawing/2014/main" id="{252BD015-1B45-19B5-BAE5-3D00BDB2884C}"/>
              </a:ext>
            </a:extLst>
          </p:cNvPr>
          <p:cNvSpPr/>
          <p:nvPr/>
        </p:nvSpPr>
        <p:spPr>
          <a:xfrm>
            <a:off x="1625742" y="4686825"/>
            <a:ext cx="2826988" cy="1438155"/>
          </a:xfrm>
          <a:prstGeom prst="roundRect">
            <a:avLst/>
          </a:prstGeom>
          <a:solidFill>
            <a:srgbClr val="00B0F0"/>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Deployment strategies</a:t>
            </a:r>
          </a:p>
        </p:txBody>
      </p:sp>
      <p:sp>
        <p:nvSpPr>
          <p:cNvPr id="5" name="Slide Number Placeholder 4">
            <a:extLst>
              <a:ext uri="{FF2B5EF4-FFF2-40B4-BE49-F238E27FC236}">
                <a16:creationId xmlns:a16="http://schemas.microsoft.com/office/drawing/2014/main" id="{92B1DC00-2F5C-CEB8-DAF0-84EE332E35B4}"/>
              </a:ext>
            </a:extLst>
          </p:cNvPr>
          <p:cNvSpPr>
            <a:spLocks noGrp="1"/>
          </p:cNvSpPr>
          <p:nvPr>
            <p:ph type="sldNum" sz="quarter" idx="12"/>
          </p:nvPr>
        </p:nvSpPr>
        <p:spPr/>
        <p:txBody>
          <a:bodyPr/>
          <a:lstStyle/>
          <a:p>
            <a:fld id="{919D5046-99F8-8D4B-81CC-03ABDEA29024}" type="slidenum">
              <a:rPr lang="nl-NL" smtClean="0"/>
              <a:pPr/>
              <a:t>13</a:t>
            </a:fld>
            <a:endParaRPr lang="nl-NL" dirty="0"/>
          </a:p>
        </p:txBody>
      </p:sp>
      <p:sp>
        <p:nvSpPr>
          <p:cNvPr id="7" name="Title 1">
            <a:extLst>
              <a:ext uri="{FF2B5EF4-FFF2-40B4-BE49-F238E27FC236}">
                <a16:creationId xmlns:a16="http://schemas.microsoft.com/office/drawing/2014/main" id="{27DF883F-FCB7-93DC-E27E-CD90A6ADAA36}"/>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dirty="0">
                <a:solidFill>
                  <a:srgbClr val="0070C0"/>
                </a:solidFill>
                <a:latin typeface="+mj-lt"/>
                <a:ea typeface="+mj-ea"/>
                <a:cs typeface="+mj-cs"/>
              </a:rPr>
              <a:t>Overall task: Deployment strategies</a:t>
            </a:r>
            <a:endParaRPr lang="nl-NL" sz="3000" b="1" dirty="0">
              <a:solidFill>
                <a:srgbClr val="0070C0"/>
              </a:solidFill>
            </a:endParaRPr>
          </a:p>
        </p:txBody>
      </p:sp>
    </p:spTree>
    <p:extLst>
      <p:ext uri="{BB962C8B-B14F-4D97-AF65-F5344CB8AC3E}">
        <p14:creationId xmlns:p14="http://schemas.microsoft.com/office/powerpoint/2010/main" val="25425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CAE8B-BEF6-1ED2-7793-524D3DEF5700}"/>
            </a:ext>
          </a:extLst>
        </p:cNvPr>
        <p:cNvGrpSpPr/>
        <p:nvPr/>
      </p:nvGrpSpPr>
      <p:grpSpPr>
        <a:xfrm>
          <a:off x="0" y="0"/>
          <a:ext cx="0" cy="0"/>
          <a:chOff x="0" y="0"/>
          <a:chExt cx="0" cy="0"/>
        </a:xfrm>
      </p:grpSpPr>
      <p:sp>
        <p:nvSpPr>
          <p:cNvPr id="23" name="Rounded Rectangle 22">
            <a:extLst>
              <a:ext uri="{FF2B5EF4-FFF2-40B4-BE49-F238E27FC236}">
                <a16:creationId xmlns:a16="http://schemas.microsoft.com/office/drawing/2014/main" id="{926E9CAC-E566-26C8-1037-31318CFB852D}"/>
              </a:ext>
            </a:extLst>
          </p:cNvPr>
          <p:cNvSpPr/>
          <p:nvPr/>
        </p:nvSpPr>
        <p:spPr>
          <a:xfrm>
            <a:off x="512062" y="2113531"/>
            <a:ext cx="2592000" cy="428264"/>
          </a:xfrm>
          <a:prstGeom prst="roundRect">
            <a:avLst/>
          </a:prstGeom>
          <a:solidFill>
            <a:srgbClr val="E5713A"/>
          </a:solidFill>
          <a:ln w="10000" cap="flat" cmpd="sng" algn="ctr">
            <a:solidFill>
              <a:srgbClr val="E5713A"/>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Tw Cen MT"/>
                <a:ea typeface="+mn-ea"/>
                <a:cs typeface="+mn-cs"/>
              </a:rPr>
              <a:t>Prod domain - #SaaS</a:t>
            </a:r>
            <a:endParaRPr kumimoji="0" lang="en-BE" sz="1800" b="0" i="0" u="none" strike="noStrike" kern="0" cap="none" spc="0" normalizeH="0" baseline="0" noProof="0" dirty="0">
              <a:ln>
                <a:noFill/>
              </a:ln>
              <a:solidFill>
                <a:srgbClr val="FFFFFF"/>
              </a:solidFill>
              <a:effectLst/>
              <a:uLnTx/>
              <a:uFillTx/>
              <a:latin typeface="Tw Cen MT"/>
              <a:ea typeface="+mn-ea"/>
              <a:cs typeface="+mn-cs"/>
            </a:endParaRPr>
          </a:p>
        </p:txBody>
      </p:sp>
      <p:sp>
        <p:nvSpPr>
          <p:cNvPr id="24" name="Rounded Rectangle 23">
            <a:extLst>
              <a:ext uri="{FF2B5EF4-FFF2-40B4-BE49-F238E27FC236}">
                <a16:creationId xmlns:a16="http://schemas.microsoft.com/office/drawing/2014/main" id="{135AE829-AA6D-9BFD-3039-18694B6FF243}"/>
              </a:ext>
            </a:extLst>
          </p:cNvPr>
          <p:cNvSpPr/>
          <p:nvPr/>
        </p:nvSpPr>
        <p:spPr>
          <a:xfrm>
            <a:off x="3291915" y="2113531"/>
            <a:ext cx="2592000" cy="428264"/>
          </a:xfrm>
          <a:prstGeom prst="roundRect">
            <a:avLst/>
          </a:prstGeom>
          <a:solidFill>
            <a:srgbClr val="E5713A"/>
          </a:solidFill>
          <a:ln w="10000" cap="flat" cmpd="sng" algn="ctr">
            <a:solidFill>
              <a:srgbClr val="E5713A"/>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Tw Cen MT"/>
                <a:ea typeface="+mn-ea"/>
                <a:cs typeface="+mn-cs"/>
              </a:rPr>
              <a:t>Namespace - #</a:t>
            </a:r>
            <a:r>
              <a:rPr kumimoji="0" lang="en-GB" sz="1800" b="0" i="0" u="none" strike="noStrike" kern="0" cap="none" spc="0" normalizeH="0" baseline="0" noProof="0" dirty="0" err="1">
                <a:ln>
                  <a:noFill/>
                </a:ln>
                <a:solidFill>
                  <a:srgbClr val="FFFFFF"/>
                </a:solidFill>
                <a:effectLst/>
                <a:uLnTx/>
                <a:uFillTx/>
                <a:latin typeface="Tw Cen MT"/>
                <a:ea typeface="+mn-ea"/>
                <a:cs typeface="+mn-cs"/>
              </a:rPr>
              <a:t>NaaS</a:t>
            </a:r>
            <a:endParaRPr kumimoji="0" lang="en-BE" sz="1800" b="0" i="0" u="none" strike="noStrike" kern="0" cap="none" spc="0" normalizeH="0" baseline="0" noProof="0" dirty="0">
              <a:ln>
                <a:noFill/>
              </a:ln>
              <a:solidFill>
                <a:srgbClr val="FFFFFF"/>
              </a:solidFill>
              <a:effectLst/>
              <a:uLnTx/>
              <a:uFillTx/>
              <a:latin typeface="Tw Cen MT"/>
              <a:ea typeface="+mn-ea"/>
              <a:cs typeface="+mn-cs"/>
            </a:endParaRPr>
          </a:p>
        </p:txBody>
      </p:sp>
      <p:sp>
        <p:nvSpPr>
          <p:cNvPr id="25" name="Rounded Rectangle 24">
            <a:extLst>
              <a:ext uri="{FF2B5EF4-FFF2-40B4-BE49-F238E27FC236}">
                <a16:creationId xmlns:a16="http://schemas.microsoft.com/office/drawing/2014/main" id="{09CC1A97-932D-4983-0718-037DB3EF1B83}"/>
              </a:ext>
            </a:extLst>
          </p:cNvPr>
          <p:cNvSpPr/>
          <p:nvPr/>
        </p:nvSpPr>
        <p:spPr>
          <a:xfrm>
            <a:off x="6071768" y="2113531"/>
            <a:ext cx="2592000" cy="428264"/>
          </a:xfrm>
          <a:prstGeom prst="roundRect">
            <a:avLst/>
          </a:prstGeom>
          <a:solidFill>
            <a:srgbClr val="E5713A"/>
          </a:solidFill>
          <a:ln w="10000" cap="flat" cmpd="sng" algn="ctr">
            <a:solidFill>
              <a:srgbClr val="E5713A"/>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Tw Cen MT"/>
                <a:ea typeface="+mn-ea"/>
                <a:cs typeface="+mn-cs"/>
              </a:rPr>
              <a:t>Containers - #CaaS</a:t>
            </a:r>
            <a:endParaRPr kumimoji="0" lang="en-BE" sz="1800" b="0" i="0" u="none" strike="noStrike" kern="0" cap="none" spc="0" normalizeH="0" baseline="0" noProof="0" dirty="0">
              <a:ln>
                <a:noFill/>
              </a:ln>
              <a:solidFill>
                <a:srgbClr val="FFFFFF"/>
              </a:solidFill>
              <a:effectLst/>
              <a:uLnTx/>
              <a:uFillTx/>
              <a:latin typeface="Tw Cen MT"/>
              <a:ea typeface="+mn-ea"/>
              <a:cs typeface="+mn-cs"/>
            </a:endParaRPr>
          </a:p>
        </p:txBody>
      </p:sp>
      <p:sp>
        <p:nvSpPr>
          <p:cNvPr id="26" name="Rounded Rectangle 25">
            <a:extLst>
              <a:ext uri="{FF2B5EF4-FFF2-40B4-BE49-F238E27FC236}">
                <a16:creationId xmlns:a16="http://schemas.microsoft.com/office/drawing/2014/main" id="{027AD65A-3D4C-F394-0511-CB40CD09016D}"/>
              </a:ext>
            </a:extLst>
          </p:cNvPr>
          <p:cNvSpPr/>
          <p:nvPr/>
        </p:nvSpPr>
        <p:spPr>
          <a:xfrm>
            <a:off x="8851621" y="2113531"/>
            <a:ext cx="2592000" cy="428264"/>
          </a:xfrm>
          <a:prstGeom prst="roundRect">
            <a:avLst/>
          </a:prstGeom>
          <a:solidFill>
            <a:srgbClr val="E5713A"/>
          </a:solidFill>
          <a:ln w="10000" cap="flat" cmpd="sng" algn="ctr">
            <a:solidFill>
              <a:srgbClr val="E5713A"/>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Tw Cen MT"/>
                <a:ea typeface="+mn-ea"/>
                <a:cs typeface="+mn-cs"/>
              </a:rPr>
              <a:t>Native platform - #PaaS</a:t>
            </a:r>
            <a:endParaRPr kumimoji="0" lang="en-BE" sz="1800" b="0" i="0" u="none" strike="noStrike" kern="0" cap="none" spc="0" normalizeH="0" baseline="0" noProof="0" dirty="0">
              <a:ln>
                <a:noFill/>
              </a:ln>
              <a:solidFill>
                <a:srgbClr val="FFFFFF"/>
              </a:solidFill>
              <a:effectLst/>
              <a:uLnTx/>
              <a:uFillTx/>
              <a:latin typeface="Tw Cen MT"/>
              <a:ea typeface="+mn-ea"/>
              <a:cs typeface="+mn-cs"/>
            </a:endParaRPr>
          </a:p>
        </p:txBody>
      </p:sp>
      <p:sp>
        <p:nvSpPr>
          <p:cNvPr id="27" name="Rounded Rectangle 26">
            <a:extLst>
              <a:ext uri="{FF2B5EF4-FFF2-40B4-BE49-F238E27FC236}">
                <a16:creationId xmlns:a16="http://schemas.microsoft.com/office/drawing/2014/main" id="{9CFC77AC-0BEB-4FE4-D931-E101D9AD87EF}"/>
              </a:ext>
            </a:extLst>
          </p:cNvPr>
          <p:cNvSpPr/>
          <p:nvPr/>
        </p:nvSpPr>
        <p:spPr>
          <a:xfrm>
            <a:off x="512062" y="2678940"/>
            <a:ext cx="2592000" cy="2305123"/>
          </a:xfrm>
          <a:prstGeom prst="roundRect">
            <a:avLst/>
          </a:prstGeom>
          <a:noFill/>
          <a:ln w="38100" cap="flat" cmpd="sng" algn="ctr">
            <a:solidFill>
              <a:srgbClr val="3B4359"/>
            </a:solidFill>
            <a:prstDash val="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Hosting product owner</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Decoupling hardware infra</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Full product infrastructure</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All security updates</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Only group role BO </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MOTUS app </a:t>
            </a:r>
            <a:r>
              <a:rPr kumimoji="0" lang="en-GB" sz="1400" b="0" i="0" u="none" strike="noStrike" kern="0" cap="none" spc="0" normalizeH="0" baseline="0" noProof="0" dirty="0" err="1">
                <a:ln>
                  <a:noFill/>
                </a:ln>
                <a:solidFill>
                  <a:srgbClr val="3B4359"/>
                </a:solidFill>
                <a:effectLst/>
                <a:uLnTx/>
                <a:uFillTx/>
                <a:latin typeface="Tw Cen MT"/>
                <a:ea typeface="+mn-ea"/>
                <a:cs typeface="+mn-cs"/>
              </a:rPr>
              <a:t>hbits</a:t>
            </a:r>
            <a:r>
              <a:rPr kumimoji="0" lang="en-GB" sz="1400" b="0" i="0" u="none" strike="noStrike" kern="0" cap="none" spc="0" normalizeH="0" baseline="0" noProof="0" dirty="0">
                <a:ln>
                  <a:noFill/>
                </a:ln>
                <a:solidFill>
                  <a:srgbClr val="3B4359"/>
                </a:solidFill>
                <a:effectLst/>
                <a:uLnTx/>
                <a:uFillTx/>
                <a:latin typeface="Tw Cen MT"/>
                <a:ea typeface="+mn-ea"/>
                <a:cs typeface="+mn-cs"/>
              </a:rPr>
              <a:t> store</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Connected services </a:t>
            </a:r>
            <a:r>
              <a:rPr kumimoji="0" lang="en-GB" sz="1400" b="0" i="0" u="none" strike="noStrike" kern="0" cap="none" spc="0" normalizeH="0" baseline="0" noProof="0" dirty="0" err="1">
                <a:ln>
                  <a:noFill/>
                </a:ln>
                <a:solidFill>
                  <a:srgbClr val="3B4359"/>
                </a:solidFill>
                <a:effectLst/>
                <a:uLnTx/>
                <a:uFillTx/>
                <a:latin typeface="Tw Cen MT"/>
                <a:ea typeface="+mn-ea"/>
                <a:cs typeface="+mn-cs"/>
              </a:rPr>
              <a:t>hbits</a:t>
            </a:r>
            <a:endParaRPr kumimoji="0" lang="en-GB" sz="1400" b="0" i="0" u="none" strike="noStrike" kern="0" cap="none" spc="0" normalizeH="0" baseline="0" noProof="0" dirty="0">
              <a:ln>
                <a:noFill/>
              </a:ln>
              <a:solidFill>
                <a:srgbClr val="3B4359"/>
              </a:solidFill>
              <a:effectLst/>
              <a:uLnTx/>
              <a:uFillTx/>
              <a:latin typeface="Tw Cen MT"/>
              <a:ea typeface="+mn-ea"/>
              <a:cs typeface="+mn-cs"/>
            </a:endParaRP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Short/exp. dev. cycle</a:t>
            </a:r>
          </a:p>
        </p:txBody>
      </p:sp>
      <p:sp>
        <p:nvSpPr>
          <p:cNvPr id="28" name="Rounded Rectangle 27">
            <a:extLst>
              <a:ext uri="{FF2B5EF4-FFF2-40B4-BE49-F238E27FC236}">
                <a16:creationId xmlns:a16="http://schemas.microsoft.com/office/drawing/2014/main" id="{D7EE3A37-E95C-E6F5-907F-8F370FE51BED}"/>
              </a:ext>
            </a:extLst>
          </p:cNvPr>
          <p:cNvSpPr/>
          <p:nvPr/>
        </p:nvSpPr>
        <p:spPr>
          <a:xfrm>
            <a:off x="3291915" y="2678940"/>
            <a:ext cx="2592000" cy="2305123"/>
          </a:xfrm>
          <a:prstGeom prst="roundRect">
            <a:avLst/>
          </a:prstGeom>
          <a:noFill/>
          <a:ln w="38100" cap="flat" cmpd="sng" algn="ctr">
            <a:solidFill>
              <a:srgbClr val="3B4359"/>
            </a:solidFill>
            <a:prstDash val="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Hosting product owner</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Decoupling hardware infra</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Logical &amp; </a:t>
            </a:r>
            <a:r>
              <a:rPr kumimoji="0" lang="en-GB" sz="1400" b="0" i="0" u="none" strike="noStrike" kern="0" cap="none" spc="0" normalizeH="0" baseline="0" noProof="0" dirty="0" err="1">
                <a:ln>
                  <a:noFill/>
                </a:ln>
                <a:solidFill>
                  <a:srgbClr val="3B4359"/>
                </a:solidFill>
                <a:effectLst/>
                <a:uLnTx/>
                <a:uFillTx/>
                <a:latin typeface="Tw Cen MT"/>
                <a:ea typeface="+mn-ea"/>
                <a:cs typeface="+mn-cs"/>
              </a:rPr>
              <a:t>db</a:t>
            </a:r>
            <a:r>
              <a:rPr kumimoji="0" lang="en-GB" sz="1400" b="0" i="0" u="none" strike="noStrike" kern="0" cap="none" spc="0" normalizeH="0" baseline="0" noProof="0" dirty="0">
                <a:ln>
                  <a:noFill/>
                </a:ln>
                <a:solidFill>
                  <a:srgbClr val="3B4359"/>
                </a:solidFill>
                <a:effectLst/>
                <a:uLnTx/>
                <a:uFillTx/>
                <a:latin typeface="Tw Cen MT"/>
                <a:ea typeface="+mn-ea"/>
                <a:cs typeface="+mn-cs"/>
              </a:rPr>
              <a:t> isolation</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All security updates</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Admin role BO (</a:t>
            </a:r>
            <a:r>
              <a:rPr kumimoji="0" lang="en-GB" sz="1400" b="0" i="0" u="none" strike="noStrike" kern="0" cap="none" spc="0" normalizeH="0" baseline="0" noProof="0" dirty="0" err="1">
                <a:ln>
                  <a:noFill/>
                </a:ln>
                <a:solidFill>
                  <a:srgbClr val="3B4359"/>
                </a:solidFill>
                <a:effectLst/>
                <a:uLnTx/>
                <a:uFillTx/>
                <a:latin typeface="Tw Cen MT"/>
                <a:ea typeface="+mn-ea"/>
                <a:cs typeface="+mn-cs"/>
              </a:rPr>
              <a:t>db</a:t>
            </a:r>
            <a:r>
              <a:rPr kumimoji="0" lang="en-GB" sz="1400" b="0" i="0" u="none" strike="noStrike" kern="0" cap="none" spc="0" normalizeH="0" baseline="0" noProof="0" dirty="0">
                <a:ln>
                  <a:noFill/>
                </a:ln>
                <a:solidFill>
                  <a:srgbClr val="3B4359"/>
                </a:solidFill>
                <a:effectLst/>
                <a:uLnTx/>
                <a:uFillTx/>
                <a:latin typeface="Tw Cen MT"/>
                <a:ea typeface="+mn-ea"/>
                <a:cs typeface="+mn-cs"/>
              </a:rPr>
              <a:t> PO)</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Namespace app </a:t>
            </a:r>
            <a:r>
              <a:rPr kumimoji="0" lang="en-GB" sz="1400" b="0" i="0" u="none" strike="noStrike" kern="0" cap="none" spc="0" normalizeH="0" baseline="0" noProof="0" dirty="0" err="1">
                <a:ln>
                  <a:noFill/>
                </a:ln>
                <a:solidFill>
                  <a:srgbClr val="3B4359"/>
                </a:solidFill>
                <a:effectLst/>
                <a:uLnTx/>
                <a:uFillTx/>
                <a:latin typeface="Tw Cen MT"/>
                <a:ea typeface="+mn-ea"/>
                <a:cs typeface="+mn-cs"/>
              </a:rPr>
              <a:t>hbits</a:t>
            </a:r>
            <a:r>
              <a:rPr kumimoji="0" lang="en-GB" sz="1400" b="0" i="0" u="none" strike="noStrike" kern="0" cap="none" spc="0" normalizeH="0" baseline="0" noProof="0" dirty="0">
                <a:ln>
                  <a:noFill/>
                </a:ln>
                <a:solidFill>
                  <a:srgbClr val="3B4359"/>
                </a:solidFill>
                <a:effectLst/>
                <a:uLnTx/>
                <a:uFillTx/>
                <a:latin typeface="Tw Cen MT"/>
                <a:ea typeface="+mn-ea"/>
                <a:cs typeface="+mn-cs"/>
              </a:rPr>
              <a:t> store</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Connected services Client</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Stories/issues/bugs inflow</a:t>
            </a:r>
          </a:p>
        </p:txBody>
      </p:sp>
      <p:sp>
        <p:nvSpPr>
          <p:cNvPr id="29" name="Rounded Rectangle 28">
            <a:extLst>
              <a:ext uri="{FF2B5EF4-FFF2-40B4-BE49-F238E27FC236}">
                <a16:creationId xmlns:a16="http://schemas.microsoft.com/office/drawing/2014/main" id="{C7F4A452-A09C-61E5-86D1-F75BDF4AED65}"/>
              </a:ext>
            </a:extLst>
          </p:cNvPr>
          <p:cNvSpPr/>
          <p:nvPr/>
        </p:nvSpPr>
        <p:spPr>
          <a:xfrm>
            <a:off x="6071768" y="2678940"/>
            <a:ext cx="2592000" cy="2305123"/>
          </a:xfrm>
          <a:prstGeom prst="roundRect">
            <a:avLst/>
          </a:prstGeom>
          <a:noFill/>
          <a:ln w="38100" cap="flat" cmpd="sng" algn="ctr">
            <a:solidFill>
              <a:srgbClr val="3B4359"/>
            </a:solidFill>
            <a:prstDash val="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Hosting by Client</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Decoupling hardware infra</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Images (managing, scaling)</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Container/hardware Client</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Own Core/BO installation</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Domain app Client store</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Connected services Client</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Stories/issues/bugs inflow</a:t>
            </a:r>
          </a:p>
        </p:txBody>
      </p:sp>
      <p:sp>
        <p:nvSpPr>
          <p:cNvPr id="30" name="Rounded Rectangle 29">
            <a:extLst>
              <a:ext uri="{FF2B5EF4-FFF2-40B4-BE49-F238E27FC236}">
                <a16:creationId xmlns:a16="http://schemas.microsoft.com/office/drawing/2014/main" id="{5F2C6A30-1B56-4317-5819-3D877AAB8F33}"/>
              </a:ext>
            </a:extLst>
          </p:cNvPr>
          <p:cNvSpPr/>
          <p:nvPr/>
        </p:nvSpPr>
        <p:spPr>
          <a:xfrm>
            <a:off x="8851621" y="2678940"/>
            <a:ext cx="2592000" cy="2305123"/>
          </a:xfrm>
          <a:prstGeom prst="roundRect">
            <a:avLst/>
          </a:prstGeom>
          <a:noFill/>
          <a:ln w="38100" cap="flat" cmpd="sng" algn="ctr">
            <a:solidFill>
              <a:srgbClr val="3B4359"/>
            </a:solidFill>
            <a:prstDash val="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Hosting by Client</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Coupling hardware infra</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Packages; own eco-system</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Hardware security Client</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Own Core/BO installation</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Domain app Client store</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Connected services Client</a:t>
            </a:r>
          </a:p>
          <a:p>
            <a:pPr marL="72000" marR="0" lvl="0" indent="-72000" defTabSz="457200" eaLnBrk="1" fontAlgn="auto" latinLnBrk="0" hangingPunct="1">
              <a:lnSpc>
                <a:spcPct val="100000"/>
              </a:lnSpc>
              <a:spcBef>
                <a:spcPts val="0"/>
              </a:spcBef>
              <a:spcAft>
                <a:spcPts val="0"/>
              </a:spcAft>
              <a:buClrTx/>
              <a:buSzTx/>
              <a:buFont typeface="Wingdings" pitchFamily="2" charset="2"/>
              <a:buChar char="ü"/>
              <a:tabLst/>
              <a:defRPr/>
            </a:pPr>
            <a:r>
              <a:rPr kumimoji="0" lang="en-GB" sz="1400" b="0" i="0" u="none" strike="noStrike" kern="0" cap="none" spc="0" normalizeH="0" baseline="0" noProof="0" dirty="0">
                <a:ln>
                  <a:noFill/>
                </a:ln>
                <a:solidFill>
                  <a:srgbClr val="3B4359"/>
                </a:solidFill>
                <a:effectLst/>
                <a:uLnTx/>
                <a:uFillTx/>
                <a:latin typeface="Tw Cen MT"/>
                <a:ea typeface="+mn-ea"/>
                <a:cs typeface="+mn-cs"/>
              </a:rPr>
              <a:t>Periodic version release</a:t>
            </a:r>
          </a:p>
        </p:txBody>
      </p:sp>
      <p:cxnSp>
        <p:nvCxnSpPr>
          <p:cNvPr id="31" name="Straight Connector 30">
            <a:extLst>
              <a:ext uri="{FF2B5EF4-FFF2-40B4-BE49-F238E27FC236}">
                <a16:creationId xmlns:a16="http://schemas.microsoft.com/office/drawing/2014/main" id="{DFD8265D-3125-0284-1592-B00163DD615A}"/>
              </a:ext>
            </a:extLst>
          </p:cNvPr>
          <p:cNvCxnSpPr>
            <a:cxnSpLocks/>
          </p:cNvCxnSpPr>
          <p:nvPr/>
        </p:nvCxnSpPr>
        <p:spPr>
          <a:xfrm>
            <a:off x="5983761" y="1761060"/>
            <a:ext cx="0" cy="4539156"/>
          </a:xfrm>
          <a:prstGeom prst="line">
            <a:avLst/>
          </a:prstGeom>
          <a:noFill/>
          <a:ln w="28575" cap="flat" cmpd="sng" algn="ctr">
            <a:solidFill>
              <a:srgbClr val="3B4359"/>
            </a:solidFill>
            <a:prstDash val="solid"/>
          </a:ln>
          <a:effectLst/>
        </p:spPr>
      </p:cxnSp>
      <p:sp>
        <p:nvSpPr>
          <p:cNvPr id="32" name="Right Arrow 31">
            <a:extLst>
              <a:ext uri="{FF2B5EF4-FFF2-40B4-BE49-F238E27FC236}">
                <a16:creationId xmlns:a16="http://schemas.microsoft.com/office/drawing/2014/main" id="{1D821AF3-0B3C-8CED-ADD8-04C5B2E7AC57}"/>
              </a:ext>
            </a:extLst>
          </p:cNvPr>
          <p:cNvSpPr/>
          <p:nvPr/>
        </p:nvSpPr>
        <p:spPr>
          <a:xfrm>
            <a:off x="512062" y="5111382"/>
            <a:ext cx="10931555" cy="428264"/>
          </a:xfrm>
          <a:prstGeom prst="rightArrow">
            <a:avLst>
              <a:gd name="adj1" fmla="val 100000"/>
              <a:gd name="adj2" fmla="val 50000"/>
            </a:avLst>
          </a:prstGeom>
          <a:gradFill flip="none" rotWithShape="1">
            <a:gsLst>
              <a:gs pos="76000">
                <a:srgbClr val="53B581">
                  <a:lumMod val="60000"/>
                  <a:lumOff val="40000"/>
                </a:srgbClr>
              </a:gs>
              <a:gs pos="48000">
                <a:srgbClr val="53B581"/>
              </a:gs>
              <a:gs pos="94000">
                <a:srgbClr val="E5713A">
                  <a:lumMod val="60000"/>
                  <a:lumOff val="40000"/>
                </a:srgbClr>
              </a:gs>
            </a:gsLst>
            <a:lin ang="0" scaled="1"/>
            <a:tileRect/>
          </a:gra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Updates and support</a:t>
            </a:r>
          </a:p>
        </p:txBody>
      </p:sp>
      <p:sp>
        <p:nvSpPr>
          <p:cNvPr id="33" name="Right Arrow 32">
            <a:extLst>
              <a:ext uri="{FF2B5EF4-FFF2-40B4-BE49-F238E27FC236}">
                <a16:creationId xmlns:a16="http://schemas.microsoft.com/office/drawing/2014/main" id="{0CD8D9FC-F864-1331-619D-383126CA2012}"/>
              </a:ext>
            </a:extLst>
          </p:cNvPr>
          <p:cNvSpPr/>
          <p:nvPr/>
        </p:nvSpPr>
        <p:spPr>
          <a:xfrm flipH="1">
            <a:off x="512062" y="5620664"/>
            <a:ext cx="10931550" cy="428264"/>
          </a:xfrm>
          <a:prstGeom prst="rightArrow">
            <a:avLst>
              <a:gd name="adj1" fmla="val 100000"/>
              <a:gd name="adj2" fmla="val 50000"/>
            </a:avLst>
          </a:prstGeom>
          <a:gradFill flip="none" rotWithShape="0">
            <a:gsLst>
              <a:gs pos="58000">
                <a:srgbClr val="53B581"/>
              </a:gs>
              <a:gs pos="15000">
                <a:srgbClr val="E5713A">
                  <a:lumMod val="40000"/>
                  <a:lumOff val="60000"/>
                </a:srgbClr>
              </a:gs>
              <a:gs pos="35000">
                <a:srgbClr val="53B581">
                  <a:lumMod val="40000"/>
                  <a:lumOff val="60000"/>
                </a:srgbClr>
              </a:gs>
            </a:gsLst>
            <a:lin ang="0" scaled="1"/>
            <a:tileRect/>
          </a:gra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Own control over privacy and security</a:t>
            </a:r>
          </a:p>
        </p:txBody>
      </p:sp>
      <p:sp>
        <p:nvSpPr>
          <p:cNvPr id="34" name="Rounded Rectangle 33">
            <a:extLst>
              <a:ext uri="{FF2B5EF4-FFF2-40B4-BE49-F238E27FC236}">
                <a16:creationId xmlns:a16="http://schemas.microsoft.com/office/drawing/2014/main" id="{D816A642-2610-ED6D-50F5-A01E8695B7C9}"/>
              </a:ext>
            </a:extLst>
          </p:cNvPr>
          <p:cNvSpPr/>
          <p:nvPr/>
        </p:nvSpPr>
        <p:spPr>
          <a:xfrm>
            <a:off x="512061" y="1604248"/>
            <a:ext cx="5371851" cy="428264"/>
          </a:xfrm>
          <a:prstGeom prst="roundRect">
            <a:avLst/>
          </a:prstGeom>
          <a:solidFill>
            <a:srgbClr val="3B4359"/>
          </a:solidFill>
          <a:ln w="1000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latin typeface="Tw Cen MT"/>
                <a:ea typeface="+mn-ea"/>
                <a:cs typeface="+mn-cs"/>
              </a:rPr>
              <a:t>hbits</a:t>
            </a:r>
            <a:endParaRPr kumimoji="0" lang="en-BE" sz="1800" b="0" i="0" u="none" strike="noStrike" kern="0" cap="none" spc="0" normalizeH="0" baseline="0" noProof="0" dirty="0">
              <a:ln>
                <a:noFill/>
              </a:ln>
              <a:solidFill>
                <a:srgbClr val="FFFFFF"/>
              </a:solidFill>
              <a:effectLst/>
              <a:uLnTx/>
              <a:uFillTx/>
              <a:latin typeface="Tw Cen MT"/>
              <a:ea typeface="+mn-ea"/>
              <a:cs typeface="+mn-cs"/>
            </a:endParaRPr>
          </a:p>
        </p:txBody>
      </p:sp>
      <p:sp>
        <p:nvSpPr>
          <p:cNvPr id="35" name="Rounded Rectangle 34">
            <a:extLst>
              <a:ext uri="{FF2B5EF4-FFF2-40B4-BE49-F238E27FC236}">
                <a16:creationId xmlns:a16="http://schemas.microsoft.com/office/drawing/2014/main" id="{34596BCE-D46C-36ED-62A1-2CC91A533B2D}"/>
              </a:ext>
            </a:extLst>
          </p:cNvPr>
          <p:cNvSpPr/>
          <p:nvPr/>
        </p:nvSpPr>
        <p:spPr>
          <a:xfrm>
            <a:off x="6071761" y="1606291"/>
            <a:ext cx="5371851" cy="428264"/>
          </a:xfrm>
          <a:prstGeom prst="roundRect">
            <a:avLst/>
          </a:prstGeom>
          <a:solidFill>
            <a:srgbClr val="3B4359"/>
          </a:solidFill>
          <a:ln w="1000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Tw Cen MT"/>
                <a:ea typeface="+mn-ea"/>
                <a:cs typeface="+mn-cs"/>
              </a:rPr>
              <a:t>external</a:t>
            </a:r>
            <a:endParaRPr kumimoji="0" lang="en-BE" sz="1800" b="0" i="0" u="none" strike="noStrike" kern="0" cap="none" spc="0" normalizeH="0" baseline="0" noProof="0" dirty="0">
              <a:ln>
                <a:noFill/>
              </a:ln>
              <a:solidFill>
                <a:srgbClr val="FFFFFF"/>
              </a:solidFill>
              <a:effectLst/>
              <a:uLnTx/>
              <a:uFillTx/>
              <a:latin typeface="Tw Cen MT"/>
              <a:ea typeface="+mn-ea"/>
              <a:cs typeface="+mn-cs"/>
            </a:endParaRPr>
          </a:p>
        </p:txBody>
      </p:sp>
      <p:sp>
        <p:nvSpPr>
          <p:cNvPr id="41" name="Triangle 40">
            <a:extLst>
              <a:ext uri="{FF2B5EF4-FFF2-40B4-BE49-F238E27FC236}">
                <a16:creationId xmlns:a16="http://schemas.microsoft.com/office/drawing/2014/main" id="{4AF54B78-4630-EA53-9B80-7139CA8B4C69}"/>
              </a:ext>
            </a:extLst>
          </p:cNvPr>
          <p:cNvSpPr/>
          <p:nvPr/>
        </p:nvSpPr>
        <p:spPr>
          <a:xfrm rot="10800000">
            <a:off x="6605192" y="906461"/>
            <a:ext cx="1641568" cy="1309593"/>
          </a:xfrm>
          <a:prstGeom prst="triangle">
            <a:avLst/>
          </a:prstGeom>
          <a:solidFill>
            <a:srgbClr val="53B581"/>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dirty="0">
              <a:ln>
                <a:noFill/>
              </a:ln>
              <a:solidFill>
                <a:srgbClr val="FFFFFF"/>
              </a:solidFill>
              <a:effectLst/>
              <a:uLnTx/>
              <a:uFillTx/>
              <a:latin typeface="Tw Cen MT"/>
              <a:ea typeface="+mn-ea"/>
              <a:cs typeface="+mn-cs"/>
            </a:endParaRPr>
          </a:p>
        </p:txBody>
      </p:sp>
      <p:sp>
        <p:nvSpPr>
          <p:cNvPr id="42" name="TextBox 41">
            <a:extLst>
              <a:ext uri="{FF2B5EF4-FFF2-40B4-BE49-F238E27FC236}">
                <a16:creationId xmlns:a16="http://schemas.microsoft.com/office/drawing/2014/main" id="{A844B54A-AAD3-40C0-B0D7-330A88C5D6A7}"/>
              </a:ext>
            </a:extLst>
          </p:cNvPr>
          <p:cNvSpPr txBox="1"/>
          <p:nvPr/>
        </p:nvSpPr>
        <p:spPr>
          <a:xfrm>
            <a:off x="6912994" y="915987"/>
            <a:ext cx="1025964" cy="1046440"/>
          </a:xfrm>
          <a:prstGeom prst="rect">
            <a:avLst/>
          </a:prstGeom>
          <a:noFill/>
        </p:spPr>
        <p:txBody>
          <a:bodyPr wrap="square" rtlCol="0">
            <a:spAutoFit/>
          </a:bodyPr>
          <a:lstStyle/>
          <a:p>
            <a:pPr algn="ctr" defTabSz="457200"/>
            <a:r>
              <a:rPr lang="en-BE" sz="1200" dirty="0">
                <a:solidFill>
                  <a:srgbClr val="FFFFFF"/>
                </a:solidFill>
                <a:latin typeface="Tw Cen MT"/>
              </a:rPr>
              <a:t>Preferred</a:t>
            </a:r>
          </a:p>
          <a:p>
            <a:pPr algn="ctr" defTabSz="457200"/>
            <a:r>
              <a:rPr lang="en-BE" sz="1000" dirty="0">
                <a:solidFill>
                  <a:srgbClr val="C84356"/>
                </a:solidFill>
                <a:latin typeface="Tw Cen MT"/>
              </a:rPr>
              <a:t>Scalability</a:t>
            </a:r>
          </a:p>
          <a:p>
            <a:pPr algn="ctr" defTabSz="457200"/>
            <a:r>
              <a:rPr lang="en-BE" sz="1000" dirty="0">
                <a:solidFill>
                  <a:srgbClr val="C84356"/>
                </a:solidFill>
                <a:latin typeface="Tw Cen MT"/>
              </a:rPr>
              <a:t>High availibility</a:t>
            </a:r>
          </a:p>
          <a:p>
            <a:pPr algn="ctr" defTabSz="457200"/>
            <a:r>
              <a:rPr lang="en-BE" sz="1000" dirty="0">
                <a:solidFill>
                  <a:srgbClr val="C84356"/>
                </a:solidFill>
                <a:latin typeface="Tw Cen MT"/>
              </a:rPr>
              <a:t>Maintainability</a:t>
            </a:r>
          </a:p>
          <a:p>
            <a:pPr algn="ctr" defTabSz="457200"/>
            <a:r>
              <a:rPr lang="en-BE" sz="1000" dirty="0">
                <a:solidFill>
                  <a:srgbClr val="C84356"/>
                </a:solidFill>
                <a:latin typeface="Tw Cen MT"/>
              </a:rPr>
              <a:t>Security</a:t>
            </a:r>
          </a:p>
          <a:p>
            <a:pPr algn="ctr" defTabSz="457200"/>
            <a:endParaRPr lang="en-BE" sz="1000" dirty="0">
              <a:solidFill>
                <a:srgbClr val="FFFFFF"/>
              </a:solidFill>
              <a:latin typeface="Tw Cen MT"/>
            </a:endParaRPr>
          </a:p>
        </p:txBody>
      </p:sp>
      <p:sp>
        <p:nvSpPr>
          <p:cNvPr id="4" name="Slide Number Placeholder 3">
            <a:extLst>
              <a:ext uri="{FF2B5EF4-FFF2-40B4-BE49-F238E27FC236}">
                <a16:creationId xmlns:a16="http://schemas.microsoft.com/office/drawing/2014/main" id="{7B235058-EB87-3F96-6356-57416316DA86}"/>
              </a:ext>
            </a:extLst>
          </p:cNvPr>
          <p:cNvSpPr>
            <a:spLocks noGrp="1"/>
          </p:cNvSpPr>
          <p:nvPr>
            <p:ph type="sldNum" sz="quarter" idx="12"/>
          </p:nvPr>
        </p:nvSpPr>
        <p:spPr/>
        <p:txBody>
          <a:bodyPr/>
          <a:lstStyle/>
          <a:p>
            <a:fld id="{919D5046-99F8-8D4B-81CC-03ABDEA29024}" type="slidenum">
              <a:rPr lang="nl-NL" smtClean="0"/>
              <a:pPr/>
              <a:t>14</a:t>
            </a:fld>
            <a:endParaRPr lang="nl-NL" dirty="0"/>
          </a:p>
        </p:txBody>
      </p:sp>
      <p:sp>
        <p:nvSpPr>
          <p:cNvPr id="8" name="Title 1">
            <a:extLst>
              <a:ext uri="{FF2B5EF4-FFF2-40B4-BE49-F238E27FC236}">
                <a16:creationId xmlns:a16="http://schemas.microsoft.com/office/drawing/2014/main" id="{FB64301D-7153-DA8E-9F2E-0904F485F2DD}"/>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dirty="0">
                <a:solidFill>
                  <a:srgbClr val="0070C0"/>
                </a:solidFill>
                <a:latin typeface="+mj-lt"/>
                <a:ea typeface="+mj-ea"/>
                <a:cs typeface="+mj-cs"/>
              </a:rPr>
              <a:t>Deployment strategies</a:t>
            </a:r>
            <a:endParaRPr lang="nl-NL" sz="3000" b="1" dirty="0">
              <a:solidFill>
                <a:srgbClr val="0070C0"/>
              </a:solidFill>
            </a:endParaRPr>
          </a:p>
        </p:txBody>
      </p:sp>
    </p:spTree>
    <p:extLst>
      <p:ext uri="{BB962C8B-B14F-4D97-AF65-F5344CB8AC3E}">
        <p14:creationId xmlns:p14="http://schemas.microsoft.com/office/powerpoint/2010/main" val="174551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185B8-F3D8-D7A2-77E1-7DE2667A5C07}"/>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E3C834C0-908F-E53F-DA12-504F09C5C910}"/>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Task 3: Specific solution for HBS</a:t>
            </a:r>
            <a:endParaRPr lang="nl-NL" sz="3000" b="1" dirty="0">
              <a:solidFill>
                <a:srgbClr val="0070C0"/>
              </a:solidFill>
            </a:endParaRPr>
          </a:p>
        </p:txBody>
      </p:sp>
      <p:sp>
        <p:nvSpPr>
          <p:cNvPr id="11" name="Rounded Rectangle 10">
            <a:extLst>
              <a:ext uri="{FF2B5EF4-FFF2-40B4-BE49-F238E27FC236}">
                <a16:creationId xmlns:a16="http://schemas.microsoft.com/office/drawing/2014/main" id="{C0B37542-256C-499C-D13A-76D7E676C520}"/>
              </a:ext>
            </a:extLst>
          </p:cNvPr>
          <p:cNvSpPr/>
          <p:nvPr/>
        </p:nvSpPr>
        <p:spPr>
          <a:xfrm>
            <a:off x="265215"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1</a:t>
            </a:r>
          </a:p>
        </p:txBody>
      </p:sp>
      <p:sp>
        <p:nvSpPr>
          <p:cNvPr id="12" name="Rounded Rectangle 11">
            <a:extLst>
              <a:ext uri="{FF2B5EF4-FFF2-40B4-BE49-F238E27FC236}">
                <a16:creationId xmlns:a16="http://schemas.microsoft.com/office/drawing/2014/main" id="{E6475C9D-2CE3-1E9C-49CE-EEECFC1241BF}"/>
              </a:ext>
            </a:extLst>
          </p:cNvPr>
          <p:cNvSpPr/>
          <p:nvPr/>
        </p:nvSpPr>
        <p:spPr>
          <a:xfrm>
            <a:off x="3126091"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2</a:t>
            </a:r>
          </a:p>
        </p:txBody>
      </p:sp>
      <p:sp>
        <p:nvSpPr>
          <p:cNvPr id="13" name="Rounded Rectangle 12">
            <a:extLst>
              <a:ext uri="{FF2B5EF4-FFF2-40B4-BE49-F238E27FC236}">
                <a16:creationId xmlns:a16="http://schemas.microsoft.com/office/drawing/2014/main" id="{693C633F-8A98-03F8-D689-30AB3D339583}"/>
              </a:ext>
            </a:extLst>
          </p:cNvPr>
          <p:cNvSpPr/>
          <p:nvPr/>
        </p:nvSpPr>
        <p:spPr>
          <a:xfrm>
            <a:off x="5986967" y="2775030"/>
            <a:ext cx="2721054" cy="1438155"/>
          </a:xfrm>
          <a:prstGeom prst="roundRect">
            <a:avLst/>
          </a:prstGeom>
          <a:solidFill>
            <a:srgbClr val="53B581">
              <a:lumMod val="75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3</a:t>
            </a:r>
          </a:p>
        </p:txBody>
      </p:sp>
      <p:sp>
        <p:nvSpPr>
          <p:cNvPr id="14" name="Rounded Rectangle 13">
            <a:extLst>
              <a:ext uri="{FF2B5EF4-FFF2-40B4-BE49-F238E27FC236}">
                <a16:creationId xmlns:a16="http://schemas.microsoft.com/office/drawing/2014/main" id="{930BAB79-9B03-ECF6-B876-905E18AC4542}"/>
              </a:ext>
            </a:extLst>
          </p:cNvPr>
          <p:cNvSpPr/>
          <p:nvPr/>
        </p:nvSpPr>
        <p:spPr>
          <a:xfrm>
            <a:off x="8847843"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4</a:t>
            </a:r>
          </a:p>
        </p:txBody>
      </p:sp>
      <p:sp>
        <p:nvSpPr>
          <p:cNvPr id="15" name="Rounded Rectangle 14">
            <a:extLst>
              <a:ext uri="{FF2B5EF4-FFF2-40B4-BE49-F238E27FC236}">
                <a16:creationId xmlns:a16="http://schemas.microsoft.com/office/drawing/2014/main" id="{77FAACBB-605A-0E17-216E-A2D81C73F43D}"/>
              </a:ext>
            </a:extLst>
          </p:cNvPr>
          <p:cNvSpPr/>
          <p:nvPr/>
        </p:nvSpPr>
        <p:spPr>
          <a:xfrm>
            <a:off x="468274"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General Microservice Architecture</a:t>
            </a:r>
          </a:p>
        </p:txBody>
      </p:sp>
      <p:sp>
        <p:nvSpPr>
          <p:cNvPr id="16" name="Rounded Rectangle 15">
            <a:extLst>
              <a:ext uri="{FF2B5EF4-FFF2-40B4-BE49-F238E27FC236}">
                <a16:creationId xmlns:a16="http://schemas.microsoft.com/office/drawing/2014/main" id="{44578BC1-F7FF-022F-A623-414CB9C260B7}"/>
              </a:ext>
            </a:extLst>
          </p:cNvPr>
          <p:cNvSpPr/>
          <p:nvPr/>
        </p:nvSpPr>
        <p:spPr>
          <a:xfrm>
            <a:off x="3331793"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Integration Microservice(s)</a:t>
            </a:r>
          </a:p>
        </p:txBody>
      </p:sp>
      <p:sp>
        <p:nvSpPr>
          <p:cNvPr id="17" name="Rounded Rectangle 16">
            <a:extLst>
              <a:ext uri="{FF2B5EF4-FFF2-40B4-BE49-F238E27FC236}">
                <a16:creationId xmlns:a16="http://schemas.microsoft.com/office/drawing/2014/main" id="{1667E8AC-22A0-AE08-BDA4-A96101546C3C}"/>
              </a:ext>
            </a:extLst>
          </p:cNvPr>
          <p:cNvSpPr/>
          <p:nvPr/>
        </p:nvSpPr>
        <p:spPr>
          <a:xfrm>
            <a:off x="6191348"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Specific solution 1: HBS</a:t>
            </a:r>
          </a:p>
        </p:txBody>
      </p:sp>
      <p:sp>
        <p:nvSpPr>
          <p:cNvPr id="18" name="Rounded Rectangle 17">
            <a:extLst>
              <a:ext uri="{FF2B5EF4-FFF2-40B4-BE49-F238E27FC236}">
                <a16:creationId xmlns:a16="http://schemas.microsoft.com/office/drawing/2014/main" id="{820B58E9-69DB-1027-8241-DEDB8DDA1ACB}"/>
              </a:ext>
            </a:extLst>
          </p:cNvPr>
          <p:cNvSpPr/>
          <p:nvPr/>
        </p:nvSpPr>
        <p:spPr>
          <a:xfrm>
            <a:off x="9054867"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Specific solution 2: TUS</a:t>
            </a:r>
          </a:p>
        </p:txBody>
      </p:sp>
      <p:sp>
        <p:nvSpPr>
          <p:cNvPr id="2" name="Rounded Rectangle 1">
            <a:extLst>
              <a:ext uri="{FF2B5EF4-FFF2-40B4-BE49-F238E27FC236}">
                <a16:creationId xmlns:a16="http://schemas.microsoft.com/office/drawing/2014/main" id="{01E281CD-4782-1549-E1E5-DF24AD33D969}"/>
              </a:ext>
            </a:extLst>
          </p:cNvPr>
          <p:cNvSpPr/>
          <p:nvPr/>
        </p:nvSpPr>
        <p:spPr>
          <a:xfrm>
            <a:off x="1625742" y="4686825"/>
            <a:ext cx="2826988" cy="1438155"/>
          </a:xfrm>
          <a:prstGeom prst="roundRect">
            <a:avLst/>
          </a:prstGeom>
          <a:solidFill>
            <a:srgbClr val="40BDE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Deployment strategies</a:t>
            </a:r>
          </a:p>
        </p:txBody>
      </p:sp>
      <p:pic>
        <p:nvPicPr>
          <p:cNvPr id="4" name="Graphic 3">
            <a:extLst>
              <a:ext uri="{FF2B5EF4-FFF2-40B4-BE49-F238E27FC236}">
                <a16:creationId xmlns:a16="http://schemas.microsoft.com/office/drawing/2014/main" id="{6F4C3B8F-1931-299E-DB1F-7756A6D929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48191" y="4831145"/>
            <a:ext cx="995963" cy="995963"/>
          </a:xfrm>
          <a:prstGeom prst="rect">
            <a:avLst/>
          </a:prstGeom>
        </p:spPr>
      </p:pic>
      <p:sp>
        <p:nvSpPr>
          <p:cNvPr id="5" name="Rounded Rectangle 4">
            <a:extLst>
              <a:ext uri="{FF2B5EF4-FFF2-40B4-BE49-F238E27FC236}">
                <a16:creationId xmlns:a16="http://schemas.microsoft.com/office/drawing/2014/main" id="{BE4FEE07-688B-3DB5-8C5C-AE03CE7654B7}"/>
              </a:ext>
            </a:extLst>
          </p:cNvPr>
          <p:cNvSpPr/>
          <p:nvPr/>
        </p:nvSpPr>
        <p:spPr>
          <a:xfrm>
            <a:off x="10314432" y="64008"/>
            <a:ext cx="1813560" cy="444137"/>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Thursday 1pm</a:t>
            </a:r>
          </a:p>
        </p:txBody>
      </p:sp>
      <p:sp>
        <p:nvSpPr>
          <p:cNvPr id="6" name="Slide Number Placeholder 5">
            <a:extLst>
              <a:ext uri="{FF2B5EF4-FFF2-40B4-BE49-F238E27FC236}">
                <a16:creationId xmlns:a16="http://schemas.microsoft.com/office/drawing/2014/main" id="{8BAD61E9-E307-11AB-DFA8-B0BAF60A1E80}"/>
              </a:ext>
            </a:extLst>
          </p:cNvPr>
          <p:cNvSpPr>
            <a:spLocks noGrp="1"/>
          </p:cNvSpPr>
          <p:nvPr>
            <p:ph type="sldNum" sz="quarter" idx="12"/>
          </p:nvPr>
        </p:nvSpPr>
        <p:spPr/>
        <p:txBody>
          <a:bodyPr/>
          <a:lstStyle/>
          <a:p>
            <a:fld id="{C3689ACE-6C59-4479-8FE7-93D3AA3B078F}" type="slidenum">
              <a:rPr lang="nl-NL" smtClean="0"/>
              <a:t>15</a:t>
            </a:fld>
            <a:endParaRPr lang="nl-NL"/>
          </a:p>
        </p:txBody>
      </p:sp>
    </p:spTree>
    <p:extLst>
      <p:ext uri="{BB962C8B-B14F-4D97-AF65-F5344CB8AC3E}">
        <p14:creationId xmlns:p14="http://schemas.microsoft.com/office/powerpoint/2010/main" val="1715395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76407-7898-9E69-3A6B-2E2B376E3A25}"/>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37E4F723-F9F7-8C59-6EF9-3DE0795915DB}"/>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Recording: scan + front-office (non-domain)</a:t>
            </a:r>
            <a:endParaRPr lang="nl-NL" sz="3000" b="1" dirty="0">
              <a:solidFill>
                <a:srgbClr val="0070C0"/>
              </a:solidFill>
            </a:endParaRPr>
          </a:p>
        </p:txBody>
      </p:sp>
      <p:pic>
        <p:nvPicPr>
          <p:cNvPr id="4" name="Picture 3" descr="A qr code on a white background&#10;&#10;Description automatically generated">
            <a:extLst>
              <a:ext uri="{FF2B5EF4-FFF2-40B4-BE49-F238E27FC236}">
                <a16:creationId xmlns:a16="http://schemas.microsoft.com/office/drawing/2014/main" id="{D8AE9046-464D-E122-588B-F7848430C1C0}"/>
              </a:ext>
            </a:extLst>
          </p:cNvPr>
          <p:cNvPicPr>
            <a:picLocks noChangeAspect="1"/>
          </p:cNvPicPr>
          <p:nvPr/>
        </p:nvPicPr>
        <p:blipFill>
          <a:blip r:embed="rId2"/>
          <a:stretch>
            <a:fillRect/>
          </a:stretch>
        </p:blipFill>
        <p:spPr>
          <a:xfrm>
            <a:off x="529200" y="2832410"/>
            <a:ext cx="1891192" cy="1891192"/>
          </a:xfrm>
          <a:prstGeom prst="rect">
            <a:avLst/>
          </a:prstGeom>
        </p:spPr>
      </p:pic>
      <p:pic>
        <p:nvPicPr>
          <p:cNvPr id="2" name="Picture 1" descr="A close up of a receipt&#10;&#10;Description automatically generated">
            <a:extLst>
              <a:ext uri="{FF2B5EF4-FFF2-40B4-BE49-F238E27FC236}">
                <a16:creationId xmlns:a16="http://schemas.microsoft.com/office/drawing/2014/main" id="{36636952-1BD7-5939-5D57-7C00B7A8AC24}"/>
              </a:ext>
            </a:extLst>
          </p:cNvPr>
          <p:cNvPicPr>
            <a:picLocks noChangeAspect="1"/>
          </p:cNvPicPr>
          <p:nvPr/>
        </p:nvPicPr>
        <p:blipFill>
          <a:blip r:embed="rId3"/>
          <a:stretch>
            <a:fillRect/>
          </a:stretch>
        </p:blipFill>
        <p:spPr>
          <a:xfrm>
            <a:off x="2691992" y="1205514"/>
            <a:ext cx="1612380" cy="4980377"/>
          </a:xfrm>
          <a:prstGeom prst="rect">
            <a:avLst/>
          </a:prstGeom>
          <a:ln>
            <a:solidFill>
              <a:schemeClr val="tx1"/>
            </a:solidFill>
          </a:ln>
        </p:spPr>
      </p:pic>
      <p:pic>
        <p:nvPicPr>
          <p:cNvPr id="3" name="Picture 2" descr="A screenshot of a phone&#10;&#10;Description automatically generated">
            <a:extLst>
              <a:ext uri="{FF2B5EF4-FFF2-40B4-BE49-F238E27FC236}">
                <a16:creationId xmlns:a16="http://schemas.microsoft.com/office/drawing/2014/main" id="{2DB9C557-99F4-5138-B3F4-7A3069DB5F44}"/>
              </a:ext>
            </a:extLst>
          </p:cNvPr>
          <p:cNvPicPr>
            <a:picLocks noChangeAspect="1"/>
          </p:cNvPicPr>
          <p:nvPr/>
        </p:nvPicPr>
        <p:blipFill>
          <a:blip r:embed="rId4"/>
          <a:stretch>
            <a:fillRect/>
          </a:stretch>
        </p:blipFill>
        <p:spPr>
          <a:xfrm>
            <a:off x="9092139" y="1205514"/>
            <a:ext cx="2267881" cy="5022171"/>
          </a:xfrm>
          <a:prstGeom prst="rect">
            <a:avLst/>
          </a:prstGeom>
          <a:ln>
            <a:solidFill>
              <a:schemeClr val="tx1"/>
            </a:solidFill>
          </a:ln>
        </p:spPr>
      </p:pic>
      <p:pic>
        <p:nvPicPr>
          <p:cNvPr id="5" name="Picture 4" descr="A screenshot of a calculator&#10;&#10;Description automatically generated">
            <a:extLst>
              <a:ext uri="{FF2B5EF4-FFF2-40B4-BE49-F238E27FC236}">
                <a16:creationId xmlns:a16="http://schemas.microsoft.com/office/drawing/2014/main" id="{2B988E7C-7070-22CF-D48C-E3EA1C81BF70}"/>
              </a:ext>
            </a:extLst>
          </p:cNvPr>
          <p:cNvPicPr>
            <a:picLocks noChangeAspect="1"/>
          </p:cNvPicPr>
          <p:nvPr/>
        </p:nvPicPr>
        <p:blipFill>
          <a:blip r:embed="rId5"/>
          <a:stretch>
            <a:fillRect/>
          </a:stretch>
        </p:blipFill>
        <p:spPr>
          <a:xfrm>
            <a:off x="6637578" y="1205514"/>
            <a:ext cx="2267882" cy="4996617"/>
          </a:xfrm>
          <a:prstGeom prst="rect">
            <a:avLst/>
          </a:prstGeom>
          <a:ln>
            <a:solidFill>
              <a:schemeClr val="tx1"/>
            </a:solidFill>
          </a:ln>
        </p:spPr>
      </p:pic>
      <p:sp>
        <p:nvSpPr>
          <p:cNvPr id="9" name="Rounded Rectangle 8">
            <a:extLst>
              <a:ext uri="{FF2B5EF4-FFF2-40B4-BE49-F238E27FC236}">
                <a16:creationId xmlns:a16="http://schemas.microsoft.com/office/drawing/2014/main" id="{2A3C09DC-0D3D-8B1A-15FC-ACFC275B15A7}"/>
              </a:ext>
            </a:extLst>
          </p:cNvPr>
          <p:cNvSpPr/>
          <p:nvPr/>
        </p:nvSpPr>
        <p:spPr>
          <a:xfrm>
            <a:off x="4521509" y="3080045"/>
            <a:ext cx="1893687" cy="653306"/>
          </a:xfrm>
          <a:prstGeom prst="roundRect">
            <a:avLst/>
          </a:prstGeom>
          <a:solidFill>
            <a:srgbClr val="E5713A"/>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BE" kern="0" dirty="0">
                <a:solidFill>
                  <a:srgbClr val="FFFFFF"/>
                </a:solidFill>
                <a:latin typeface="Tw Cen MT"/>
              </a:rPr>
              <a:t>1.</a:t>
            </a:r>
            <a:r>
              <a:rPr kumimoji="0" lang="en-BE" sz="1800" b="0" i="0" u="none" strike="noStrike" kern="0" cap="none" spc="0" normalizeH="0" baseline="0" noProof="0" dirty="0">
                <a:ln>
                  <a:noFill/>
                </a:ln>
                <a:solidFill>
                  <a:srgbClr val="FFFFFF"/>
                </a:solidFill>
                <a:effectLst/>
                <a:uLnTx/>
                <a:uFillTx/>
                <a:latin typeface="Tw Cen MT"/>
                <a:ea typeface="+mn-ea"/>
                <a:cs typeface="+mn-cs"/>
              </a:rPr>
              <a:t> OCR</a:t>
            </a:r>
          </a:p>
        </p:txBody>
      </p:sp>
      <p:sp>
        <p:nvSpPr>
          <p:cNvPr id="10" name="Rounded Rectangle 9">
            <a:extLst>
              <a:ext uri="{FF2B5EF4-FFF2-40B4-BE49-F238E27FC236}">
                <a16:creationId xmlns:a16="http://schemas.microsoft.com/office/drawing/2014/main" id="{F2C629CD-FA04-D716-6167-5017CA946C3A}"/>
              </a:ext>
            </a:extLst>
          </p:cNvPr>
          <p:cNvSpPr/>
          <p:nvPr/>
        </p:nvSpPr>
        <p:spPr>
          <a:xfrm>
            <a:off x="4521508" y="3879050"/>
            <a:ext cx="1893687" cy="653306"/>
          </a:xfrm>
          <a:prstGeom prst="roundRect">
            <a:avLst/>
          </a:prstGeom>
          <a:solidFill>
            <a:srgbClr val="E5713A"/>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2. Document understanding</a:t>
            </a:r>
          </a:p>
        </p:txBody>
      </p:sp>
      <p:grpSp>
        <p:nvGrpSpPr>
          <p:cNvPr id="11" name="Group 10">
            <a:extLst>
              <a:ext uri="{FF2B5EF4-FFF2-40B4-BE49-F238E27FC236}">
                <a16:creationId xmlns:a16="http://schemas.microsoft.com/office/drawing/2014/main" id="{12C8CC6E-C170-3BFE-D528-DC579C157BAA}"/>
              </a:ext>
            </a:extLst>
          </p:cNvPr>
          <p:cNvGrpSpPr/>
          <p:nvPr/>
        </p:nvGrpSpPr>
        <p:grpSpPr>
          <a:xfrm>
            <a:off x="4672314" y="2280351"/>
            <a:ext cx="1423686" cy="920228"/>
            <a:chOff x="2777924" y="1365813"/>
            <a:chExt cx="1423686" cy="920228"/>
          </a:xfrm>
        </p:grpSpPr>
        <p:sp>
          <p:nvSpPr>
            <p:cNvPr id="12" name="Rounded Rectangle 11">
              <a:extLst>
                <a:ext uri="{FF2B5EF4-FFF2-40B4-BE49-F238E27FC236}">
                  <a16:creationId xmlns:a16="http://schemas.microsoft.com/office/drawing/2014/main" id="{5EA8C837-439C-0A2B-ADC8-A08C6F136AC3}"/>
                </a:ext>
              </a:extLst>
            </p:cNvPr>
            <p:cNvSpPr/>
            <p:nvPr/>
          </p:nvSpPr>
          <p:spPr>
            <a:xfrm>
              <a:off x="2777924" y="1365813"/>
              <a:ext cx="1423686" cy="607650"/>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BE" sz="1200" kern="0" dirty="0">
                  <a:solidFill>
                    <a:srgbClr val="FFFFFF"/>
                  </a:solidFill>
                  <a:latin typeface="Tw Cen MT"/>
                </a:rPr>
                <a:t>Boxing text</a:t>
              </a: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p:txBody>
        </p:sp>
        <p:sp>
          <p:nvSpPr>
            <p:cNvPr id="13" name="Triangle 12">
              <a:extLst>
                <a:ext uri="{FF2B5EF4-FFF2-40B4-BE49-F238E27FC236}">
                  <a16:creationId xmlns:a16="http://schemas.microsoft.com/office/drawing/2014/main" id="{5E6B78D5-3738-E470-B537-35FCADACC912}"/>
                </a:ext>
              </a:extLst>
            </p:cNvPr>
            <p:cNvSpPr/>
            <p:nvPr/>
          </p:nvSpPr>
          <p:spPr>
            <a:xfrm rot="10800000">
              <a:off x="2818012" y="1892502"/>
              <a:ext cx="462988" cy="393539"/>
            </a:xfrm>
            <a:prstGeom prst="triangle">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grpSp>
      <p:grpSp>
        <p:nvGrpSpPr>
          <p:cNvPr id="14" name="Group 13">
            <a:extLst>
              <a:ext uri="{FF2B5EF4-FFF2-40B4-BE49-F238E27FC236}">
                <a16:creationId xmlns:a16="http://schemas.microsoft.com/office/drawing/2014/main" id="{AE71BE75-D515-7E92-BBC0-D4082A0A4641}"/>
              </a:ext>
            </a:extLst>
          </p:cNvPr>
          <p:cNvGrpSpPr/>
          <p:nvPr/>
        </p:nvGrpSpPr>
        <p:grpSpPr>
          <a:xfrm>
            <a:off x="4920291" y="4370155"/>
            <a:ext cx="1423686" cy="917859"/>
            <a:chOff x="2777924" y="1055604"/>
            <a:chExt cx="1423686" cy="917859"/>
          </a:xfrm>
        </p:grpSpPr>
        <p:sp>
          <p:nvSpPr>
            <p:cNvPr id="15" name="Rounded Rectangle 14">
              <a:extLst>
                <a:ext uri="{FF2B5EF4-FFF2-40B4-BE49-F238E27FC236}">
                  <a16:creationId xmlns:a16="http://schemas.microsoft.com/office/drawing/2014/main" id="{FEE776BE-5043-EE65-B7EB-223A0A4C3A03}"/>
                </a:ext>
              </a:extLst>
            </p:cNvPr>
            <p:cNvSpPr/>
            <p:nvPr/>
          </p:nvSpPr>
          <p:spPr>
            <a:xfrm>
              <a:off x="2777924" y="1365813"/>
              <a:ext cx="1423686" cy="607650"/>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BE" sz="1200" kern="0" dirty="0">
                  <a:solidFill>
                    <a:srgbClr val="FFFFFF"/>
                  </a:solidFill>
                  <a:latin typeface="Tw Cen MT"/>
                </a:rPr>
                <a:t>Understanding text</a:t>
              </a: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p:txBody>
        </p:sp>
        <p:sp>
          <p:nvSpPr>
            <p:cNvPr id="16" name="Triangle 15">
              <a:extLst>
                <a:ext uri="{FF2B5EF4-FFF2-40B4-BE49-F238E27FC236}">
                  <a16:creationId xmlns:a16="http://schemas.microsoft.com/office/drawing/2014/main" id="{64842F7E-8C8A-83A6-9BF6-ECDD1681F4E2}"/>
                </a:ext>
              </a:extLst>
            </p:cNvPr>
            <p:cNvSpPr/>
            <p:nvPr/>
          </p:nvSpPr>
          <p:spPr>
            <a:xfrm>
              <a:off x="3730498" y="1055604"/>
              <a:ext cx="462988" cy="393539"/>
            </a:xfrm>
            <a:prstGeom prst="triangle">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grpSp>
      <p:sp>
        <p:nvSpPr>
          <p:cNvPr id="6" name="Rectangle 5">
            <a:extLst>
              <a:ext uri="{FF2B5EF4-FFF2-40B4-BE49-F238E27FC236}">
                <a16:creationId xmlns:a16="http://schemas.microsoft.com/office/drawing/2014/main" id="{6A523070-58FD-D734-6ACF-10692CF6E296}"/>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Joeri</a:t>
            </a:r>
          </a:p>
        </p:txBody>
      </p:sp>
      <p:sp>
        <p:nvSpPr>
          <p:cNvPr id="8" name="Slide Number Placeholder 7">
            <a:extLst>
              <a:ext uri="{FF2B5EF4-FFF2-40B4-BE49-F238E27FC236}">
                <a16:creationId xmlns:a16="http://schemas.microsoft.com/office/drawing/2014/main" id="{4661E4FB-A9B4-CC18-5DDA-8F5CD6EBD6EE}"/>
              </a:ext>
            </a:extLst>
          </p:cNvPr>
          <p:cNvSpPr>
            <a:spLocks noGrp="1"/>
          </p:cNvSpPr>
          <p:nvPr>
            <p:ph type="sldNum" sz="quarter" idx="12"/>
          </p:nvPr>
        </p:nvSpPr>
        <p:spPr/>
        <p:txBody>
          <a:bodyPr/>
          <a:lstStyle/>
          <a:p>
            <a:fld id="{C3689ACE-6C59-4479-8FE7-93D3AA3B078F}" type="slidenum">
              <a:rPr lang="nl-NL" smtClean="0"/>
              <a:t>16</a:t>
            </a:fld>
            <a:endParaRPr lang="nl-NL"/>
          </a:p>
        </p:txBody>
      </p:sp>
      <p:pic>
        <p:nvPicPr>
          <p:cNvPr id="17" name="Graphic 16">
            <a:extLst>
              <a:ext uri="{FF2B5EF4-FFF2-40B4-BE49-F238E27FC236}">
                <a16:creationId xmlns:a16="http://schemas.microsoft.com/office/drawing/2014/main" id="{EDA2FE93-682E-4E07-98C3-8D9B4678E9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84568" y="4711"/>
            <a:ext cx="707432" cy="733393"/>
          </a:xfrm>
          <a:prstGeom prst="rect">
            <a:avLst/>
          </a:prstGeom>
        </p:spPr>
      </p:pic>
    </p:spTree>
    <p:extLst>
      <p:ext uri="{BB962C8B-B14F-4D97-AF65-F5344CB8AC3E}">
        <p14:creationId xmlns:p14="http://schemas.microsoft.com/office/powerpoint/2010/main" val="750930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984B4-DE34-2C89-049B-DFEC86EE2049}"/>
            </a:ext>
          </a:extLst>
        </p:cNvPr>
        <p:cNvGrpSpPr/>
        <p:nvPr/>
      </p:nvGrpSpPr>
      <p:grpSpPr>
        <a:xfrm>
          <a:off x="0" y="0"/>
          <a:ext cx="0" cy="0"/>
          <a:chOff x="0" y="0"/>
          <a:chExt cx="0" cy="0"/>
        </a:xfrm>
      </p:grpSpPr>
      <p:pic>
        <p:nvPicPr>
          <p:cNvPr id="8" name="Picture 7" descr="A qr code on a white background&#10;&#10;AI-generated content may be incorrect.">
            <a:extLst>
              <a:ext uri="{FF2B5EF4-FFF2-40B4-BE49-F238E27FC236}">
                <a16:creationId xmlns:a16="http://schemas.microsoft.com/office/drawing/2014/main" id="{7A5F8ECD-843E-0A8F-4599-35A3BEC0F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48" y="2832411"/>
            <a:ext cx="1891192" cy="1891192"/>
          </a:xfrm>
          <a:prstGeom prst="rect">
            <a:avLst/>
          </a:prstGeom>
        </p:spPr>
      </p:pic>
      <p:sp>
        <p:nvSpPr>
          <p:cNvPr id="36" name="Title 1">
            <a:extLst>
              <a:ext uri="{FF2B5EF4-FFF2-40B4-BE49-F238E27FC236}">
                <a16:creationId xmlns:a16="http://schemas.microsoft.com/office/drawing/2014/main" id="{8771F482-C794-6D5B-EF41-12D7F9EF8758}"/>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Recording: Namespace AusgabenAtlas UMA fieldwork</a:t>
            </a:r>
            <a:endParaRPr lang="nl-NL" sz="3000" b="1" dirty="0">
              <a:solidFill>
                <a:srgbClr val="0070C0"/>
              </a:solidFill>
            </a:endParaRPr>
          </a:p>
        </p:txBody>
      </p:sp>
      <p:sp>
        <p:nvSpPr>
          <p:cNvPr id="10" name="Rounded Rectangle 9">
            <a:extLst>
              <a:ext uri="{FF2B5EF4-FFF2-40B4-BE49-F238E27FC236}">
                <a16:creationId xmlns:a16="http://schemas.microsoft.com/office/drawing/2014/main" id="{5BCE5EF3-F2AC-A081-B97D-765E0CCB8CEE}"/>
              </a:ext>
            </a:extLst>
          </p:cNvPr>
          <p:cNvSpPr/>
          <p:nvPr/>
        </p:nvSpPr>
        <p:spPr>
          <a:xfrm>
            <a:off x="2814404" y="5693023"/>
            <a:ext cx="1893687" cy="653306"/>
          </a:xfrm>
          <a:prstGeom prst="roundRect">
            <a:avLst/>
          </a:prstGeom>
          <a:solidFill>
            <a:srgbClr val="E5713A"/>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2. Document understanding</a:t>
            </a:r>
          </a:p>
        </p:txBody>
      </p:sp>
      <p:grpSp>
        <p:nvGrpSpPr>
          <p:cNvPr id="14" name="Group 13">
            <a:extLst>
              <a:ext uri="{FF2B5EF4-FFF2-40B4-BE49-F238E27FC236}">
                <a16:creationId xmlns:a16="http://schemas.microsoft.com/office/drawing/2014/main" id="{65861A58-7CC4-845A-338A-26DD8B1C4AE4}"/>
              </a:ext>
            </a:extLst>
          </p:cNvPr>
          <p:cNvGrpSpPr/>
          <p:nvPr/>
        </p:nvGrpSpPr>
        <p:grpSpPr>
          <a:xfrm>
            <a:off x="4571956" y="5742955"/>
            <a:ext cx="1768770" cy="535779"/>
            <a:chOff x="2432840" y="1416614"/>
            <a:chExt cx="1768770" cy="498337"/>
          </a:xfrm>
        </p:grpSpPr>
        <p:sp>
          <p:nvSpPr>
            <p:cNvPr id="15" name="Rounded Rectangle 14">
              <a:extLst>
                <a:ext uri="{FF2B5EF4-FFF2-40B4-BE49-F238E27FC236}">
                  <a16:creationId xmlns:a16="http://schemas.microsoft.com/office/drawing/2014/main" id="{5C857120-4FB0-0D51-A0FF-DD8523727953}"/>
                </a:ext>
              </a:extLst>
            </p:cNvPr>
            <p:cNvSpPr/>
            <p:nvPr/>
          </p:nvSpPr>
          <p:spPr>
            <a:xfrm>
              <a:off x="2777924" y="1416614"/>
              <a:ext cx="1423686" cy="498337"/>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BE" sz="1200" kern="0" dirty="0">
                  <a:solidFill>
                    <a:srgbClr val="FFFFFF"/>
                  </a:solidFill>
                  <a:latin typeface="Tw Cen MT"/>
                </a:rPr>
                <a:t>Shop</a:t>
              </a:r>
            </a:p>
            <a:p>
              <a:pPr marL="0" marR="0" lvl="0" indent="0" algn="ctr" defTabSz="457200" eaLnBrk="1" fontAlgn="auto" latinLnBrk="0" hangingPunct="1">
                <a:lnSpc>
                  <a:spcPct val="100000"/>
                </a:lnSpc>
                <a:spcBef>
                  <a:spcPts val="0"/>
                </a:spcBef>
                <a:spcAft>
                  <a:spcPts val="0"/>
                </a:spcAft>
                <a:buClrTx/>
                <a:buSzTx/>
                <a:buFontTx/>
                <a:buNone/>
                <a:tabLst/>
                <a:defRPr/>
              </a:pPr>
              <a:r>
                <a:rPr lang="en-BE" sz="1200" kern="0" dirty="0">
                  <a:solidFill>
                    <a:srgbClr val="FFFFFF"/>
                  </a:solidFill>
                  <a:latin typeface="Tw Cen MT"/>
                </a:rPr>
                <a:t>Total Price</a:t>
              </a: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p:txBody>
        </p:sp>
        <p:sp>
          <p:nvSpPr>
            <p:cNvPr id="16" name="Triangle 15">
              <a:extLst>
                <a:ext uri="{FF2B5EF4-FFF2-40B4-BE49-F238E27FC236}">
                  <a16:creationId xmlns:a16="http://schemas.microsoft.com/office/drawing/2014/main" id="{E0161F05-7EDA-2E0F-99A2-29F02B6356CD}"/>
                </a:ext>
              </a:extLst>
            </p:cNvPr>
            <p:cNvSpPr/>
            <p:nvPr/>
          </p:nvSpPr>
          <p:spPr>
            <a:xfrm rot="16200000">
              <a:off x="2430821" y="1483755"/>
              <a:ext cx="397578" cy="393539"/>
            </a:xfrm>
            <a:prstGeom prst="triangle">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dirty="0">
                <a:ln>
                  <a:noFill/>
                </a:ln>
                <a:solidFill>
                  <a:srgbClr val="FFFFFF"/>
                </a:solidFill>
                <a:effectLst/>
                <a:uLnTx/>
                <a:uFillTx/>
                <a:latin typeface="Tw Cen MT"/>
                <a:ea typeface="+mn-ea"/>
                <a:cs typeface="+mn-cs"/>
              </a:endParaRPr>
            </a:p>
          </p:txBody>
        </p:sp>
      </p:grpSp>
      <p:sp>
        <p:nvSpPr>
          <p:cNvPr id="6" name="Rectangle 5">
            <a:extLst>
              <a:ext uri="{FF2B5EF4-FFF2-40B4-BE49-F238E27FC236}">
                <a16:creationId xmlns:a16="http://schemas.microsoft.com/office/drawing/2014/main" id="{5067FF4E-69E4-871B-02C6-D7DAADED26B3}"/>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Florian &amp; Lasse</a:t>
            </a:r>
          </a:p>
        </p:txBody>
      </p:sp>
      <p:pic>
        <p:nvPicPr>
          <p:cNvPr id="22" name="Picture 21" descr="A screenshot of a calendar&#10;&#10;AI-generated content may be incorrect.">
            <a:extLst>
              <a:ext uri="{FF2B5EF4-FFF2-40B4-BE49-F238E27FC236}">
                <a16:creationId xmlns:a16="http://schemas.microsoft.com/office/drawing/2014/main" id="{085EE357-DB7B-A97D-286A-0C614FAA4F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499" y="1472475"/>
            <a:ext cx="1788652" cy="3868608"/>
          </a:xfrm>
          <a:prstGeom prst="rect">
            <a:avLst/>
          </a:prstGeom>
          <a:ln>
            <a:solidFill>
              <a:schemeClr val="tx1"/>
            </a:solidFill>
          </a:ln>
        </p:spPr>
      </p:pic>
      <p:pic>
        <p:nvPicPr>
          <p:cNvPr id="26" name="Picture 25" descr="A screenshot of a phone&#10;&#10;AI-generated content may be incorrect.">
            <a:extLst>
              <a:ext uri="{FF2B5EF4-FFF2-40B4-BE49-F238E27FC236}">
                <a16:creationId xmlns:a16="http://schemas.microsoft.com/office/drawing/2014/main" id="{0669097C-884D-24D9-1603-5266EF89B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1319" y="1472475"/>
            <a:ext cx="1808389" cy="3868608"/>
          </a:xfrm>
          <a:prstGeom prst="rect">
            <a:avLst/>
          </a:prstGeom>
          <a:ln>
            <a:solidFill>
              <a:schemeClr val="tx1"/>
            </a:solidFill>
          </a:ln>
        </p:spPr>
      </p:pic>
      <p:pic>
        <p:nvPicPr>
          <p:cNvPr id="28" name="Picture 27" descr="A screenshot of a phone&#10;&#10;AI-generated content may be incorrect.">
            <a:extLst>
              <a:ext uri="{FF2B5EF4-FFF2-40B4-BE49-F238E27FC236}">
                <a16:creationId xmlns:a16="http://schemas.microsoft.com/office/drawing/2014/main" id="{0D1310F3-589A-938F-DF41-B1558531C8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3876" y="1467790"/>
            <a:ext cx="1812110" cy="3876568"/>
          </a:xfrm>
          <a:prstGeom prst="rect">
            <a:avLst/>
          </a:prstGeom>
          <a:ln>
            <a:solidFill>
              <a:schemeClr val="tx1"/>
            </a:solidFill>
          </a:ln>
        </p:spPr>
      </p:pic>
      <p:pic>
        <p:nvPicPr>
          <p:cNvPr id="34" name="Picture 33" descr="A paper with black text&#10;&#10;AI-generated content may be incorrect.">
            <a:extLst>
              <a:ext uri="{FF2B5EF4-FFF2-40B4-BE49-F238E27FC236}">
                <a16:creationId xmlns:a16="http://schemas.microsoft.com/office/drawing/2014/main" id="{61C5CC86-0372-937A-BAFF-3852C3EC5C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1630" y="1472475"/>
            <a:ext cx="1806157" cy="3868608"/>
          </a:xfrm>
          <a:prstGeom prst="rect">
            <a:avLst/>
          </a:prstGeom>
          <a:ln>
            <a:solidFill>
              <a:schemeClr val="tx1"/>
            </a:solidFill>
          </a:ln>
        </p:spPr>
      </p:pic>
      <p:pic>
        <p:nvPicPr>
          <p:cNvPr id="37" name="Picture 36" descr="A screenshot of a phone&#10;&#10;AI-generated content may be incorrect.">
            <a:extLst>
              <a:ext uri="{FF2B5EF4-FFF2-40B4-BE49-F238E27FC236}">
                <a16:creationId xmlns:a16="http://schemas.microsoft.com/office/drawing/2014/main" id="{4177CEBC-805A-4C11-0874-A4594BBF19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1955" y="1467790"/>
            <a:ext cx="1752376" cy="3868608"/>
          </a:xfrm>
          <a:prstGeom prst="rect">
            <a:avLst/>
          </a:prstGeom>
          <a:ln>
            <a:solidFill>
              <a:schemeClr val="tx1"/>
            </a:solidFill>
          </a:ln>
        </p:spPr>
      </p:pic>
      <p:sp>
        <p:nvSpPr>
          <p:cNvPr id="38" name="Rounded Rectangle 37">
            <a:extLst>
              <a:ext uri="{FF2B5EF4-FFF2-40B4-BE49-F238E27FC236}">
                <a16:creationId xmlns:a16="http://schemas.microsoft.com/office/drawing/2014/main" id="{E1B2C1ED-0E67-2C6A-7D22-78476E8DADE7}"/>
              </a:ext>
            </a:extLst>
          </p:cNvPr>
          <p:cNvSpPr/>
          <p:nvPr/>
        </p:nvSpPr>
        <p:spPr>
          <a:xfrm>
            <a:off x="7088408" y="5742955"/>
            <a:ext cx="2784935" cy="535779"/>
          </a:xfrm>
          <a:prstGeom prst="round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FFFFFF"/>
                </a:solidFill>
                <a:effectLst/>
                <a:uLnTx/>
                <a:uFillTx/>
                <a:latin typeface="Tw Cen MT"/>
                <a:ea typeface="+mn-ea"/>
                <a:cs typeface="+mn-cs"/>
              </a:rPr>
              <a:t>Accounts with Maren</a:t>
            </a:r>
          </a:p>
        </p:txBody>
      </p:sp>
      <p:sp>
        <p:nvSpPr>
          <p:cNvPr id="3" name="Slide Number Placeholder 2">
            <a:extLst>
              <a:ext uri="{FF2B5EF4-FFF2-40B4-BE49-F238E27FC236}">
                <a16:creationId xmlns:a16="http://schemas.microsoft.com/office/drawing/2014/main" id="{0E5A44F5-8F7D-72A0-4E09-DD1A5029FD34}"/>
              </a:ext>
            </a:extLst>
          </p:cNvPr>
          <p:cNvSpPr>
            <a:spLocks noGrp="1"/>
          </p:cNvSpPr>
          <p:nvPr>
            <p:ph type="sldNum" sz="quarter" idx="12"/>
          </p:nvPr>
        </p:nvSpPr>
        <p:spPr/>
        <p:txBody>
          <a:bodyPr/>
          <a:lstStyle/>
          <a:p>
            <a:fld id="{C3689ACE-6C59-4479-8FE7-93D3AA3B078F}" type="slidenum">
              <a:rPr lang="nl-NL" smtClean="0"/>
              <a:t>17</a:t>
            </a:fld>
            <a:endParaRPr lang="nl-NL"/>
          </a:p>
        </p:txBody>
      </p:sp>
      <p:pic>
        <p:nvPicPr>
          <p:cNvPr id="4" name="Graphic 3">
            <a:extLst>
              <a:ext uri="{FF2B5EF4-FFF2-40B4-BE49-F238E27FC236}">
                <a16:creationId xmlns:a16="http://schemas.microsoft.com/office/drawing/2014/main" id="{EEDEC673-974A-94CC-0147-4E22539C6A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84568" y="4711"/>
            <a:ext cx="707432" cy="733393"/>
          </a:xfrm>
          <a:prstGeom prst="rect">
            <a:avLst/>
          </a:prstGeom>
        </p:spPr>
      </p:pic>
    </p:spTree>
    <p:extLst>
      <p:ext uri="{BB962C8B-B14F-4D97-AF65-F5344CB8AC3E}">
        <p14:creationId xmlns:p14="http://schemas.microsoft.com/office/powerpoint/2010/main" val="2957392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AB9F2-C8DA-4065-22A5-153FBB3E5C95}"/>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F059F7C8-AC30-FA99-5E04-41FFD079232F}"/>
              </a:ext>
            </a:extLst>
          </p:cNvPr>
          <p:cNvSpPr txBox="1">
            <a:spLocks/>
          </p:cNvSpPr>
          <p:nvPr/>
        </p:nvSpPr>
        <p:spPr>
          <a:xfrm>
            <a:off x="838199" y="365125"/>
            <a:ext cx="10646369" cy="74595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Recording: scan + annotation/training platform (training non-domain)</a:t>
            </a:r>
            <a:endParaRPr lang="nl-NL" sz="3000" b="1" dirty="0">
              <a:solidFill>
                <a:srgbClr val="0070C0"/>
              </a:solidFill>
            </a:endParaRPr>
          </a:p>
        </p:txBody>
      </p:sp>
      <p:pic>
        <p:nvPicPr>
          <p:cNvPr id="6" name="Picture 5" descr="A screenshot of a receipt&#10;&#10;Description automatically generated">
            <a:extLst>
              <a:ext uri="{FF2B5EF4-FFF2-40B4-BE49-F238E27FC236}">
                <a16:creationId xmlns:a16="http://schemas.microsoft.com/office/drawing/2014/main" id="{FAD268EE-7EC5-3657-3C84-4F4137066F0A}"/>
              </a:ext>
            </a:extLst>
          </p:cNvPr>
          <p:cNvPicPr>
            <a:picLocks noChangeAspect="1"/>
          </p:cNvPicPr>
          <p:nvPr/>
        </p:nvPicPr>
        <p:blipFill>
          <a:blip r:embed="rId2"/>
          <a:stretch>
            <a:fillRect/>
          </a:stretch>
        </p:blipFill>
        <p:spPr>
          <a:xfrm>
            <a:off x="7697573" y="2464420"/>
            <a:ext cx="3902684" cy="3734294"/>
          </a:xfrm>
          <a:prstGeom prst="rect">
            <a:avLst/>
          </a:prstGeom>
          <a:ln>
            <a:solidFill>
              <a:schemeClr val="bg2"/>
            </a:solidFill>
          </a:ln>
        </p:spPr>
      </p:pic>
      <p:sp>
        <p:nvSpPr>
          <p:cNvPr id="13" name="Rounded Rectangle 12">
            <a:extLst>
              <a:ext uri="{FF2B5EF4-FFF2-40B4-BE49-F238E27FC236}">
                <a16:creationId xmlns:a16="http://schemas.microsoft.com/office/drawing/2014/main" id="{8C76999B-D0ED-91CB-8803-D000EE59DD82}"/>
              </a:ext>
            </a:extLst>
          </p:cNvPr>
          <p:cNvSpPr/>
          <p:nvPr/>
        </p:nvSpPr>
        <p:spPr>
          <a:xfrm>
            <a:off x="1889781" y="5905741"/>
            <a:ext cx="2649070" cy="529025"/>
          </a:xfrm>
          <a:prstGeom prst="roundRect">
            <a:avLst/>
          </a:prstGeom>
          <a:solidFill>
            <a:srgbClr val="C84356"/>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2000" b="0" i="0" u="none" strike="noStrike" kern="0" cap="none" spc="0" normalizeH="0" baseline="0" noProof="0" dirty="0">
                <a:ln>
                  <a:noFill/>
                </a:ln>
                <a:solidFill>
                  <a:srgbClr val="FFFFFF"/>
                </a:solidFill>
                <a:effectLst/>
                <a:uLnTx/>
                <a:uFillTx/>
                <a:latin typeface="Tw Cen MT"/>
                <a:ea typeface="+mn-ea"/>
                <a:cs typeface="+mn-cs"/>
              </a:rPr>
              <a:t>Need for training data</a:t>
            </a:r>
          </a:p>
        </p:txBody>
      </p:sp>
      <p:pic>
        <p:nvPicPr>
          <p:cNvPr id="15" name="Picture 14" descr="A screenshot of a computer&#10;&#10;AI-generated content may be incorrect.">
            <a:extLst>
              <a:ext uri="{FF2B5EF4-FFF2-40B4-BE49-F238E27FC236}">
                <a16:creationId xmlns:a16="http://schemas.microsoft.com/office/drawing/2014/main" id="{D3FABD8C-6ADD-3B67-3F99-9FCAAF969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43" y="1822566"/>
            <a:ext cx="6525141" cy="3813129"/>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D22A9FC2-3CD0-3900-E4F9-50A555762583}"/>
              </a:ext>
            </a:extLst>
          </p:cNvPr>
          <p:cNvPicPr>
            <a:picLocks noChangeAspect="1"/>
          </p:cNvPicPr>
          <p:nvPr/>
        </p:nvPicPr>
        <p:blipFill>
          <a:blip r:embed="rId4"/>
          <a:stretch>
            <a:fillRect/>
          </a:stretch>
        </p:blipFill>
        <p:spPr>
          <a:xfrm>
            <a:off x="4938869" y="4640197"/>
            <a:ext cx="2083360" cy="2083360"/>
          </a:xfrm>
          <a:prstGeom prst="rect">
            <a:avLst/>
          </a:prstGeom>
        </p:spPr>
      </p:pic>
      <p:sp>
        <p:nvSpPr>
          <p:cNvPr id="16" name="Rounded Rectangle 15">
            <a:extLst>
              <a:ext uri="{FF2B5EF4-FFF2-40B4-BE49-F238E27FC236}">
                <a16:creationId xmlns:a16="http://schemas.microsoft.com/office/drawing/2014/main" id="{6AFC1ACE-08B8-D9B5-BCC1-628A18E2F4AF}"/>
              </a:ext>
            </a:extLst>
          </p:cNvPr>
          <p:cNvSpPr/>
          <p:nvPr/>
        </p:nvSpPr>
        <p:spPr>
          <a:xfrm>
            <a:off x="8324380" y="1689672"/>
            <a:ext cx="2649070" cy="529025"/>
          </a:xfrm>
          <a:prstGeom prst="roundRect">
            <a:avLst/>
          </a:prstGeom>
          <a:solidFill>
            <a:srgbClr val="C84356"/>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2000" b="0" i="0" u="none" strike="noStrike" kern="0" cap="none" spc="0" normalizeH="0" baseline="0" noProof="0" dirty="0">
                <a:ln>
                  <a:noFill/>
                </a:ln>
                <a:solidFill>
                  <a:srgbClr val="FFFFFF"/>
                </a:solidFill>
                <a:effectLst/>
                <a:uLnTx/>
                <a:uFillTx/>
                <a:latin typeface="Tw Cen MT"/>
                <a:ea typeface="+mn-ea"/>
                <a:cs typeface="+mn-cs"/>
              </a:rPr>
              <a:t>Researchers view</a:t>
            </a:r>
          </a:p>
        </p:txBody>
      </p:sp>
      <p:grpSp>
        <p:nvGrpSpPr>
          <p:cNvPr id="20" name="Group 19">
            <a:extLst>
              <a:ext uri="{FF2B5EF4-FFF2-40B4-BE49-F238E27FC236}">
                <a16:creationId xmlns:a16="http://schemas.microsoft.com/office/drawing/2014/main" id="{C1D91F3D-C475-8881-7BE9-369030BE9B5C}"/>
              </a:ext>
            </a:extLst>
          </p:cNvPr>
          <p:cNvGrpSpPr/>
          <p:nvPr/>
        </p:nvGrpSpPr>
        <p:grpSpPr>
          <a:xfrm>
            <a:off x="3153018" y="2427515"/>
            <a:ext cx="1753919" cy="607650"/>
            <a:chOff x="2447691" y="1365813"/>
            <a:chExt cx="1753919" cy="607650"/>
          </a:xfrm>
        </p:grpSpPr>
        <p:sp>
          <p:nvSpPr>
            <p:cNvPr id="21" name="Rounded Rectangle 20">
              <a:extLst>
                <a:ext uri="{FF2B5EF4-FFF2-40B4-BE49-F238E27FC236}">
                  <a16:creationId xmlns:a16="http://schemas.microsoft.com/office/drawing/2014/main" id="{79A4F091-55BE-0AB0-82DA-D11E1CABEC7C}"/>
                </a:ext>
              </a:extLst>
            </p:cNvPr>
            <p:cNvSpPr/>
            <p:nvPr/>
          </p:nvSpPr>
          <p:spPr>
            <a:xfrm>
              <a:off x="2777924" y="1365813"/>
              <a:ext cx="1423686" cy="607650"/>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BE" sz="1200" kern="0" dirty="0">
                  <a:solidFill>
                    <a:srgbClr val="FFFFFF"/>
                  </a:solidFill>
                  <a:latin typeface="Tw Cen MT"/>
                </a:rPr>
                <a:t>Label</a:t>
              </a: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p:txBody>
        </p:sp>
        <p:sp>
          <p:nvSpPr>
            <p:cNvPr id="22" name="Triangle 21">
              <a:extLst>
                <a:ext uri="{FF2B5EF4-FFF2-40B4-BE49-F238E27FC236}">
                  <a16:creationId xmlns:a16="http://schemas.microsoft.com/office/drawing/2014/main" id="{7541E6F2-03FD-B507-7C27-AF97430F67C9}"/>
                </a:ext>
              </a:extLst>
            </p:cNvPr>
            <p:cNvSpPr/>
            <p:nvPr/>
          </p:nvSpPr>
          <p:spPr>
            <a:xfrm rot="16200000">
              <a:off x="2412967" y="1472868"/>
              <a:ext cx="462988" cy="393539"/>
            </a:xfrm>
            <a:prstGeom prst="triangle">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grpSp>
      <p:sp>
        <p:nvSpPr>
          <p:cNvPr id="2" name="Rectangle 1">
            <a:extLst>
              <a:ext uri="{FF2B5EF4-FFF2-40B4-BE49-F238E27FC236}">
                <a16:creationId xmlns:a16="http://schemas.microsoft.com/office/drawing/2014/main" id="{42C073BE-ED42-7CA0-A693-EC428B22341F}"/>
              </a:ext>
            </a:extLst>
          </p:cNvPr>
          <p:cNvSpPr/>
          <p:nvPr/>
        </p:nvSpPr>
        <p:spPr>
          <a:xfrm>
            <a:off x="591742" y="1074657"/>
            <a:ext cx="6525141" cy="70853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Tick-it – extending the pipeline to a training environment to create trained data or update data to new realities (https://tick-</a:t>
            </a:r>
            <a:r>
              <a:rPr lang="en-GB" sz="1400" dirty="0" err="1"/>
              <a:t>it.motusbuilder.io</a:t>
            </a:r>
            <a:r>
              <a:rPr lang="en-GB" sz="1400" dirty="0"/>
              <a:t>)</a:t>
            </a:r>
            <a:endParaRPr lang="en-BE" sz="1400" dirty="0"/>
          </a:p>
        </p:txBody>
      </p:sp>
      <p:grpSp>
        <p:nvGrpSpPr>
          <p:cNvPr id="17" name="Group 16">
            <a:extLst>
              <a:ext uri="{FF2B5EF4-FFF2-40B4-BE49-F238E27FC236}">
                <a16:creationId xmlns:a16="http://schemas.microsoft.com/office/drawing/2014/main" id="{F21877B5-25AE-8791-4436-A449B63785B3}"/>
              </a:ext>
            </a:extLst>
          </p:cNvPr>
          <p:cNvGrpSpPr/>
          <p:nvPr/>
        </p:nvGrpSpPr>
        <p:grpSpPr>
          <a:xfrm>
            <a:off x="2319406" y="1692980"/>
            <a:ext cx="1423686" cy="920228"/>
            <a:chOff x="2777924" y="1365813"/>
            <a:chExt cx="1423686" cy="920228"/>
          </a:xfrm>
        </p:grpSpPr>
        <p:sp>
          <p:nvSpPr>
            <p:cNvPr id="18" name="Rounded Rectangle 17">
              <a:extLst>
                <a:ext uri="{FF2B5EF4-FFF2-40B4-BE49-F238E27FC236}">
                  <a16:creationId xmlns:a16="http://schemas.microsoft.com/office/drawing/2014/main" id="{F093766B-C9FD-28CD-22F6-7C95FBF3D47E}"/>
                </a:ext>
              </a:extLst>
            </p:cNvPr>
            <p:cNvSpPr/>
            <p:nvPr/>
          </p:nvSpPr>
          <p:spPr>
            <a:xfrm>
              <a:off x="2777924" y="1365813"/>
              <a:ext cx="1423686" cy="607650"/>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BE" sz="1200" kern="0" dirty="0">
                  <a:solidFill>
                    <a:srgbClr val="FFFFFF"/>
                  </a:solidFill>
                  <a:latin typeface="Tw Cen MT"/>
                </a:rPr>
                <a:t>OCR’ed text</a:t>
              </a: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p:txBody>
        </p:sp>
        <p:sp>
          <p:nvSpPr>
            <p:cNvPr id="19" name="Triangle 18">
              <a:extLst>
                <a:ext uri="{FF2B5EF4-FFF2-40B4-BE49-F238E27FC236}">
                  <a16:creationId xmlns:a16="http://schemas.microsoft.com/office/drawing/2014/main" id="{5C64A7C2-A041-57D0-2730-28975D16EBD1}"/>
                </a:ext>
              </a:extLst>
            </p:cNvPr>
            <p:cNvSpPr/>
            <p:nvPr/>
          </p:nvSpPr>
          <p:spPr>
            <a:xfrm rot="10800000">
              <a:off x="2818012" y="1892502"/>
              <a:ext cx="462988" cy="393539"/>
            </a:xfrm>
            <a:prstGeom prst="triangle">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grpSp>
      <p:sp>
        <p:nvSpPr>
          <p:cNvPr id="3" name="Rectangle 2">
            <a:extLst>
              <a:ext uri="{FF2B5EF4-FFF2-40B4-BE49-F238E27FC236}">
                <a16:creationId xmlns:a16="http://schemas.microsoft.com/office/drawing/2014/main" id="{1DF5290F-D658-30D3-6EB1-F34DDB000929}"/>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a:solidFill>
                  <a:srgbClr val="FFFFFF"/>
                </a:solidFill>
                <a:latin typeface="Tw Cen MT"/>
              </a:rPr>
              <a:t>Joël</a:t>
            </a:r>
            <a:endParaRPr lang="en-BE" kern="0" dirty="0">
              <a:solidFill>
                <a:srgbClr val="FFFFFF"/>
              </a:solidFill>
              <a:latin typeface="Tw Cen MT"/>
            </a:endParaRPr>
          </a:p>
        </p:txBody>
      </p:sp>
      <p:sp>
        <p:nvSpPr>
          <p:cNvPr id="5" name="Slide Number Placeholder 4">
            <a:extLst>
              <a:ext uri="{FF2B5EF4-FFF2-40B4-BE49-F238E27FC236}">
                <a16:creationId xmlns:a16="http://schemas.microsoft.com/office/drawing/2014/main" id="{9B9A9E49-A547-3EF9-C0AA-28329FA8C4B8}"/>
              </a:ext>
            </a:extLst>
          </p:cNvPr>
          <p:cNvSpPr>
            <a:spLocks noGrp="1"/>
          </p:cNvSpPr>
          <p:nvPr>
            <p:ph type="sldNum" sz="quarter" idx="12"/>
          </p:nvPr>
        </p:nvSpPr>
        <p:spPr/>
        <p:txBody>
          <a:bodyPr/>
          <a:lstStyle/>
          <a:p>
            <a:fld id="{C3689ACE-6C59-4479-8FE7-93D3AA3B078F}" type="slidenum">
              <a:rPr lang="nl-NL" smtClean="0"/>
              <a:t>18</a:t>
            </a:fld>
            <a:endParaRPr lang="nl-NL"/>
          </a:p>
        </p:txBody>
      </p:sp>
      <p:pic>
        <p:nvPicPr>
          <p:cNvPr id="8" name="Graphic 7">
            <a:extLst>
              <a:ext uri="{FF2B5EF4-FFF2-40B4-BE49-F238E27FC236}">
                <a16:creationId xmlns:a16="http://schemas.microsoft.com/office/drawing/2014/main" id="{A3E1D54C-2278-B7B5-9E8A-ACC1796A1D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84568" y="4711"/>
            <a:ext cx="707432" cy="733393"/>
          </a:xfrm>
          <a:prstGeom prst="rect">
            <a:avLst/>
          </a:prstGeom>
        </p:spPr>
      </p:pic>
    </p:spTree>
    <p:extLst>
      <p:ext uri="{BB962C8B-B14F-4D97-AF65-F5344CB8AC3E}">
        <p14:creationId xmlns:p14="http://schemas.microsoft.com/office/powerpoint/2010/main" val="2559739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318DF-7A31-E363-7828-36485CA407EB}"/>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86CF7544-A2A9-A5F3-69EF-7F31A7F50DE1}"/>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COICOP pipeline (domain)</a:t>
            </a:r>
            <a:endParaRPr lang="nl-NL" sz="3000" b="1" dirty="0">
              <a:solidFill>
                <a:srgbClr val="0070C0"/>
              </a:solidFill>
            </a:endParaRPr>
          </a:p>
        </p:txBody>
      </p:sp>
      <p:sp>
        <p:nvSpPr>
          <p:cNvPr id="25" name="Rounded Rectangle 24">
            <a:extLst>
              <a:ext uri="{FF2B5EF4-FFF2-40B4-BE49-F238E27FC236}">
                <a16:creationId xmlns:a16="http://schemas.microsoft.com/office/drawing/2014/main" id="{8FBA153A-433A-BD1F-5D4F-7A0215243CC2}"/>
              </a:ext>
            </a:extLst>
          </p:cNvPr>
          <p:cNvSpPr/>
          <p:nvPr/>
        </p:nvSpPr>
        <p:spPr>
          <a:xfrm>
            <a:off x="242556" y="1297325"/>
            <a:ext cx="3183038" cy="868102"/>
          </a:xfrm>
          <a:prstGeom prst="round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2400" b="0" i="0" u="none" strike="noStrike" kern="0" cap="none" spc="0" normalizeH="0" baseline="0" noProof="0" dirty="0">
                <a:ln>
                  <a:noFill/>
                </a:ln>
                <a:solidFill>
                  <a:srgbClr val="FFFFFF"/>
                </a:solidFill>
                <a:effectLst/>
                <a:uLnTx/>
                <a:uFillTx/>
                <a:latin typeface="Tw Cen MT"/>
                <a:ea typeface="+mn-ea"/>
                <a:cs typeface="+mn-cs"/>
              </a:rPr>
              <a:t>Product descriptions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2400" b="0" i="0" u="none" strike="noStrike" kern="0" cap="none" spc="0" normalizeH="0" baseline="0" noProof="0" dirty="0">
                <a:ln>
                  <a:noFill/>
                </a:ln>
                <a:solidFill>
                  <a:srgbClr val="FFFFFF"/>
                </a:solidFill>
                <a:effectLst/>
                <a:uLnTx/>
                <a:uFillTx/>
                <a:latin typeface="Tw Cen MT"/>
                <a:ea typeface="+mn-ea"/>
                <a:cs typeface="+mn-cs"/>
              </a:rPr>
              <a:t>from receipt</a:t>
            </a:r>
          </a:p>
        </p:txBody>
      </p:sp>
      <p:cxnSp>
        <p:nvCxnSpPr>
          <p:cNvPr id="26" name="Straight Arrow Connector 25">
            <a:extLst>
              <a:ext uri="{FF2B5EF4-FFF2-40B4-BE49-F238E27FC236}">
                <a16:creationId xmlns:a16="http://schemas.microsoft.com/office/drawing/2014/main" id="{E3B6567E-0559-A25E-EA09-257A87A25E7C}"/>
              </a:ext>
            </a:extLst>
          </p:cNvPr>
          <p:cNvCxnSpPr>
            <a:cxnSpLocks/>
          </p:cNvCxnSpPr>
          <p:nvPr/>
        </p:nvCxnSpPr>
        <p:spPr>
          <a:xfrm>
            <a:off x="4096314" y="2444070"/>
            <a:ext cx="0" cy="2939005"/>
          </a:xfrm>
          <a:prstGeom prst="straightConnector1">
            <a:avLst/>
          </a:prstGeom>
          <a:noFill/>
          <a:ln w="28575" cap="rnd" cmpd="sng" algn="ctr">
            <a:solidFill>
              <a:srgbClr val="E5713A"/>
            </a:solidFill>
            <a:prstDash val="sysDot"/>
            <a:tailEnd type="triangle"/>
          </a:ln>
          <a:effectLst/>
        </p:spPr>
      </p:cxnSp>
      <p:sp>
        <p:nvSpPr>
          <p:cNvPr id="27" name="Rounded Rectangle 26">
            <a:extLst>
              <a:ext uri="{FF2B5EF4-FFF2-40B4-BE49-F238E27FC236}">
                <a16:creationId xmlns:a16="http://schemas.microsoft.com/office/drawing/2014/main" id="{9F74AEA8-1677-D063-1CD5-0617D86B2449}"/>
              </a:ext>
            </a:extLst>
          </p:cNvPr>
          <p:cNvSpPr/>
          <p:nvPr/>
        </p:nvSpPr>
        <p:spPr>
          <a:xfrm rot="16200000">
            <a:off x="2494950" y="3658731"/>
            <a:ext cx="2438797" cy="315410"/>
          </a:xfrm>
          <a:prstGeom prst="roundRect">
            <a:avLst/>
          </a:prstGeom>
          <a:solidFill>
            <a:srgbClr val="E5713A"/>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Pipeline</a:t>
            </a:r>
          </a:p>
        </p:txBody>
      </p:sp>
      <p:sp>
        <p:nvSpPr>
          <p:cNvPr id="28" name="Rounded Rectangle 27">
            <a:extLst>
              <a:ext uri="{FF2B5EF4-FFF2-40B4-BE49-F238E27FC236}">
                <a16:creationId xmlns:a16="http://schemas.microsoft.com/office/drawing/2014/main" id="{35BA099C-FF06-9A42-B666-516560A255E5}"/>
              </a:ext>
            </a:extLst>
          </p:cNvPr>
          <p:cNvSpPr/>
          <p:nvPr/>
        </p:nvSpPr>
        <p:spPr>
          <a:xfrm>
            <a:off x="893370" y="2444070"/>
            <a:ext cx="1979270" cy="512577"/>
          </a:xfrm>
          <a:prstGeom prst="roundRect">
            <a:avLst/>
          </a:prstGeom>
          <a:noFill/>
          <a:ln w="28575" cap="flat" cmpd="sng" algn="ctr">
            <a:solidFill>
              <a:srgbClr val="E5713A"/>
            </a:solidFill>
            <a:prstDash val="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E5713A"/>
                </a:solidFill>
                <a:effectLst/>
                <a:uLnTx/>
                <a:uFillTx/>
                <a:latin typeface="Tw Cen MT"/>
                <a:ea typeface="+mn-ea"/>
                <a:cs typeface="+mn-cs"/>
              </a:rPr>
              <a:t>COICOP code</a:t>
            </a:r>
          </a:p>
        </p:txBody>
      </p:sp>
      <p:sp>
        <p:nvSpPr>
          <p:cNvPr id="29" name="Rounded Rectangle 28">
            <a:extLst>
              <a:ext uri="{FF2B5EF4-FFF2-40B4-BE49-F238E27FC236}">
                <a16:creationId xmlns:a16="http://schemas.microsoft.com/office/drawing/2014/main" id="{F3D958C7-DAA4-1124-EBD6-D301E9E43975}"/>
              </a:ext>
            </a:extLst>
          </p:cNvPr>
          <p:cNvSpPr/>
          <p:nvPr/>
        </p:nvSpPr>
        <p:spPr>
          <a:xfrm>
            <a:off x="893369" y="3240226"/>
            <a:ext cx="1979270" cy="868102"/>
          </a:xfrm>
          <a:prstGeom prst="roundRect">
            <a:avLst/>
          </a:prstGeom>
          <a:solidFill>
            <a:srgbClr val="53B581"/>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sng" strike="noStrike" kern="0" cap="none" spc="0" normalizeH="0" baseline="0" noProof="0" dirty="0">
                <a:ln>
                  <a:noFill/>
                </a:ln>
                <a:solidFill>
                  <a:srgbClr val="FFFFFF"/>
                </a:solidFill>
                <a:effectLst/>
                <a:uLnTx/>
                <a:uFillTx/>
                <a:latin typeface="Tw Cen MT"/>
                <a:ea typeface="+mn-ea"/>
                <a:cs typeface="+mn-cs"/>
              </a:rPr>
              <a:t>ATT1:</a:t>
            </a:r>
            <a:r>
              <a:rPr kumimoji="0" lang="en-BE" sz="1800" b="0" i="0" u="none" strike="noStrike" kern="0" cap="none" spc="0" normalizeH="0" baseline="0" noProof="0" dirty="0">
                <a:ln>
                  <a:noFill/>
                </a:ln>
                <a:solidFill>
                  <a:srgbClr val="FFFFFF"/>
                </a:solidFill>
                <a:effectLst/>
                <a:uLnTx/>
                <a:uFillTx/>
                <a:latin typeface="Tw Cen MT"/>
                <a:ea typeface="+mn-ea"/>
                <a:cs typeface="+mn-cs"/>
              </a:rPr>
              <a:t> Data corpus with data linked to COICOP-code</a:t>
            </a:r>
          </a:p>
        </p:txBody>
      </p:sp>
      <p:sp>
        <p:nvSpPr>
          <p:cNvPr id="30" name="Rounded Rectangle 29">
            <a:extLst>
              <a:ext uri="{FF2B5EF4-FFF2-40B4-BE49-F238E27FC236}">
                <a16:creationId xmlns:a16="http://schemas.microsoft.com/office/drawing/2014/main" id="{289BEA77-340E-74C5-160F-611CCB085CF3}"/>
              </a:ext>
            </a:extLst>
          </p:cNvPr>
          <p:cNvSpPr/>
          <p:nvPr/>
        </p:nvSpPr>
        <p:spPr>
          <a:xfrm>
            <a:off x="893369" y="4243520"/>
            <a:ext cx="1979252" cy="868102"/>
          </a:xfrm>
          <a:prstGeom prst="roundRect">
            <a:avLst/>
          </a:prstGeom>
          <a:solidFill>
            <a:srgbClr val="53B581"/>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sng" strike="noStrike" kern="0" cap="none" spc="0" normalizeH="0" baseline="0" noProof="0" dirty="0">
                <a:ln>
                  <a:noFill/>
                </a:ln>
                <a:solidFill>
                  <a:srgbClr val="FFFFFF"/>
                </a:solidFill>
                <a:effectLst/>
                <a:uLnTx/>
                <a:uFillTx/>
                <a:latin typeface="Tw Cen MT"/>
                <a:ea typeface="+mn-ea"/>
                <a:cs typeface="+mn-cs"/>
              </a:rPr>
              <a:t>ATT2:</a:t>
            </a:r>
            <a:r>
              <a:rPr kumimoji="0" lang="en-BE" sz="1800" b="0" i="0" u="none" strike="noStrike" kern="0" cap="none" spc="0" normalizeH="0" baseline="0" noProof="0" dirty="0">
                <a:ln>
                  <a:noFill/>
                </a:ln>
                <a:solidFill>
                  <a:srgbClr val="FFFFFF"/>
                </a:solidFill>
                <a:effectLst/>
                <a:uLnTx/>
                <a:uFillTx/>
                <a:latin typeface="Tw Cen MT"/>
                <a:ea typeface="+mn-ea"/>
                <a:cs typeface="+mn-cs"/>
              </a:rPr>
              <a:t> Data corpus can be limited to specific domain(s)</a:t>
            </a:r>
          </a:p>
        </p:txBody>
      </p:sp>
      <p:pic>
        <p:nvPicPr>
          <p:cNvPr id="31" name="Graphic 14">
            <a:extLst>
              <a:ext uri="{FF2B5EF4-FFF2-40B4-BE49-F238E27FC236}">
                <a16:creationId xmlns:a16="http://schemas.microsoft.com/office/drawing/2014/main" id="{BE3E0E65-2E1D-E454-84BE-AD10601278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3188" y="3180930"/>
            <a:ext cx="868101" cy="868101"/>
          </a:xfrm>
          <a:prstGeom prst="rect">
            <a:avLst/>
          </a:prstGeom>
          <a:effectLst>
            <a:outerShdw blurRad="50800" dist="38100" dir="5400000" algn="t" rotWithShape="0">
              <a:prstClr val="black">
                <a:alpha val="40000"/>
              </a:prstClr>
            </a:outerShdw>
          </a:effectLst>
        </p:spPr>
      </p:pic>
      <p:pic>
        <p:nvPicPr>
          <p:cNvPr id="32" name="Grafik 11">
            <a:extLst>
              <a:ext uri="{FF2B5EF4-FFF2-40B4-BE49-F238E27FC236}">
                <a16:creationId xmlns:a16="http://schemas.microsoft.com/office/drawing/2014/main" id="{4DAB6D13-1804-3A13-C5F5-67936FD28673}"/>
              </a:ext>
            </a:extLst>
          </p:cNvPr>
          <p:cNvPicPr>
            <a:picLocks noChangeAspect="1"/>
          </p:cNvPicPr>
          <p:nvPr/>
        </p:nvPicPr>
        <p:blipFill>
          <a:blip r:embed="rId5"/>
          <a:stretch>
            <a:fillRect/>
          </a:stretch>
        </p:blipFill>
        <p:spPr>
          <a:xfrm>
            <a:off x="6997270" y="3133472"/>
            <a:ext cx="868102" cy="1014033"/>
          </a:xfrm>
          <a:prstGeom prst="rect">
            <a:avLst/>
          </a:prstGeom>
        </p:spPr>
      </p:pic>
      <p:sp>
        <p:nvSpPr>
          <p:cNvPr id="33" name="Rechteck 12">
            <a:extLst>
              <a:ext uri="{FF2B5EF4-FFF2-40B4-BE49-F238E27FC236}">
                <a16:creationId xmlns:a16="http://schemas.microsoft.com/office/drawing/2014/main" id="{219DAAE1-7C12-1456-D19D-6DCF31AD5EEA}"/>
              </a:ext>
            </a:extLst>
          </p:cNvPr>
          <p:cNvSpPr/>
          <p:nvPr/>
        </p:nvSpPr>
        <p:spPr>
          <a:xfrm>
            <a:off x="4464215" y="2396688"/>
            <a:ext cx="916789" cy="646331"/>
          </a:xfrm>
          <a:prstGeom prst="rect">
            <a:avLst/>
          </a:prstGeom>
        </p:spPr>
        <p:txBody>
          <a:bodyPr wrap="none">
            <a:spAutoFit/>
          </a:bodyPr>
          <a:lstStyle/>
          <a:p>
            <a:pPr algn="ctr"/>
            <a:r>
              <a:rPr lang="de-DE" kern="0" dirty="0" err="1">
                <a:solidFill>
                  <a:srgbClr val="142138"/>
                </a:solidFill>
                <a:latin typeface="Tw Cen MT"/>
              </a:rPr>
              <a:t>Receipt</a:t>
            </a:r>
            <a:r>
              <a:rPr lang="de-DE" kern="0" dirty="0">
                <a:solidFill>
                  <a:srgbClr val="142138"/>
                </a:solidFill>
                <a:latin typeface="Tw Cen MT"/>
              </a:rPr>
              <a:t> </a:t>
            </a:r>
          </a:p>
          <a:p>
            <a:pPr algn="ctr"/>
            <a:r>
              <a:rPr lang="de-DE" kern="0" dirty="0" err="1">
                <a:solidFill>
                  <a:srgbClr val="142138"/>
                </a:solidFill>
                <a:latin typeface="Tw Cen MT"/>
              </a:rPr>
              <a:t>data</a:t>
            </a:r>
            <a:endParaRPr lang="de-DE" kern="0" dirty="0">
              <a:solidFill>
                <a:srgbClr val="142138"/>
              </a:solidFill>
              <a:latin typeface="Tw Cen MT"/>
            </a:endParaRPr>
          </a:p>
        </p:txBody>
      </p:sp>
      <p:sp>
        <p:nvSpPr>
          <p:cNvPr id="34" name="Rechteck 13">
            <a:extLst>
              <a:ext uri="{FF2B5EF4-FFF2-40B4-BE49-F238E27FC236}">
                <a16:creationId xmlns:a16="http://schemas.microsoft.com/office/drawing/2014/main" id="{29D81CEC-3831-4FA1-320D-75EB6F759D8A}"/>
              </a:ext>
            </a:extLst>
          </p:cNvPr>
          <p:cNvSpPr/>
          <p:nvPr/>
        </p:nvSpPr>
        <p:spPr>
          <a:xfrm>
            <a:off x="6857298" y="2229337"/>
            <a:ext cx="1159455" cy="923330"/>
          </a:xfrm>
          <a:prstGeom prst="rect">
            <a:avLst/>
          </a:prstGeom>
        </p:spPr>
        <p:txBody>
          <a:bodyPr wrap="square">
            <a:spAutoFit/>
          </a:bodyPr>
          <a:lstStyle/>
          <a:p>
            <a:pPr algn="ctr"/>
            <a:r>
              <a:rPr lang="de-DE" kern="0" dirty="0" err="1">
                <a:solidFill>
                  <a:srgbClr val="142138"/>
                </a:solidFill>
                <a:latin typeface="Tw Cen MT"/>
              </a:rPr>
              <a:t>Matching</a:t>
            </a:r>
            <a:r>
              <a:rPr lang="de-DE" kern="0" dirty="0">
                <a:solidFill>
                  <a:srgbClr val="142138"/>
                </a:solidFill>
                <a:latin typeface="Tw Cen MT"/>
              </a:rPr>
              <a:t>/</a:t>
            </a:r>
          </a:p>
          <a:p>
            <a:pPr algn="ctr"/>
            <a:r>
              <a:rPr lang="de-DE" kern="0" dirty="0" err="1">
                <a:solidFill>
                  <a:srgbClr val="142138"/>
                </a:solidFill>
                <a:latin typeface="Tw Cen MT"/>
              </a:rPr>
              <a:t>training</a:t>
            </a:r>
            <a:r>
              <a:rPr lang="de-DE" kern="0" dirty="0">
                <a:solidFill>
                  <a:srgbClr val="142138"/>
                </a:solidFill>
                <a:latin typeface="Tw Cen MT"/>
              </a:rPr>
              <a:t> </a:t>
            </a:r>
          </a:p>
          <a:p>
            <a:pPr algn="ctr"/>
            <a:r>
              <a:rPr lang="de-DE" kern="0" dirty="0" err="1">
                <a:solidFill>
                  <a:srgbClr val="142138"/>
                </a:solidFill>
                <a:latin typeface="Tw Cen MT"/>
              </a:rPr>
              <a:t>data</a:t>
            </a:r>
            <a:endParaRPr lang="de-DE" kern="0" dirty="0">
              <a:solidFill>
                <a:srgbClr val="142138"/>
              </a:solidFill>
              <a:latin typeface="Tw Cen MT"/>
            </a:endParaRPr>
          </a:p>
        </p:txBody>
      </p:sp>
      <p:sp>
        <p:nvSpPr>
          <p:cNvPr id="35" name="Pfeil: nach rechts 15">
            <a:extLst>
              <a:ext uri="{FF2B5EF4-FFF2-40B4-BE49-F238E27FC236}">
                <a16:creationId xmlns:a16="http://schemas.microsoft.com/office/drawing/2014/main" id="{34284A01-58A5-287E-126A-31676F5F3910}"/>
              </a:ext>
            </a:extLst>
          </p:cNvPr>
          <p:cNvSpPr/>
          <p:nvPr/>
        </p:nvSpPr>
        <p:spPr>
          <a:xfrm rot="10800000">
            <a:off x="5786695" y="3734360"/>
            <a:ext cx="417970" cy="377588"/>
          </a:xfrm>
          <a:prstGeom prst="rightArrow">
            <a:avLst/>
          </a:prstGeom>
          <a:solidFill>
            <a:srgbClr val="E5713A"/>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kern="0" dirty="0">
              <a:solidFill>
                <a:srgbClr val="FFFFFF"/>
              </a:solidFill>
              <a:latin typeface="Tw Cen MT"/>
            </a:endParaRPr>
          </a:p>
        </p:txBody>
      </p:sp>
      <p:sp>
        <p:nvSpPr>
          <p:cNvPr id="37" name="Pfeil: nach rechts 16">
            <a:extLst>
              <a:ext uri="{FF2B5EF4-FFF2-40B4-BE49-F238E27FC236}">
                <a16:creationId xmlns:a16="http://schemas.microsoft.com/office/drawing/2014/main" id="{E28BA723-9BEA-55F0-C1BD-1C0B29C02F90}"/>
              </a:ext>
            </a:extLst>
          </p:cNvPr>
          <p:cNvSpPr/>
          <p:nvPr/>
        </p:nvSpPr>
        <p:spPr>
          <a:xfrm>
            <a:off x="6107728" y="3459359"/>
            <a:ext cx="417970" cy="377588"/>
          </a:xfrm>
          <a:prstGeom prst="rightArrow">
            <a:avLst/>
          </a:prstGeom>
          <a:solidFill>
            <a:srgbClr val="E5713A"/>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kern="0" dirty="0">
              <a:solidFill>
                <a:srgbClr val="FFFFFF"/>
              </a:solidFill>
              <a:latin typeface="Tw Cen MT"/>
            </a:endParaRPr>
          </a:p>
        </p:txBody>
      </p:sp>
      <p:sp>
        <p:nvSpPr>
          <p:cNvPr id="38" name="Rounded Rectangle 37">
            <a:extLst>
              <a:ext uri="{FF2B5EF4-FFF2-40B4-BE49-F238E27FC236}">
                <a16:creationId xmlns:a16="http://schemas.microsoft.com/office/drawing/2014/main" id="{8966CEFE-44F5-E73B-57F4-F9D1B61DA221}"/>
              </a:ext>
            </a:extLst>
          </p:cNvPr>
          <p:cNvSpPr/>
          <p:nvPr/>
        </p:nvSpPr>
        <p:spPr>
          <a:xfrm>
            <a:off x="4557212" y="4336781"/>
            <a:ext cx="3183038" cy="420174"/>
          </a:xfrm>
          <a:prstGeom prst="roundRect">
            <a:avLst/>
          </a:prstGeom>
          <a:solidFill>
            <a:srgbClr val="E5713A"/>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1. String matching techniques</a:t>
            </a:r>
          </a:p>
        </p:txBody>
      </p:sp>
      <p:sp>
        <p:nvSpPr>
          <p:cNvPr id="39" name="Rounded Rectangle 38">
            <a:extLst>
              <a:ext uri="{FF2B5EF4-FFF2-40B4-BE49-F238E27FC236}">
                <a16:creationId xmlns:a16="http://schemas.microsoft.com/office/drawing/2014/main" id="{CBDAD115-E19D-3237-AAC9-6AC7B1D2B060}"/>
              </a:ext>
            </a:extLst>
          </p:cNvPr>
          <p:cNvSpPr/>
          <p:nvPr/>
        </p:nvSpPr>
        <p:spPr>
          <a:xfrm>
            <a:off x="4557212" y="5004279"/>
            <a:ext cx="3183038" cy="420174"/>
          </a:xfrm>
          <a:prstGeom prst="roundRect">
            <a:avLst/>
          </a:prstGeom>
          <a:solidFill>
            <a:srgbClr val="E5713A"/>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2. Machine learning algorithms</a:t>
            </a:r>
          </a:p>
        </p:txBody>
      </p:sp>
      <p:sp>
        <p:nvSpPr>
          <p:cNvPr id="40" name="Rounded Rectangle 39">
            <a:extLst>
              <a:ext uri="{FF2B5EF4-FFF2-40B4-BE49-F238E27FC236}">
                <a16:creationId xmlns:a16="http://schemas.microsoft.com/office/drawing/2014/main" id="{650C3B9C-3168-2384-1F58-694CBF37CCFA}"/>
              </a:ext>
            </a:extLst>
          </p:cNvPr>
          <p:cNvSpPr/>
          <p:nvPr/>
        </p:nvSpPr>
        <p:spPr>
          <a:xfrm>
            <a:off x="8689966" y="3426855"/>
            <a:ext cx="3183038" cy="420174"/>
          </a:xfrm>
          <a:prstGeom prst="roundRect">
            <a:avLst/>
          </a:prstGeom>
          <a:solidFill>
            <a:srgbClr val="C84356"/>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3. Manual coding by user</a:t>
            </a:r>
          </a:p>
        </p:txBody>
      </p:sp>
      <p:sp>
        <p:nvSpPr>
          <p:cNvPr id="41" name="Cross 40">
            <a:extLst>
              <a:ext uri="{FF2B5EF4-FFF2-40B4-BE49-F238E27FC236}">
                <a16:creationId xmlns:a16="http://schemas.microsoft.com/office/drawing/2014/main" id="{E2FF73A0-6B23-7239-1D43-5A08F4D742AE}"/>
              </a:ext>
            </a:extLst>
          </p:cNvPr>
          <p:cNvSpPr>
            <a:spLocks noChangeAspect="1"/>
          </p:cNvSpPr>
          <p:nvPr/>
        </p:nvSpPr>
        <p:spPr>
          <a:xfrm>
            <a:off x="10101485" y="2968457"/>
            <a:ext cx="360000" cy="369295"/>
          </a:xfrm>
          <a:prstGeom prst="plus">
            <a:avLst>
              <a:gd name="adj" fmla="val 46812"/>
            </a:avLst>
          </a:prstGeom>
          <a:solidFill>
            <a:srgbClr val="C84356"/>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42" name="Rounded Rectangle 41">
            <a:extLst>
              <a:ext uri="{FF2B5EF4-FFF2-40B4-BE49-F238E27FC236}">
                <a16:creationId xmlns:a16="http://schemas.microsoft.com/office/drawing/2014/main" id="{62DF76F5-44BF-1645-7DC5-B8F95CDBDC44}"/>
              </a:ext>
            </a:extLst>
          </p:cNvPr>
          <p:cNvSpPr/>
          <p:nvPr/>
        </p:nvSpPr>
        <p:spPr>
          <a:xfrm>
            <a:off x="8689966" y="4418506"/>
            <a:ext cx="3183038" cy="420174"/>
          </a:xfrm>
          <a:prstGeom prst="roundRect">
            <a:avLst/>
          </a:prstGeom>
          <a:solidFill>
            <a:srgbClr val="40BDE1"/>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4. Post-coding by coders</a:t>
            </a:r>
          </a:p>
        </p:txBody>
      </p:sp>
      <p:sp>
        <p:nvSpPr>
          <p:cNvPr id="43" name="Cross 42">
            <a:extLst>
              <a:ext uri="{FF2B5EF4-FFF2-40B4-BE49-F238E27FC236}">
                <a16:creationId xmlns:a16="http://schemas.microsoft.com/office/drawing/2014/main" id="{7E3658DC-3D0F-26D5-0D65-891428D45B49}"/>
              </a:ext>
            </a:extLst>
          </p:cNvPr>
          <p:cNvSpPr>
            <a:spLocks noChangeAspect="1"/>
          </p:cNvSpPr>
          <p:nvPr/>
        </p:nvSpPr>
        <p:spPr>
          <a:xfrm>
            <a:off x="10101485" y="3960108"/>
            <a:ext cx="360000" cy="369295"/>
          </a:xfrm>
          <a:prstGeom prst="plus">
            <a:avLst>
              <a:gd name="adj" fmla="val 46812"/>
            </a:avLst>
          </a:prstGeom>
          <a:solidFill>
            <a:srgbClr val="40BDE1"/>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44" name="Rounded Rectangle 43">
            <a:extLst>
              <a:ext uri="{FF2B5EF4-FFF2-40B4-BE49-F238E27FC236}">
                <a16:creationId xmlns:a16="http://schemas.microsoft.com/office/drawing/2014/main" id="{899CB355-1060-33E0-8BAE-AA374168BFAC}"/>
              </a:ext>
            </a:extLst>
          </p:cNvPr>
          <p:cNvSpPr/>
          <p:nvPr/>
        </p:nvSpPr>
        <p:spPr>
          <a:xfrm>
            <a:off x="4160795" y="1322306"/>
            <a:ext cx="3773421" cy="868102"/>
          </a:xfrm>
          <a:prstGeom prst="roundRect">
            <a:avLst/>
          </a:prstGeom>
          <a:noFill/>
          <a:ln w="28575" cap="flat" cmpd="sng" algn="ctr">
            <a:solidFill>
              <a:srgbClr val="3B4359"/>
            </a:solidFill>
            <a:prstDash val="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2400" b="0" i="0" u="none" strike="noStrike" kern="0" cap="none" spc="0" normalizeH="0" baseline="0" noProof="0" dirty="0">
                <a:ln>
                  <a:noFill/>
                </a:ln>
                <a:solidFill>
                  <a:srgbClr val="3B4359"/>
                </a:solidFill>
                <a:effectLst/>
                <a:uLnTx/>
                <a:uFillTx/>
                <a:latin typeface="Tw Cen MT"/>
                <a:ea typeface="+mn-ea"/>
                <a:cs typeface="+mn-cs"/>
              </a:rPr>
              <a:t>Microservice</a:t>
            </a:r>
          </a:p>
        </p:txBody>
      </p:sp>
      <p:sp>
        <p:nvSpPr>
          <p:cNvPr id="45" name="Rounded Rectangle 44">
            <a:extLst>
              <a:ext uri="{FF2B5EF4-FFF2-40B4-BE49-F238E27FC236}">
                <a16:creationId xmlns:a16="http://schemas.microsoft.com/office/drawing/2014/main" id="{21095F98-CCE4-7E0B-CF52-41DD4D7C4801}"/>
              </a:ext>
            </a:extLst>
          </p:cNvPr>
          <p:cNvSpPr/>
          <p:nvPr/>
        </p:nvSpPr>
        <p:spPr>
          <a:xfrm>
            <a:off x="8666836" y="1322306"/>
            <a:ext cx="3183038" cy="868102"/>
          </a:xfrm>
          <a:prstGeom prst="round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2400" b="0" i="0" u="none" strike="noStrike" kern="0" cap="none" spc="0" normalizeH="0" baseline="0" noProof="0" dirty="0">
                <a:ln>
                  <a:noFill/>
                </a:ln>
                <a:solidFill>
                  <a:srgbClr val="FFFFFF"/>
                </a:solidFill>
                <a:effectLst/>
                <a:uLnTx/>
                <a:uFillTx/>
                <a:latin typeface="Tw Cen MT"/>
                <a:ea typeface="+mn-ea"/>
                <a:cs typeface="+mn-cs"/>
              </a:rPr>
              <a:t>Post-survey</a:t>
            </a:r>
          </a:p>
        </p:txBody>
      </p:sp>
      <p:sp>
        <p:nvSpPr>
          <p:cNvPr id="46" name="Double Brace 45">
            <a:extLst>
              <a:ext uri="{FF2B5EF4-FFF2-40B4-BE49-F238E27FC236}">
                <a16:creationId xmlns:a16="http://schemas.microsoft.com/office/drawing/2014/main" id="{7E4EDCCA-3B6D-8468-ACE2-9559D3B5876E}"/>
              </a:ext>
            </a:extLst>
          </p:cNvPr>
          <p:cNvSpPr/>
          <p:nvPr/>
        </p:nvSpPr>
        <p:spPr>
          <a:xfrm>
            <a:off x="4285487" y="4185645"/>
            <a:ext cx="3773421" cy="1393351"/>
          </a:xfrm>
          <a:prstGeom prst="bracePair">
            <a:avLst/>
          </a:prstGeom>
          <a:noFill/>
          <a:ln w="28575" cap="flat" cmpd="sng" algn="ctr">
            <a:solidFill>
              <a:srgbClr val="1421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pic>
        <p:nvPicPr>
          <p:cNvPr id="47" name="Content Placeholder 14">
            <a:extLst>
              <a:ext uri="{FF2B5EF4-FFF2-40B4-BE49-F238E27FC236}">
                <a16:creationId xmlns:a16="http://schemas.microsoft.com/office/drawing/2014/main" id="{6F9315BB-D6BB-A31E-A79B-1E1CFC05C3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05126" y="5587547"/>
            <a:ext cx="1805203" cy="1284563"/>
          </a:xfrm>
          <a:prstGeom prst="rect">
            <a:avLst/>
          </a:prstGeom>
        </p:spPr>
      </p:pic>
      <p:sp>
        <p:nvSpPr>
          <p:cNvPr id="48" name="Pfeil: nach rechts 16">
            <a:extLst>
              <a:ext uri="{FF2B5EF4-FFF2-40B4-BE49-F238E27FC236}">
                <a16:creationId xmlns:a16="http://schemas.microsoft.com/office/drawing/2014/main" id="{D4B68AA6-FABA-F59D-7E25-57A04543A44F}"/>
              </a:ext>
            </a:extLst>
          </p:cNvPr>
          <p:cNvSpPr/>
          <p:nvPr/>
        </p:nvSpPr>
        <p:spPr>
          <a:xfrm rot="5400000">
            <a:off x="5918934" y="5387936"/>
            <a:ext cx="417970" cy="377588"/>
          </a:xfrm>
          <a:prstGeom prst="rightArrow">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Tw Cen MT"/>
            </a:endParaRPr>
          </a:p>
        </p:txBody>
      </p:sp>
      <p:sp>
        <p:nvSpPr>
          <p:cNvPr id="2" name="Rectangle 1">
            <a:extLst>
              <a:ext uri="{FF2B5EF4-FFF2-40B4-BE49-F238E27FC236}">
                <a16:creationId xmlns:a16="http://schemas.microsoft.com/office/drawing/2014/main" id="{0ECEAC39-0344-A4A4-D551-0DD2AB65B2DB}"/>
              </a:ext>
            </a:extLst>
          </p:cNvPr>
          <p:cNvSpPr/>
          <p:nvPr/>
        </p:nvSpPr>
        <p:spPr>
          <a:xfrm>
            <a:off x="2423327" y="5494683"/>
            <a:ext cx="1655291" cy="281296"/>
          </a:xfrm>
          <a:prstGeom prst="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sz="1000" kern="0" dirty="0">
                <a:solidFill>
                  <a:srgbClr val="FFFFFF"/>
                </a:solidFill>
                <a:latin typeface="Tw Cen MT"/>
              </a:rPr>
              <a:t>Product ID matching</a:t>
            </a:r>
          </a:p>
        </p:txBody>
      </p:sp>
      <p:sp>
        <p:nvSpPr>
          <p:cNvPr id="3" name="Rectangle 2">
            <a:extLst>
              <a:ext uri="{FF2B5EF4-FFF2-40B4-BE49-F238E27FC236}">
                <a16:creationId xmlns:a16="http://schemas.microsoft.com/office/drawing/2014/main" id="{A57DDE1E-5768-4A04-C5FA-56E1C2C37FE9}"/>
              </a:ext>
            </a:extLst>
          </p:cNvPr>
          <p:cNvSpPr/>
          <p:nvPr/>
        </p:nvSpPr>
        <p:spPr>
          <a:xfrm>
            <a:off x="2423327" y="5797588"/>
            <a:ext cx="1655291" cy="281296"/>
          </a:xfrm>
          <a:prstGeom prst="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sz="1000" kern="0" dirty="0">
                <a:solidFill>
                  <a:srgbClr val="FFFFFF"/>
                </a:solidFill>
                <a:latin typeface="Tw Cen MT"/>
              </a:rPr>
              <a:t>Str_which (exact)</a:t>
            </a:r>
          </a:p>
        </p:txBody>
      </p:sp>
      <p:sp>
        <p:nvSpPr>
          <p:cNvPr id="4" name="Rectangle 3">
            <a:extLst>
              <a:ext uri="{FF2B5EF4-FFF2-40B4-BE49-F238E27FC236}">
                <a16:creationId xmlns:a16="http://schemas.microsoft.com/office/drawing/2014/main" id="{A517436A-8749-43CE-AC5D-CEA4F4CE122C}"/>
              </a:ext>
            </a:extLst>
          </p:cNvPr>
          <p:cNvSpPr/>
          <p:nvPr/>
        </p:nvSpPr>
        <p:spPr>
          <a:xfrm>
            <a:off x="2423327" y="6100493"/>
            <a:ext cx="1655291" cy="281296"/>
          </a:xfrm>
          <a:prstGeom prst="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sz="1000" kern="0" dirty="0">
                <a:solidFill>
                  <a:srgbClr val="FFFFFF"/>
                </a:solidFill>
                <a:latin typeface="Tw Cen MT"/>
              </a:rPr>
              <a:t>Stringsim (similarity score)</a:t>
            </a:r>
          </a:p>
        </p:txBody>
      </p:sp>
      <p:sp>
        <p:nvSpPr>
          <p:cNvPr id="5" name="Rectangle 4">
            <a:extLst>
              <a:ext uri="{FF2B5EF4-FFF2-40B4-BE49-F238E27FC236}">
                <a16:creationId xmlns:a16="http://schemas.microsoft.com/office/drawing/2014/main" id="{8466E027-EA19-B6B3-A558-05DE465384B0}"/>
              </a:ext>
            </a:extLst>
          </p:cNvPr>
          <p:cNvSpPr/>
          <p:nvPr/>
        </p:nvSpPr>
        <p:spPr>
          <a:xfrm>
            <a:off x="2423327" y="6403398"/>
            <a:ext cx="1655291" cy="281296"/>
          </a:xfrm>
          <a:prstGeom prst="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sz="1000" kern="0" dirty="0">
                <a:solidFill>
                  <a:srgbClr val="FFFFFF"/>
                </a:solidFill>
                <a:latin typeface="Tw Cen MT"/>
              </a:rPr>
              <a:t>Str_split (tokenized)</a:t>
            </a:r>
          </a:p>
        </p:txBody>
      </p:sp>
      <p:sp>
        <p:nvSpPr>
          <p:cNvPr id="6" name="Rectangle 5">
            <a:extLst>
              <a:ext uri="{FF2B5EF4-FFF2-40B4-BE49-F238E27FC236}">
                <a16:creationId xmlns:a16="http://schemas.microsoft.com/office/drawing/2014/main" id="{5A34B674-5CB3-2F67-DCFF-75E068CD1BF9}"/>
              </a:ext>
            </a:extLst>
          </p:cNvPr>
          <p:cNvSpPr/>
          <p:nvPr/>
        </p:nvSpPr>
        <p:spPr>
          <a:xfrm>
            <a:off x="8287361" y="5496906"/>
            <a:ext cx="1655291" cy="281296"/>
          </a:xfrm>
          <a:prstGeom prst="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sz="1000" kern="0" dirty="0">
                <a:solidFill>
                  <a:srgbClr val="FFFFFF"/>
                </a:solidFill>
                <a:latin typeface="Tw Cen MT"/>
              </a:rPr>
              <a:t>N-gram w/ logic regression</a:t>
            </a:r>
          </a:p>
        </p:txBody>
      </p:sp>
      <p:sp>
        <p:nvSpPr>
          <p:cNvPr id="7" name="Rectangle 6">
            <a:extLst>
              <a:ext uri="{FF2B5EF4-FFF2-40B4-BE49-F238E27FC236}">
                <a16:creationId xmlns:a16="http://schemas.microsoft.com/office/drawing/2014/main" id="{16B9508C-3DC4-00E2-D2B9-2621C3567919}"/>
              </a:ext>
            </a:extLst>
          </p:cNvPr>
          <p:cNvSpPr/>
          <p:nvPr/>
        </p:nvSpPr>
        <p:spPr>
          <a:xfrm>
            <a:off x="8287362" y="6104631"/>
            <a:ext cx="1655291" cy="281296"/>
          </a:xfrm>
          <a:prstGeom prst="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sz="1000" kern="0" dirty="0">
                <a:solidFill>
                  <a:srgbClr val="FFFFFF"/>
                </a:solidFill>
                <a:latin typeface="Tw Cen MT"/>
              </a:rPr>
              <a:t>Fast text</a:t>
            </a:r>
          </a:p>
        </p:txBody>
      </p:sp>
      <p:cxnSp>
        <p:nvCxnSpPr>
          <p:cNvPr id="11" name="Straight Arrow Connector 10">
            <a:extLst>
              <a:ext uri="{FF2B5EF4-FFF2-40B4-BE49-F238E27FC236}">
                <a16:creationId xmlns:a16="http://schemas.microsoft.com/office/drawing/2014/main" id="{77E312E9-B9B4-707B-C7D7-84F7D105EC14}"/>
              </a:ext>
            </a:extLst>
          </p:cNvPr>
          <p:cNvCxnSpPr>
            <a:cxnSpLocks/>
            <a:stCxn id="38" idx="1"/>
            <a:endCxn id="2" idx="0"/>
          </p:cNvCxnSpPr>
          <p:nvPr/>
        </p:nvCxnSpPr>
        <p:spPr>
          <a:xfrm flipH="1">
            <a:off x="3250973" y="4546868"/>
            <a:ext cx="1306239" cy="94781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0A985896-1352-0361-53B4-CD95F672306B}"/>
              </a:ext>
            </a:extLst>
          </p:cNvPr>
          <p:cNvCxnSpPr>
            <a:cxnSpLocks/>
            <a:stCxn id="39" idx="3"/>
            <a:endCxn id="6" idx="0"/>
          </p:cNvCxnSpPr>
          <p:nvPr/>
        </p:nvCxnSpPr>
        <p:spPr>
          <a:xfrm>
            <a:off x="7740250" y="5214366"/>
            <a:ext cx="1374757" cy="28254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6" name="Rectangle 15">
            <a:extLst>
              <a:ext uri="{FF2B5EF4-FFF2-40B4-BE49-F238E27FC236}">
                <a16:creationId xmlns:a16="http://schemas.microsoft.com/office/drawing/2014/main" id="{0D8DD13B-48A8-45A2-19BA-CFFD0457E83B}"/>
              </a:ext>
            </a:extLst>
          </p:cNvPr>
          <p:cNvSpPr/>
          <p:nvPr/>
        </p:nvSpPr>
        <p:spPr>
          <a:xfrm>
            <a:off x="8287361" y="5794185"/>
            <a:ext cx="1655291" cy="281296"/>
          </a:xfrm>
          <a:prstGeom prst="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sz="1000" kern="0" dirty="0">
                <a:solidFill>
                  <a:srgbClr val="FFFFFF"/>
                </a:solidFill>
                <a:latin typeface="Tw Cen MT"/>
              </a:rPr>
              <a:t>N-gram w/ radom forest</a:t>
            </a:r>
          </a:p>
        </p:txBody>
      </p:sp>
      <p:sp>
        <p:nvSpPr>
          <p:cNvPr id="8" name="Pfeil: nach rechts 16">
            <a:extLst>
              <a:ext uri="{FF2B5EF4-FFF2-40B4-BE49-F238E27FC236}">
                <a16:creationId xmlns:a16="http://schemas.microsoft.com/office/drawing/2014/main" id="{3AFBD8AC-93F0-A8F3-2FC5-DE4F8816909C}"/>
              </a:ext>
            </a:extLst>
          </p:cNvPr>
          <p:cNvSpPr/>
          <p:nvPr/>
        </p:nvSpPr>
        <p:spPr>
          <a:xfrm rot="5400000">
            <a:off x="5918934" y="4720595"/>
            <a:ext cx="417970" cy="377588"/>
          </a:xfrm>
          <a:prstGeom prst="rightArrow">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Tw Cen MT"/>
            </a:endParaRPr>
          </a:p>
        </p:txBody>
      </p:sp>
      <p:sp>
        <p:nvSpPr>
          <p:cNvPr id="10" name="Rectangle 9">
            <a:extLst>
              <a:ext uri="{FF2B5EF4-FFF2-40B4-BE49-F238E27FC236}">
                <a16:creationId xmlns:a16="http://schemas.microsoft.com/office/drawing/2014/main" id="{F1B5028D-CF84-A1C4-B9C2-29BEA5050DA2}"/>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Jerome &amp; Chris</a:t>
            </a:r>
          </a:p>
        </p:txBody>
      </p:sp>
      <p:sp>
        <p:nvSpPr>
          <p:cNvPr id="12" name="Slide Number Placeholder 11">
            <a:extLst>
              <a:ext uri="{FF2B5EF4-FFF2-40B4-BE49-F238E27FC236}">
                <a16:creationId xmlns:a16="http://schemas.microsoft.com/office/drawing/2014/main" id="{48EEF938-179E-BC64-9AA8-1681DD59C7D7}"/>
              </a:ext>
            </a:extLst>
          </p:cNvPr>
          <p:cNvSpPr>
            <a:spLocks noGrp="1"/>
          </p:cNvSpPr>
          <p:nvPr>
            <p:ph type="sldNum" sz="quarter" idx="12"/>
          </p:nvPr>
        </p:nvSpPr>
        <p:spPr/>
        <p:txBody>
          <a:bodyPr/>
          <a:lstStyle/>
          <a:p>
            <a:fld id="{C3689ACE-6C59-4479-8FE7-93D3AA3B078F}" type="slidenum">
              <a:rPr lang="nl-NL" smtClean="0"/>
              <a:t>19</a:t>
            </a:fld>
            <a:endParaRPr lang="nl-NL"/>
          </a:p>
        </p:txBody>
      </p:sp>
      <p:pic>
        <p:nvPicPr>
          <p:cNvPr id="14" name="Graphic 13">
            <a:extLst>
              <a:ext uri="{FF2B5EF4-FFF2-40B4-BE49-F238E27FC236}">
                <a16:creationId xmlns:a16="http://schemas.microsoft.com/office/drawing/2014/main" id="{ABCA86D8-5044-B2E8-73CC-482C572BD0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484568" y="4711"/>
            <a:ext cx="707432" cy="733393"/>
          </a:xfrm>
          <a:prstGeom prst="rect">
            <a:avLst/>
          </a:prstGeom>
        </p:spPr>
      </p:pic>
    </p:spTree>
    <p:extLst>
      <p:ext uri="{BB962C8B-B14F-4D97-AF65-F5344CB8AC3E}">
        <p14:creationId xmlns:p14="http://schemas.microsoft.com/office/powerpoint/2010/main" val="321532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24" y="52449"/>
            <a:ext cx="10515600" cy="1329646"/>
          </a:xfrm>
        </p:spPr>
        <p:txBody>
          <a:bodyPr vert="horz" lIns="91440" tIns="45720" rIns="91440" bIns="45720" rtlCol="0" anchor="ctr">
            <a:normAutofit/>
          </a:bodyPr>
          <a:lstStyle/>
          <a:p>
            <a:r>
              <a:rPr lang="nl-NL" sz="3200" b="1" dirty="0">
                <a:solidFill>
                  <a:srgbClr val="0070C0"/>
                </a:solidFill>
              </a:rPr>
              <a:t>Goals WP3 + </a:t>
            </a:r>
            <a:br>
              <a:rPr lang="nl-NL" sz="3200" b="1" dirty="0">
                <a:solidFill>
                  <a:srgbClr val="0070C0"/>
                </a:solidFill>
              </a:rPr>
            </a:br>
            <a:r>
              <a:rPr lang="nl-NL" sz="3200" b="1" dirty="0">
                <a:solidFill>
                  <a:srgbClr val="0070C0"/>
                </a:solidFill>
              </a:rPr>
              <a:t>  </a:t>
            </a:r>
            <a:r>
              <a:rPr lang="nl-NL" sz="3200" b="1" dirty="0" err="1">
                <a:solidFill>
                  <a:srgbClr val="0070C0"/>
                </a:solidFill>
              </a:rPr>
              <a:t>integration</a:t>
            </a:r>
            <a:r>
              <a:rPr lang="nl-NL" sz="3200" b="1" dirty="0">
                <a:solidFill>
                  <a:srgbClr val="0070C0"/>
                </a:solidFill>
              </a:rPr>
              <a:t> </a:t>
            </a:r>
            <a:r>
              <a:rPr lang="nl-NL" sz="3200" b="1" dirty="0" err="1">
                <a:solidFill>
                  <a:srgbClr val="0070C0"/>
                </a:solidFill>
              </a:rPr>
              <a:t>to</a:t>
            </a:r>
            <a:r>
              <a:rPr lang="nl-NL" sz="3200" b="1">
                <a:solidFill>
                  <a:srgbClr val="0070C0"/>
                </a:solidFill>
              </a:rPr>
              <a:t> WP2.3</a:t>
            </a:r>
            <a:endParaRPr lang="nl-NL" sz="3200" b="1" dirty="0">
              <a:solidFill>
                <a:srgbClr val="0070C0"/>
              </a:solidFill>
            </a:endParaRPr>
          </a:p>
        </p:txBody>
      </p:sp>
      <p:sp>
        <p:nvSpPr>
          <p:cNvPr id="18" name="Rectangle 17">
            <a:extLst>
              <a:ext uri="{FF2B5EF4-FFF2-40B4-BE49-F238E27FC236}">
                <a16:creationId xmlns:a16="http://schemas.microsoft.com/office/drawing/2014/main" id="{91756ECB-7D88-682B-AAE9-9C14439E5103}"/>
              </a:ext>
            </a:extLst>
          </p:cNvPr>
          <p:cNvSpPr/>
          <p:nvPr/>
        </p:nvSpPr>
        <p:spPr>
          <a:xfrm>
            <a:off x="0" y="6120139"/>
            <a:ext cx="12192000" cy="750270"/>
          </a:xfrm>
          <a:prstGeom prst="rect">
            <a:avLst/>
          </a:prstGeom>
          <a:solidFill>
            <a:srgbClr val="142138">
              <a:lumMod val="25000"/>
              <a:lumOff val="75000"/>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9" name="Rounded Rectangle 18">
            <a:extLst>
              <a:ext uri="{FF2B5EF4-FFF2-40B4-BE49-F238E27FC236}">
                <a16:creationId xmlns:a16="http://schemas.microsoft.com/office/drawing/2014/main" id="{82A9E7EE-AF24-782F-824B-5CE447E85FEE}"/>
              </a:ext>
            </a:extLst>
          </p:cNvPr>
          <p:cNvSpPr/>
          <p:nvPr/>
        </p:nvSpPr>
        <p:spPr>
          <a:xfrm>
            <a:off x="4663836" y="89002"/>
            <a:ext cx="6920118" cy="505536"/>
          </a:xfrm>
          <a:prstGeom prst="roundRect">
            <a:avLst/>
          </a:prstGeom>
          <a:solidFill>
            <a:srgbClr val="E5713A"/>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2400" b="0" i="0" u="none" strike="noStrike" kern="0" cap="none" spc="0" normalizeH="0" baseline="0" noProof="0" dirty="0">
                <a:ln>
                  <a:noFill/>
                </a:ln>
                <a:solidFill>
                  <a:srgbClr val="FFFFFF"/>
                </a:solidFill>
                <a:effectLst/>
                <a:uLnTx/>
                <a:uFillTx/>
                <a:latin typeface="Tw Cen MT"/>
                <a:ea typeface="+mn-ea"/>
                <a:cs typeface="+mn-cs"/>
              </a:rPr>
              <a:t> Development and Integration of Microservices</a:t>
            </a:r>
          </a:p>
        </p:txBody>
      </p:sp>
      <p:sp>
        <p:nvSpPr>
          <p:cNvPr id="20" name="Rounded Rectangle 19">
            <a:extLst>
              <a:ext uri="{FF2B5EF4-FFF2-40B4-BE49-F238E27FC236}">
                <a16:creationId xmlns:a16="http://schemas.microsoft.com/office/drawing/2014/main" id="{682B0D8E-3D80-B3C7-3927-20B0019DCA4F}"/>
              </a:ext>
            </a:extLst>
          </p:cNvPr>
          <p:cNvSpPr/>
          <p:nvPr/>
        </p:nvSpPr>
        <p:spPr>
          <a:xfrm>
            <a:off x="6898511" y="653848"/>
            <a:ext cx="4685442" cy="535384"/>
          </a:xfrm>
          <a:prstGeom prst="round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2400" b="0" i="0" u="none" strike="noStrike" kern="0" cap="none" spc="0" normalizeH="0" baseline="0" noProof="0" dirty="0">
                <a:ln>
                  <a:noFill/>
                </a:ln>
                <a:solidFill>
                  <a:srgbClr val="FFFFFF"/>
                </a:solidFill>
                <a:effectLst/>
                <a:uLnTx/>
                <a:uFillTx/>
                <a:latin typeface="Tw Cen MT"/>
                <a:ea typeface="+mn-ea"/>
                <a:cs typeface="+mn-cs"/>
              </a:rPr>
              <a:t> For Smart End-to-End Surveys</a:t>
            </a:r>
          </a:p>
        </p:txBody>
      </p:sp>
      <p:sp>
        <p:nvSpPr>
          <p:cNvPr id="22" name="Rounded Rectangle 21">
            <a:extLst>
              <a:ext uri="{FF2B5EF4-FFF2-40B4-BE49-F238E27FC236}">
                <a16:creationId xmlns:a16="http://schemas.microsoft.com/office/drawing/2014/main" id="{0377338C-3E27-B20B-24E2-C479FFDEBB66}"/>
              </a:ext>
            </a:extLst>
          </p:cNvPr>
          <p:cNvSpPr/>
          <p:nvPr/>
        </p:nvSpPr>
        <p:spPr>
          <a:xfrm>
            <a:off x="9864010" y="1250805"/>
            <a:ext cx="809897" cy="354468"/>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HBS</a:t>
            </a:r>
          </a:p>
        </p:txBody>
      </p:sp>
      <p:sp>
        <p:nvSpPr>
          <p:cNvPr id="23" name="Rounded Rectangle 22">
            <a:extLst>
              <a:ext uri="{FF2B5EF4-FFF2-40B4-BE49-F238E27FC236}">
                <a16:creationId xmlns:a16="http://schemas.microsoft.com/office/drawing/2014/main" id="{32B788BF-6036-81BD-EF5F-011ED3193EF1}"/>
              </a:ext>
            </a:extLst>
          </p:cNvPr>
          <p:cNvSpPr/>
          <p:nvPr/>
        </p:nvSpPr>
        <p:spPr>
          <a:xfrm>
            <a:off x="10774056" y="1250805"/>
            <a:ext cx="809897" cy="354468"/>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TUS</a:t>
            </a:r>
          </a:p>
        </p:txBody>
      </p:sp>
      <p:pic>
        <p:nvPicPr>
          <p:cNvPr id="24" name="Picture 23" descr="A picture containing text, clipart&#10;&#10;Description automatically generated">
            <a:extLst>
              <a:ext uri="{FF2B5EF4-FFF2-40B4-BE49-F238E27FC236}">
                <a16:creationId xmlns:a16="http://schemas.microsoft.com/office/drawing/2014/main" id="{9FC2B823-4520-359D-8BD6-028095039B3F}"/>
              </a:ext>
            </a:extLst>
          </p:cNvPr>
          <p:cNvPicPr>
            <a:picLocks noChangeAspect="1"/>
          </p:cNvPicPr>
          <p:nvPr/>
        </p:nvPicPr>
        <p:blipFill>
          <a:blip r:embed="rId2"/>
          <a:stretch>
            <a:fillRect/>
          </a:stretch>
        </p:blipFill>
        <p:spPr>
          <a:xfrm>
            <a:off x="8768407" y="6400549"/>
            <a:ext cx="1745268" cy="234295"/>
          </a:xfrm>
          <a:prstGeom prst="rect">
            <a:avLst/>
          </a:prstGeom>
        </p:spPr>
      </p:pic>
      <p:pic>
        <p:nvPicPr>
          <p:cNvPr id="25" name="Picture 24" descr="A picture containing text, clipart, vector graphics&#10;&#10;Description automatically generated">
            <a:extLst>
              <a:ext uri="{FF2B5EF4-FFF2-40B4-BE49-F238E27FC236}">
                <a16:creationId xmlns:a16="http://schemas.microsoft.com/office/drawing/2014/main" id="{1E5155B1-DBE5-178F-AEAA-E1159547C925}"/>
              </a:ext>
            </a:extLst>
          </p:cNvPr>
          <p:cNvPicPr>
            <a:picLocks noChangeAspect="1"/>
          </p:cNvPicPr>
          <p:nvPr/>
        </p:nvPicPr>
        <p:blipFill>
          <a:blip r:embed="rId3"/>
          <a:stretch>
            <a:fillRect/>
          </a:stretch>
        </p:blipFill>
        <p:spPr>
          <a:xfrm>
            <a:off x="303166" y="6328637"/>
            <a:ext cx="894644" cy="303778"/>
          </a:xfrm>
          <a:prstGeom prst="rect">
            <a:avLst/>
          </a:prstGeom>
        </p:spPr>
      </p:pic>
      <p:pic>
        <p:nvPicPr>
          <p:cNvPr id="26" name="Picture 25">
            <a:extLst>
              <a:ext uri="{FF2B5EF4-FFF2-40B4-BE49-F238E27FC236}">
                <a16:creationId xmlns:a16="http://schemas.microsoft.com/office/drawing/2014/main" id="{EE97DEF5-DE23-2BBD-D89A-CF4D3451E3E1}"/>
              </a:ext>
            </a:extLst>
          </p:cNvPr>
          <p:cNvPicPr>
            <a:picLocks noChangeAspect="1"/>
          </p:cNvPicPr>
          <p:nvPr/>
        </p:nvPicPr>
        <p:blipFill>
          <a:blip r:embed="rId4"/>
          <a:stretch>
            <a:fillRect/>
          </a:stretch>
        </p:blipFill>
        <p:spPr>
          <a:xfrm>
            <a:off x="2150437" y="6387816"/>
            <a:ext cx="1154655" cy="309417"/>
          </a:xfrm>
          <a:prstGeom prst="rect">
            <a:avLst/>
          </a:prstGeom>
        </p:spPr>
      </p:pic>
      <p:pic>
        <p:nvPicPr>
          <p:cNvPr id="27" name="Picture 26">
            <a:extLst>
              <a:ext uri="{FF2B5EF4-FFF2-40B4-BE49-F238E27FC236}">
                <a16:creationId xmlns:a16="http://schemas.microsoft.com/office/drawing/2014/main" id="{EC76C589-12D0-8F68-552F-72A0185F088D}"/>
              </a:ext>
            </a:extLst>
          </p:cNvPr>
          <p:cNvPicPr/>
          <p:nvPr/>
        </p:nvPicPr>
        <p:blipFill>
          <a:blip r:embed="rId5"/>
          <a:stretch>
            <a:fillRect/>
          </a:stretch>
        </p:blipFill>
        <p:spPr>
          <a:xfrm>
            <a:off x="621116" y="1254125"/>
            <a:ext cx="4905336" cy="4676281"/>
          </a:xfrm>
          <a:prstGeom prst="rect">
            <a:avLst/>
          </a:prstGeom>
        </p:spPr>
      </p:pic>
      <p:sp>
        <p:nvSpPr>
          <p:cNvPr id="34" name="Rounded Rectangle 33">
            <a:extLst>
              <a:ext uri="{FF2B5EF4-FFF2-40B4-BE49-F238E27FC236}">
                <a16:creationId xmlns:a16="http://schemas.microsoft.com/office/drawing/2014/main" id="{07BE528E-BF2F-AC05-32CC-22CA01BEC2D8}"/>
              </a:ext>
            </a:extLst>
          </p:cNvPr>
          <p:cNvSpPr/>
          <p:nvPr/>
        </p:nvSpPr>
        <p:spPr>
          <a:xfrm>
            <a:off x="6659717" y="1664998"/>
            <a:ext cx="4905336" cy="370390"/>
          </a:xfrm>
          <a:prstGeom prst="roundRect">
            <a:avLst/>
          </a:prstGeom>
          <a:noFill/>
          <a:ln w="28575">
            <a:solidFill>
              <a:schemeClr val="accent2"/>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Joeri Minnen - hbits</a:t>
            </a:r>
          </a:p>
        </p:txBody>
      </p:sp>
      <p:sp>
        <p:nvSpPr>
          <p:cNvPr id="35" name="Rounded Rectangle 34">
            <a:extLst>
              <a:ext uri="{FF2B5EF4-FFF2-40B4-BE49-F238E27FC236}">
                <a16:creationId xmlns:a16="http://schemas.microsoft.com/office/drawing/2014/main" id="{356651B6-FB1B-9779-5766-627FA80A0F9D}"/>
              </a:ext>
            </a:extLst>
          </p:cNvPr>
          <p:cNvSpPr/>
          <p:nvPr/>
        </p:nvSpPr>
        <p:spPr>
          <a:xfrm>
            <a:off x="6659717" y="2999509"/>
            <a:ext cx="4905336" cy="370390"/>
          </a:xfrm>
          <a:prstGeom prst="roundRect">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Jerome Olsen/Chris Lam – Destatis/CBS</a:t>
            </a:r>
          </a:p>
        </p:txBody>
      </p:sp>
      <p:sp>
        <p:nvSpPr>
          <p:cNvPr id="36" name="Rounded Rectangle 35">
            <a:extLst>
              <a:ext uri="{FF2B5EF4-FFF2-40B4-BE49-F238E27FC236}">
                <a16:creationId xmlns:a16="http://schemas.microsoft.com/office/drawing/2014/main" id="{5C0FCC87-4019-C498-ED9F-3D7C52304A66}"/>
              </a:ext>
            </a:extLst>
          </p:cNvPr>
          <p:cNvSpPr/>
          <p:nvPr/>
        </p:nvSpPr>
        <p:spPr>
          <a:xfrm>
            <a:off x="6659715" y="5238492"/>
            <a:ext cx="4905336" cy="370390"/>
          </a:xfrm>
          <a:prstGeom prst="roundRect">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Claudia De Vitiis/Monica Perez - ISTAT</a:t>
            </a:r>
          </a:p>
        </p:txBody>
      </p:sp>
      <p:pic>
        <p:nvPicPr>
          <p:cNvPr id="4" name="Graphic 3">
            <a:extLst>
              <a:ext uri="{FF2B5EF4-FFF2-40B4-BE49-F238E27FC236}">
                <a16:creationId xmlns:a16="http://schemas.microsoft.com/office/drawing/2014/main" id="{A4896313-0919-0086-ACC4-102CA027F56C}"/>
              </a:ext>
            </a:extLst>
          </p:cNvPr>
          <p:cNvPicPr>
            <a:picLocks noChangeAspect="1"/>
          </p:cNvPicPr>
          <p:nvPr/>
        </p:nvPicPr>
        <p:blipFill>
          <a:blip r:embed="rId6">
            <a:extLst>
              <a:ext uri="{96DAC541-7B7A-43D3-8B79-37D633B846F1}">
                <asvg:svgBlip xmlns:asvg="http://schemas.microsoft.com/office/drawing/2016/SVG/main" r:embed="rId7"/>
              </a:ext>
            </a:extLst>
          </a:blip>
          <a:srcRect r="38507" b="-3734"/>
          <a:stretch/>
        </p:blipFill>
        <p:spPr>
          <a:xfrm>
            <a:off x="3552217" y="6275631"/>
            <a:ext cx="1535811" cy="444138"/>
          </a:xfrm>
          <a:prstGeom prst="rect">
            <a:avLst/>
          </a:prstGeom>
        </p:spPr>
      </p:pic>
      <p:pic>
        <p:nvPicPr>
          <p:cNvPr id="9" name="Picture 8" descr="A blue and black logo&#10;&#10;AI-generated content may be incorrect.">
            <a:extLst>
              <a:ext uri="{FF2B5EF4-FFF2-40B4-BE49-F238E27FC236}">
                <a16:creationId xmlns:a16="http://schemas.microsoft.com/office/drawing/2014/main" id="{0BDC2D6B-72FE-22B1-9F9B-75287733E1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2910" y="6173523"/>
            <a:ext cx="610825" cy="610825"/>
          </a:xfrm>
          <a:prstGeom prst="rect">
            <a:avLst/>
          </a:prstGeom>
        </p:spPr>
      </p:pic>
      <p:sp>
        <p:nvSpPr>
          <p:cNvPr id="5" name="Rounded Rectangle 4">
            <a:extLst>
              <a:ext uri="{FF2B5EF4-FFF2-40B4-BE49-F238E27FC236}">
                <a16:creationId xmlns:a16="http://schemas.microsoft.com/office/drawing/2014/main" id="{344C8CB7-C99B-357D-BB49-156067477109}"/>
              </a:ext>
            </a:extLst>
          </p:cNvPr>
          <p:cNvSpPr/>
          <p:nvPr/>
        </p:nvSpPr>
        <p:spPr>
          <a:xfrm>
            <a:off x="6665550" y="2104359"/>
            <a:ext cx="4905336" cy="370390"/>
          </a:xfrm>
          <a:prstGeom prst="roundRect">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Florian Keusch/Lasse Häufglöckner – UMA/Destatis</a:t>
            </a:r>
          </a:p>
        </p:txBody>
      </p:sp>
      <p:sp>
        <p:nvSpPr>
          <p:cNvPr id="6" name="Rounded Rectangle 5">
            <a:extLst>
              <a:ext uri="{FF2B5EF4-FFF2-40B4-BE49-F238E27FC236}">
                <a16:creationId xmlns:a16="http://schemas.microsoft.com/office/drawing/2014/main" id="{9356E3EF-A640-B7DD-E419-5CFC09B54E70}"/>
              </a:ext>
            </a:extLst>
          </p:cNvPr>
          <p:cNvSpPr/>
          <p:nvPr/>
        </p:nvSpPr>
        <p:spPr>
          <a:xfrm>
            <a:off x="6659716" y="4792839"/>
            <a:ext cx="4905336" cy="370390"/>
          </a:xfrm>
          <a:prstGeom prst="roundRect">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Jonas Klingwort/Yvonne Gootzen - CBS</a:t>
            </a:r>
          </a:p>
        </p:txBody>
      </p:sp>
      <p:sp>
        <p:nvSpPr>
          <p:cNvPr id="7" name="Rounded Rectangle 6">
            <a:extLst>
              <a:ext uri="{FF2B5EF4-FFF2-40B4-BE49-F238E27FC236}">
                <a16:creationId xmlns:a16="http://schemas.microsoft.com/office/drawing/2014/main" id="{6973E380-FB24-29A8-ACF7-ABF92377FF82}"/>
              </a:ext>
            </a:extLst>
          </p:cNvPr>
          <p:cNvSpPr/>
          <p:nvPr/>
        </p:nvSpPr>
        <p:spPr>
          <a:xfrm>
            <a:off x="6659716" y="4353478"/>
            <a:ext cx="4905336" cy="370390"/>
          </a:xfrm>
          <a:prstGeom prst="roundRect">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Enak Cortebeeck - hbits</a:t>
            </a:r>
          </a:p>
        </p:txBody>
      </p:sp>
      <p:sp>
        <p:nvSpPr>
          <p:cNvPr id="8" name="Rounded Rectangle 7">
            <a:extLst>
              <a:ext uri="{FF2B5EF4-FFF2-40B4-BE49-F238E27FC236}">
                <a16:creationId xmlns:a16="http://schemas.microsoft.com/office/drawing/2014/main" id="{9117DE76-C43A-FB56-4AF9-A25CCFF5E5C6}"/>
              </a:ext>
            </a:extLst>
          </p:cNvPr>
          <p:cNvSpPr/>
          <p:nvPr/>
        </p:nvSpPr>
        <p:spPr>
          <a:xfrm>
            <a:off x="6659715" y="3905507"/>
            <a:ext cx="4905336" cy="370390"/>
          </a:xfrm>
          <a:prstGeom prst="roundRect">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Noël Mingels - CBS</a:t>
            </a:r>
          </a:p>
        </p:txBody>
      </p:sp>
      <p:sp>
        <p:nvSpPr>
          <p:cNvPr id="11" name="Rectangle 10">
            <a:extLst>
              <a:ext uri="{FF2B5EF4-FFF2-40B4-BE49-F238E27FC236}">
                <a16:creationId xmlns:a16="http://schemas.microsoft.com/office/drawing/2014/main" id="{4092678B-CE4C-7BF2-3860-5D8797669AF3}"/>
              </a:ext>
            </a:extLst>
          </p:cNvPr>
          <p:cNvSpPr/>
          <p:nvPr/>
        </p:nvSpPr>
        <p:spPr>
          <a:xfrm>
            <a:off x="5861170" y="1664998"/>
            <a:ext cx="622852" cy="370390"/>
          </a:xfrm>
          <a:prstGeom prst="rect">
            <a:avLst/>
          </a:prstGeom>
          <a:solidFill>
            <a:srgbClr val="E5713A"/>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sz="1600" kern="0" dirty="0">
                <a:solidFill>
                  <a:srgbClr val="FFFFFF"/>
                </a:solidFill>
                <a:latin typeface="Tw Cen MT"/>
              </a:rPr>
              <a:t>WP3</a:t>
            </a:r>
          </a:p>
        </p:txBody>
      </p:sp>
      <p:sp>
        <p:nvSpPr>
          <p:cNvPr id="12" name="Rectangle 11">
            <a:extLst>
              <a:ext uri="{FF2B5EF4-FFF2-40B4-BE49-F238E27FC236}">
                <a16:creationId xmlns:a16="http://schemas.microsoft.com/office/drawing/2014/main" id="{D2AEF748-1E47-D0E5-EE99-36DA0D2D3A3E}"/>
              </a:ext>
            </a:extLst>
          </p:cNvPr>
          <p:cNvSpPr/>
          <p:nvPr/>
        </p:nvSpPr>
        <p:spPr>
          <a:xfrm>
            <a:off x="5861170" y="2104359"/>
            <a:ext cx="622852" cy="370390"/>
          </a:xfrm>
          <a:prstGeom prst="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sz="1600" kern="0" dirty="0">
                <a:solidFill>
                  <a:srgbClr val="FFFFFF"/>
                </a:solidFill>
                <a:latin typeface="Tw Cen MT"/>
              </a:rPr>
              <a:t>HBS</a:t>
            </a:r>
          </a:p>
        </p:txBody>
      </p:sp>
      <p:sp>
        <p:nvSpPr>
          <p:cNvPr id="13" name="Rectangle 12">
            <a:extLst>
              <a:ext uri="{FF2B5EF4-FFF2-40B4-BE49-F238E27FC236}">
                <a16:creationId xmlns:a16="http://schemas.microsoft.com/office/drawing/2014/main" id="{BE662D83-13E3-085C-7129-7A57F161C250}"/>
              </a:ext>
            </a:extLst>
          </p:cNvPr>
          <p:cNvSpPr/>
          <p:nvPr/>
        </p:nvSpPr>
        <p:spPr>
          <a:xfrm>
            <a:off x="5861170" y="4385864"/>
            <a:ext cx="622852" cy="370390"/>
          </a:xfrm>
          <a:prstGeom prst="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sz="1600" kern="0" dirty="0">
                <a:solidFill>
                  <a:srgbClr val="FFFFFF"/>
                </a:solidFill>
                <a:latin typeface="Tw Cen MT"/>
              </a:rPr>
              <a:t>TUS</a:t>
            </a:r>
          </a:p>
        </p:txBody>
      </p:sp>
      <p:sp>
        <p:nvSpPr>
          <p:cNvPr id="14" name="Rounded Rectangle 13">
            <a:extLst>
              <a:ext uri="{FF2B5EF4-FFF2-40B4-BE49-F238E27FC236}">
                <a16:creationId xmlns:a16="http://schemas.microsoft.com/office/drawing/2014/main" id="{632029CC-E72A-5573-C7B1-186D8226F813}"/>
              </a:ext>
            </a:extLst>
          </p:cNvPr>
          <p:cNvSpPr/>
          <p:nvPr/>
        </p:nvSpPr>
        <p:spPr>
          <a:xfrm>
            <a:off x="6659715" y="2547295"/>
            <a:ext cx="4905336" cy="370390"/>
          </a:xfrm>
          <a:prstGeom prst="roundRect">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Joël Van Hoorde – Destatis</a:t>
            </a:r>
          </a:p>
        </p:txBody>
      </p:sp>
      <p:sp>
        <p:nvSpPr>
          <p:cNvPr id="10" name="Slide Number Placeholder 9">
            <a:extLst>
              <a:ext uri="{FF2B5EF4-FFF2-40B4-BE49-F238E27FC236}">
                <a16:creationId xmlns:a16="http://schemas.microsoft.com/office/drawing/2014/main" id="{610A2BD0-2AC2-2E36-336B-98B32BA404D4}"/>
              </a:ext>
            </a:extLst>
          </p:cNvPr>
          <p:cNvSpPr>
            <a:spLocks noGrp="1"/>
          </p:cNvSpPr>
          <p:nvPr>
            <p:ph type="sldNum" sz="quarter" idx="12"/>
          </p:nvPr>
        </p:nvSpPr>
        <p:spPr/>
        <p:txBody>
          <a:bodyPr/>
          <a:lstStyle/>
          <a:p>
            <a:fld id="{C3689ACE-6C59-4479-8FE7-93D3AA3B078F}" type="slidenum">
              <a:rPr lang="nl-NL" smtClean="0"/>
              <a:t>2</a:t>
            </a:fld>
            <a:endParaRPr lang="nl-NL"/>
          </a:p>
        </p:txBody>
      </p:sp>
      <p:sp>
        <p:nvSpPr>
          <p:cNvPr id="3" name="Rounded Rectangle 2">
            <a:extLst>
              <a:ext uri="{FF2B5EF4-FFF2-40B4-BE49-F238E27FC236}">
                <a16:creationId xmlns:a16="http://schemas.microsoft.com/office/drawing/2014/main" id="{4DC2045F-38AB-550F-4177-DF3EFF55C5FD}"/>
              </a:ext>
            </a:extLst>
          </p:cNvPr>
          <p:cNvSpPr/>
          <p:nvPr/>
        </p:nvSpPr>
        <p:spPr>
          <a:xfrm>
            <a:off x="6659715" y="3469491"/>
            <a:ext cx="4905336" cy="370390"/>
          </a:xfrm>
          <a:prstGeom prst="roundRect">
            <a:avLst/>
          </a:prstGeom>
          <a:solidFill>
            <a:schemeClr val="accent1"/>
          </a:solid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chemeClr val="bg1"/>
                </a:solidFill>
                <a:effectLst/>
                <a:uLnTx/>
                <a:uFillTx/>
                <a:latin typeface="Tw Cen MT"/>
                <a:ea typeface="+mn-ea"/>
                <a:cs typeface="+mn-cs"/>
              </a:rPr>
              <a:t>WP2.3 - Theun Pieter van Tienoven - VUB</a:t>
            </a:r>
          </a:p>
        </p:txBody>
      </p:sp>
      <p:sp>
        <p:nvSpPr>
          <p:cNvPr id="15" name="Rounded Rectangle 14">
            <a:extLst>
              <a:ext uri="{FF2B5EF4-FFF2-40B4-BE49-F238E27FC236}">
                <a16:creationId xmlns:a16="http://schemas.microsoft.com/office/drawing/2014/main" id="{440C3BF3-C181-D498-226D-E59BC01D47DD}"/>
              </a:ext>
            </a:extLst>
          </p:cNvPr>
          <p:cNvSpPr/>
          <p:nvPr/>
        </p:nvSpPr>
        <p:spPr>
          <a:xfrm>
            <a:off x="6659715" y="5681436"/>
            <a:ext cx="4905336" cy="370390"/>
          </a:xfrm>
          <a:prstGeom prst="roundRect">
            <a:avLst/>
          </a:prstGeom>
          <a:solidFill>
            <a:schemeClr val="accent1"/>
          </a:solid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chemeClr val="bg1"/>
                </a:solidFill>
                <a:effectLst/>
                <a:uLnTx/>
                <a:uFillTx/>
                <a:latin typeface="Tw Cen MT"/>
                <a:ea typeface="+mn-ea"/>
                <a:cs typeface="+mn-cs"/>
              </a:rPr>
              <a:t>WP2.3 - Theun Pieter van Tienoven - VUB</a:t>
            </a:r>
          </a:p>
        </p:txBody>
      </p:sp>
      <p:sp>
        <p:nvSpPr>
          <p:cNvPr id="16" name="TextBox 15">
            <a:extLst>
              <a:ext uri="{FF2B5EF4-FFF2-40B4-BE49-F238E27FC236}">
                <a16:creationId xmlns:a16="http://schemas.microsoft.com/office/drawing/2014/main" id="{BA161C8A-1658-B631-DD13-544333D07324}"/>
              </a:ext>
            </a:extLst>
          </p:cNvPr>
          <p:cNvSpPr txBox="1"/>
          <p:nvPr/>
        </p:nvSpPr>
        <p:spPr>
          <a:xfrm>
            <a:off x="5291666" y="6127749"/>
            <a:ext cx="31961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000" dirty="0">
              <a:ea typeface="Calibri"/>
              <a:cs typeface="Calibri"/>
            </a:endParaRPr>
          </a:p>
          <a:p>
            <a:r>
              <a:rPr lang="en-GB" sz="1000" dirty="0">
                <a:ea typeface="Calibri"/>
                <a:cs typeface="Calibri"/>
              </a:rPr>
              <a:t>Other authors besides the presenters: Pieter </a:t>
            </a:r>
            <a:r>
              <a:rPr lang="en-GB" sz="1000" dirty="0" err="1">
                <a:ea typeface="Calibri"/>
                <a:cs typeface="Calibri"/>
              </a:rPr>
              <a:t>Beyens</a:t>
            </a:r>
            <a:r>
              <a:rPr lang="en-GB" sz="1000" dirty="0">
                <a:ea typeface="Calibri"/>
                <a:cs typeface="Calibri"/>
              </a:rPr>
              <a:t> (</a:t>
            </a:r>
            <a:r>
              <a:rPr lang="en-GB" sz="1000" dirty="0" err="1">
                <a:ea typeface="Calibri"/>
                <a:cs typeface="Calibri"/>
              </a:rPr>
              <a:t>hbits</a:t>
            </a:r>
            <a:r>
              <a:rPr lang="en-GB" sz="1000" dirty="0">
                <a:ea typeface="Calibri"/>
                <a:cs typeface="Calibri"/>
              </a:rPr>
              <a:t>),  Fabrizio De Fausti, Francesca Inglese, Angela Pappagallo, Marco </a:t>
            </a:r>
            <a:r>
              <a:rPr lang="en-GB" sz="1000" dirty="0" err="1">
                <a:ea typeface="Calibri"/>
                <a:cs typeface="Calibri"/>
              </a:rPr>
              <a:t>Terribili</a:t>
            </a:r>
            <a:r>
              <a:rPr lang="en-GB" sz="1000" dirty="0">
                <a:ea typeface="Calibri"/>
                <a:cs typeface="Calibri"/>
              </a:rPr>
              <a:t> (ISTAT)</a:t>
            </a:r>
            <a:endParaRPr lang="en-GB" dirty="0">
              <a:ea typeface="Calibri"/>
              <a:cs typeface="Calibri"/>
            </a:endParaRPr>
          </a:p>
        </p:txBody>
      </p:sp>
    </p:spTree>
    <p:extLst>
      <p:ext uri="{BB962C8B-B14F-4D97-AF65-F5344CB8AC3E}">
        <p14:creationId xmlns:p14="http://schemas.microsoft.com/office/powerpoint/2010/main" val="2259227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B53F9F-A174-3108-38A5-8BB6A15CBA93}"/>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COICOP pipeline results with uncorrected strings </a:t>
            </a:r>
            <a:r>
              <a:rPr lang="en-BE" sz="3000" b="1" dirty="0">
                <a:solidFill>
                  <a:schemeClr val="bg1"/>
                </a:solidFill>
                <a:highlight>
                  <a:srgbClr val="000080"/>
                </a:highlight>
              </a:rPr>
              <a:t>(OCR errors)</a:t>
            </a:r>
            <a:endParaRPr lang="nl-NL" sz="3000" b="1" dirty="0">
              <a:solidFill>
                <a:schemeClr val="bg1"/>
              </a:solidFill>
              <a:highlight>
                <a:srgbClr val="000080"/>
              </a:highlight>
            </a:endParaRPr>
          </a:p>
        </p:txBody>
      </p:sp>
      <p:pic>
        <p:nvPicPr>
          <p:cNvPr id="8" name="Grafik 9">
            <a:extLst>
              <a:ext uri="{FF2B5EF4-FFF2-40B4-BE49-F238E27FC236}">
                <a16:creationId xmlns:a16="http://schemas.microsoft.com/office/drawing/2014/main" id="{254FFAEA-3AC9-3FEB-D7DF-5FD1EC2334A5}"/>
              </a:ext>
            </a:extLst>
          </p:cNvPr>
          <p:cNvPicPr>
            <a:picLocks noChangeAspect="1"/>
          </p:cNvPicPr>
          <p:nvPr/>
        </p:nvPicPr>
        <p:blipFill>
          <a:blip r:embed="rId2"/>
          <a:stretch>
            <a:fillRect/>
          </a:stretch>
        </p:blipFill>
        <p:spPr>
          <a:xfrm>
            <a:off x="1535365" y="1760085"/>
            <a:ext cx="8229616" cy="3657607"/>
          </a:xfrm>
          <a:prstGeom prst="rect">
            <a:avLst/>
          </a:prstGeom>
        </p:spPr>
      </p:pic>
      <p:sp>
        <p:nvSpPr>
          <p:cNvPr id="9" name="Rechteck 10">
            <a:extLst>
              <a:ext uri="{FF2B5EF4-FFF2-40B4-BE49-F238E27FC236}">
                <a16:creationId xmlns:a16="http://schemas.microsoft.com/office/drawing/2014/main" id="{04BF65B4-5460-383A-B1C1-D6ADDE602B38}"/>
              </a:ext>
            </a:extLst>
          </p:cNvPr>
          <p:cNvSpPr/>
          <p:nvPr/>
        </p:nvSpPr>
        <p:spPr>
          <a:xfrm>
            <a:off x="2580454" y="5417692"/>
            <a:ext cx="6139438" cy="369332"/>
          </a:xfrm>
          <a:prstGeom prst="rect">
            <a:avLst/>
          </a:prstGeom>
        </p:spPr>
        <p:txBody>
          <a:bodyPr wrap="none">
            <a:spAutoFit/>
          </a:bodyPr>
          <a:lstStyle/>
          <a:p>
            <a:pPr defTabSz="457200"/>
            <a:r>
              <a:rPr lang="de-DE" dirty="0">
                <a:solidFill>
                  <a:schemeClr val="tx2"/>
                </a:solidFill>
                <a:latin typeface="Tw Cen MT"/>
              </a:rPr>
              <a:t>Text </a:t>
            </a:r>
            <a:r>
              <a:rPr lang="de-DE" dirty="0" err="1">
                <a:solidFill>
                  <a:schemeClr val="tx2"/>
                </a:solidFill>
                <a:latin typeface="Tw Cen MT"/>
              </a:rPr>
              <a:t>with</a:t>
            </a:r>
            <a:r>
              <a:rPr lang="de-DE" dirty="0">
                <a:solidFill>
                  <a:schemeClr val="tx2"/>
                </a:solidFill>
                <a:latin typeface="Tw Cen MT"/>
              </a:rPr>
              <a:t> N = 2,274 </a:t>
            </a:r>
            <a:r>
              <a:rPr lang="de-DE" dirty="0" err="1">
                <a:solidFill>
                  <a:schemeClr val="tx2"/>
                </a:solidFill>
                <a:latin typeface="Tw Cen MT"/>
              </a:rPr>
              <a:t>product</a:t>
            </a:r>
            <a:r>
              <a:rPr lang="de-DE" dirty="0">
                <a:solidFill>
                  <a:schemeClr val="tx2"/>
                </a:solidFill>
                <a:latin typeface="Tw Cen MT"/>
              </a:rPr>
              <a:t> </a:t>
            </a:r>
            <a:r>
              <a:rPr lang="de-DE" dirty="0" err="1">
                <a:solidFill>
                  <a:schemeClr val="tx2"/>
                </a:solidFill>
                <a:latin typeface="Tw Cen MT"/>
              </a:rPr>
              <a:t>descriptions</a:t>
            </a:r>
            <a:r>
              <a:rPr lang="de-DE" dirty="0">
                <a:solidFill>
                  <a:schemeClr val="tx2"/>
                </a:solidFill>
                <a:latin typeface="Tw Cen MT"/>
              </a:rPr>
              <a:t> </a:t>
            </a:r>
            <a:r>
              <a:rPr lang="de-DE" dirty="0" err="1">
                <a:solidFill>
                  <a:schemeClr val="tx2"/>
                </a:solidFill>
                <a:latin typeface="Tw Cen MT"/>
              </a:rPr>
              <a:t>extracted</a:t>
            </a:r>
            <a:r>
              <a:rPr lang="de-DE" dirty="0">
                <a:solidFill>
                  <a:schemeClr val="tx2"/>
                </a:solidFill>
                <a:latin typeface="Tw Cen MT"/>
              </a:rPr>
              <a:t> </a:t>
            </a:r>
            <a:r>
              <a:rPr lang="de-DE" dirty="0" err="1">
                <a:solidFill>
                  <a:schemeClr val="tx2"/>
                </a:solidFill>
                <a:latin typeface="Tw Cen MT"/>
              </a:rPr>
              <a:t>from</a:t>
            </a:r>
            <a:r>
              <a:rPr lang="de-DE" dirty="0">
                <a:solidFill>
                  <a:schemeClr val="tx2"/>
                </a:solidFill>
                <a:latin typeface="Tw Cen MT"/>
              </a:rPr>
              <a:t> </a:t>
            </a:r>
            <a:r>
              <a:rPr lang="de-DE" dirty="0" err="1">
                <a:solidFill>
                  <a:schemeClr val="tx2"/>
                </a:solidFill>
                <a:latin typeface="Tw Cen MT"/>
              </a:rPr>
              <a:t>receipts</a:t>
            </a:r>
            <a:endParaRPr lang="de-DE" dirty="0">
              <a:solidFill>
                <a:schemeClr val="tx2"/>
              </a:solidFill>
              <a:latin typeface="Tw Cen MT"/>
            </a:endParaRPr>
          </a:p>
        </p:txBody>
      </p:sp>
      <p:sp>
        <p:nvSpPr>
          <p:cNvPr id="2" name="Rounded Rectangle 1">
            <a:extLst>
              <a:ext uri="{FF2B5EF4-FFF2-40B4-BE49-F238E27FC236}">
                <a16:creationId xmlns:a16="http://schemas.microsoft.com/office/drawing/2014/main" id="{FC5219DB-F416-9789-3D03-5D23F0CF7ACC}"/>
              </a:ext>
            </a:extLst>
          </p:cNvPr>
          <p:cNvSpPr/>
          <p:nvPr/>
        </p:nvSpPr>
        <p:spPr>
          <a:xfrm>
            <a:off x="519545" y="4177145"/>
            <a:ext cx="1205346" cy="218210"/>
          </a:xfrm>
          <a:prstGeom prst="roundRect">
            <a:avLst/>
          </a:prstGeom>
          <a:solidFill>
            <a:srgbClr val="E5713A"/>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sz="1400" kern="0" dirty="0">
                <a:solidFill>
                  <a:srgbClr val="FFFFFF"/>
                </a:solidFill>
                <a:latin typeface="Tw Cen MT"/>
              </a:rPr>
              <a:t>Pipeline</a:t>
            </a:r>
          </a:p>
        </p:txBody>
      </p:sp>
      <p:sp>
        <p:nvSpPr>
          <p:cNvPr id="3" name="Rectangle 2">
            <a:extLst>
              <a:ext uri="{FF2B5EF4-FFF2-40B4-BE49-F238E27FC236}">
                <a16:creationId xmlns:a16="http://schemas.microsoft.com/office/drawing/2014/main" id="{AE18FD62-68B4-7874-DE1A-6155BFBD481F}"/>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Jerome &amp; Chris</a:t>
            </a:r>
          </a:p>
        </p:txBody>
      </p:sp>
      <p:sp>
        <p:nvSpPr>
          <p:cNvPr id="6" name="Slide Number Placeholder 5">
            <a:extLst>
              <a:ext uri="{FF2B5EF4-FFF2-40B4-BE49-F238E27FC236}">
                <a16:creationId xmlns:a16="http://schemas.microsoft.com/office/drawing/2014/main" id="{DA500D35-5429-34D4-FDBA-F87A5A812FFD}"/>
              </a:ext>
            </a:extLst>
          </p:cNvPr>
          <p:cNvSpPr>
            <a:spLocks noGrp="1"/>
          </p:cNvSpPr>
          <p:nvPr>
            <p:ph type="sldNum" sz="quarter" idx="12"/>
          </p:nvPr>
        </p:nvSpPr>
        <p:spPr/>
        <p:txBody>
          <a:bodyPr/>
          <a:lstStyle/>
          <a:p>
            <a:fld id="{C3689ACE-6C59-4479-8FE7-93D3AA3B078F}" type="slidenum">
              <a:rPr lang="nl-NL" smtClean="0"/>
              <a:t>20</a:t>
            </a:fld>
            <a:endParaRPr lang="nl-NL"/>
          </a:p>
        </p:txBody>
      </p:sp>
    </p:spTree>
    <p:extLst>
      <p:ext uri="{BB962C8B-B14F-4D97-AF65-F5344CB8AC3E}">
        <p14:creationId xmlns:p14="http://schemas.microsoft.com/office/powerpoint/2010/main" val="2160859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98B3E0-F84F-5A51-A760-105DE29A769D}"/>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COICOP pipeline results with corrected strings </a:t>
            </a:r>
            <a:r>
              <a:rPr lang="en-BE" sz="3000" b="1" dirty="0">
                <a:solidFill>
                  <a:schemeClr val="bg1"/>
                </a:solidFill>
                <a:highlight>
                  <a:srgbClr val="000080"/>
                </a:highlight>
              </a:rPr>
              <a:t>(no OCR errors)</a:t>
            </a:r>
            <a:endParaRPr lang="nl-NL" sz="3000" b="1" dirty="0">
              <a:solidFill>
                <a:schemeClr val="bg1"/>
              </a:solidFill>
              <a:highlight>
                <a:srgbClr val="000080"/>
              </a:highlight>
            </a:endParaRPr>
          </a:p>
        </p:txBody>
      </p:sp>
      <p:pic>
        <p:nvPicPr>
          <p:cNvPr id="7" name="Grafik 9">
            <a:extLst>
              <a:ext uri="{FF2B5EF4-FFF2-40B4-BE49-F238E27FC236}">
                <a16:creationId xmlns:a16="http://schemas.microsoft.com/office/drawing/2014/main" id="{D109E405-6030-28C3-D105-D32C5B64431D}"/>
              </a:ext>
            </a:extLst>
          </p:cNvPr>
          <p:cNvPicPr>
            <a:picLocks noChangeAspect="1"/>
          </p:cNvPicPr>
          <p:nvPr/>
        </p:nvPicPr>
        <p:blipFill>
          <a:blip r:embed="rId2"/>
          <a:stretch>
            <a:fillRect/>
          </a:stretch>
        </p:blipFill>
        <p:spPr>
          <a:xfrm>
            <a:off x="1535365" y="1763395"/>
            <a:ext cx="8229615" cy="3657607"/>
          </a:xfrm>
          <a:prstGeom prst="rect">
            <a:avLst/>
          </a:prstGeom>
        </p:spPr>
      </p:pic>
      <p:sp>
        <p:nvSpPr>
          <p:cNvPr id="8" name="Rechteck 10">
            <a:extLst>
              <a:ext uri="{FF2B5EF4-FFF2-40B4-BE49-F238E27FC236}">
                <a16:creationId xmlns:a16="http://schemas.microsoft.com/office/drawing/2014/main" id="{AAD12B25-60BF-5BD0-751F-E01617859667}"/>
              </a:ext>
            </a:extLst>
          </p:cNvPr>
          <p:cNvSpPr/>
          <p:nvPr/>
        </p:nvSpPr>
        <p:spPr>
          <a:xfrm>
            <a:off x="2580453" y="5440017"/>
            <a:ext cx="6139438" cy="369332"/>
          </a:xfrm>
          <a:prstGeom prst="rect">
            <a:avLst/>
          </a:prstGeom>
        </p:spPr>
        <p:txBody>
          <a:bodyPr wrap="none">
            <a:spAutoFit/>
          </a:bodyPr>
          <a:lstStyle/>
          <a:p>
            <a:pPr defTabSz="457200"/>
            <a:r>
              <a:rPr lang="de-DE" dirty="0">
                <a:solidFill>
                  <a:srgbClr val="142138"/>
                </a:solidFill>
                <a:latin typeface="Tw Cen MT"/>
              </a:rPr>
              <a:t>Text </a:t>
            </a:r>
            <a:r>
              <a:rPr lang="de-DE" dirty="0" err="1">
                <a:solidFill>
                  <a:srgbClr val="142138"/>
                </a:solidFill>
                <a:latin typeface="Tw Cen MT"/>
              </a:rPr>
              <a:t>with</a:t>
            </a:r>
            <a:r>
              <a:rPr lang="de-DE" dirty="0">
                <a:solidFill>
                  <a:srgbClr val="142138"/>
                </a:solidFill>
                <a:latin typeface="Tw Cen MT"/>
              </a:rPr>
              <a:t> N = 2,274 </a:t>
            </a:r>
            <a:r>
              <a:rPr lang="de-DE" dirty="0" err="1">
                <a:solidFill>
                  <a:srgbClr val="142138"/>
                </a:solidFill>
                <a:latin typeface="Tw Cen MT"/>
              </a:rPr>
              <a:t>product</a:t>
            </a:r>
            <a:r>
              <a:rPr lang="de-DE" dirty="0">
                <a:solidFill>
                  <a:srgbClr val="142138"/>
                </a:solidFill>
                <a:latin typeface="Tw Cen MT"/>
              </a:rPr>
              <a:t> </a:t>
            </a:r>
            <a:r>
              <a:rPr lang="de-DE" dirty="0" err="1">
                <a:solidFill>
                  <a:srgbClr val="142138"/>
                </a:solidFill>
                <a:latin typeface="Tw Cen MT"/>
              </a:rPr>
              <a:t>descriptions</a:t>
            </a:r>
            <a:r>
              <a:rPr lang="de-DE" dirty="0">
                <a:solidFill>
                  <a:srgbClr val="142138"/>
                </a:solidFill>
                <a:latin typeface="Tw Cen MT"/>
              </a:rPr>
              <a:t> </a:t>
            </a:r>
            <a:r>
              <a:rPr lang="de-DE" dirty="0" err="1">
                <a:solidFill>
                  <a:srgbClr val="142138"/>
                </a:solidFill>
                <a:latin typeface="Tw Cen MT"/>
              </a:rPr>
              <a:t>extracted</a:t>
            </a:r>
            <a:r>
              <a:rPr lang="de-DE" dirty="0">
                <a:solidFill>
                  <a:srgbClr val="142138"/>
                </a:solidFill>
                <a:latin typeface="Tw Cen MT"/>
              </a:rPr>
              <a:t> </a:t>
            </a:r>
            <a:r>
              <a:rPr lang="de-DE" dirty="0" err="1">
                <a:solidFill>
                  <a:srgbClr val="142138"/>
                </a:solidFill>
                <a:latin typeface="Tw Cen MT"/>
              </a:rPr>
              <a:t>from</a:t>
            </a:r>
            <a:r>
              <a:rPr lang="de-DE" dirty="0">
                <a:solidFill>
                  <a:srgbClr val="142138"/>
                </a:solidFill>
                <a:latin typeface="Tw Cen MT"/>
              </a:rPr>
              <a:t> </a:t>
            </a:r>
            <a:r>
              <a:rPr lang="de-DE" dirty="0" err="1">
                <a:solidFill>
                  <a:srgbClr val="142138"/>
                </a:solidFill>
                <a:latin typeface="Tw Cen MT"/>
              </a:rPr>
              <a:t>receipts</a:t>
            </a:r>
            <a:endParaRPr lang="de-DE" dirty="0">
              <a:solidFill>
                <a:srgbClr val="142138"/>
              </a:solidFill>
              <a:latin typeface="Tw Cen MT"/>
            </a:endParaRPr>
          </a:p>
        </p:txBody>
      </p:sp>
      <p:sp>
        <p:nvSpPr>
          <p:cNvPr id="2" name="Rounded Rectangle 1">
            <a:extLst>
              <a:ext uri="{FF2B5EF4-FFF2-40B4-BE49-F238E27FC236}">
                <a16:creationId xmlns:a16="http://schemas.microsoft.com/office/drawing/2014/main" id="{F4FBC55D-E969-429B-617D-8D1EDF036E76}"/>
              </a:ext>
            </a:extLst>
          </p:cNvPr>
          <p:cNvSpPr/>
          <p:nvPr/>
        </p:nvSpPr>
        <p:spPr>
          <a:xfrm>
            <a:off x="519545" y="4177145"/>
            <a:ext cx="1205346" cy="218210"/>
          </a:xfrm>
          <a:prstGeom prst="roundRect">
            <a:avLst/>
          </a:prstGeom>
          <a:solidFill>
            <a:srgbClr val="E5713A"/>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sz="1400" kern="0" dirty="0">
                <a:solidFill>
                  <a:srgbClr val="FFFFFF"/>
                </a:solidFill>
                <a:latin typeface="Tw Cen MT"/>
              </a:rPr>
              <a:t>Pipeline</a:t>
            </a:r>
          </a:p>
        </p:txBody>
      </p:sp>
      <p:sp>
        <p:nvSpPr>
          <p:cNvPr id="3" name="Rectangle 2">
            <a:extLst>
              <a:ext uri="{FF2B5EF4-FFF2-40B4-BE49-F238E27FC236}">
                <a16:creationId xmlns:a16="http://schemas.microsoft.com/office/drawing/2014/main" id="{07D32698-8D3E-D256-E27C-34858320C292}"/>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Jerome &amp; Chris</a:t>
            </a:r>
          </a:p>
        </p:txBody>
      </p:sp>
      <p:sp>
        <p:nvSpPr>
          <p:cNvPr id="6" name="Slide Number Placeholder 5">
            <a:extLst>
              <a:ext uri="{FF2B5EF4-FFF2-40B4-BE49-F238E27FC236}">
                <a16:creationId xmlns:a16="http://schemas.microsoft.com/office/drawing/2014/main" id="{0A619492-9318-BA40-892B-98A89EEC6608}"/>
              </a:ext>
            </a:extLst>
          </p:cNvPr>
          <p:cNvSpPr>
            <a:spLocks noGrp="1"/>
          </p:cNvSpPr>
          <p:nvPr>
            <p:ph type="sldNum" sz="quarter" idx="12"/>
          </p:nvPr>
        </p:nvSpPr>
        <p:spPr/>
        <p:txBody>
          <a:bodyPr/>
          <a:lstStyle/>
          <a:p>
            <a:fld id="{C3689ACE-6C59-4479-8FE7-93D3AA3B078F}" type="slidenum">
              <a:rPr lang="nl-NL" smtClean="0"/>
              <a:t>21</a:t>
            </a:fld>
            <a:endParaRPr lang="nl-NL"/>
          </a:p>
        </p:txBody>
      </p:sp>
    </p:spTree>
    <p:extLst>
      <p:ext uri="{BB962C8B-B14F-4D97-AF65-F5344CB8AC3E}">
        <p14:creationId xmlns:p14="http://schemas.microsoft.com/office/powerpoint/2010/main" val="1336565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D900A8-539E-E4A4-415F-2C324645F88D}"/>
              </a:ext>
            </a:extLst>
          </p:cNvPr>
          <p:cNvSpPr txBox="1">
            <a:spLocks/>
          </p:cNvSpPr>
          <p:nvPr/>
        </p:nvSpPr>
        <p:spPr>
          <a:xfrm>
            <a:off x="838200" y="365126"/>
            <a:ext cx="1774800" cy="878400"/>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a:solidFill>
                  <a:schemeClr val="bg1"/>
                </a:solidFill>
              </a:rPr>
              <a:t>WP 2.3</a:t>
            </a:r>
          </a:p>
        </p:txBody>
      </p:sp>
      <p:sp>
        <p:nvSpPr>
          <p:cNvPr id="5" name="Content Placeholder 2">
            <a:extLst>
              <a:ext uri="{FF2B5EF4-FFF2-40B4-BE49-F238E27FC236}">
                <a16:creationId xmlns:a16="http://schemas.microsoft.com/office/drawing/2014/main" id="{CDAAD7A6-8657-D671-74B6-0FCD3F95CF96}"/>
              </a:ext>
            </a:extLst>
          </p:cNvPr>
          <p:cNvSpPr txBox="1">
            <a:spLocks/>
          </p:cNvSpPr>
          <p:nvPr/>
        </p:nvSpPr>
        <p:spPr>
          <a:xfrm>
            <a:off x="838200" y="1382751"/>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070C0"/>
                </a:solidFill>
              </a:rPr>
              <a:t>Context</a:t>
            </a:r>
          </a:p>
          <a:p>
            <a:pPr marL="342900" indent="-342900" algn="l">
              <a:buFont typeface="Wingdings" pitchFamily="2" charset="2"/>
              <a:buChar char="§"/>
            </a:pPr>
            <a:r>
              <a:rPr lang="en-GB" sz="2000" dirty="0"/>
              <a:t>Complex diary studies</a:t>
            </a:r>
          </a:p>
          <a:p>
            <a:pPr marL="342900" indent="-342900" algn="l">
              <a:buFont typeface="Wingdings" pitchFamily="2" charset="2"/>
              <a:buChar char="§"/>
            </a:pPr>
            <a:r>
              <a:rPr lang="en-GB" sz="2000" dirty="0"/>
              <a:t>Microservice linked to UI/UX</a:t>
            </a:r>
          </a:p>
          <a:p>
            <a:pPr marL="342900" indent="-342900" algn="l">
              <a:buFont typeface="Wingdings" pitchFamily="2" charset="2"/>
              <a:buChar char="§"/>
            </a:pPr>
            <a:r>
              <a:rPr lang="en-GB" sz="2000" dirty="0"/>
              <a:t>Smart solution</a:t>
            </a:r>
          </a:p>
          <a:p>
            <a:pPr marL="342900" indent="-342900" algn="l">
              <a:buFont typeface="Wingdings" pitchFamily="2" charset="2"/>
              <a:buChar char="§"/>
            </a:pPr>
            <a:r>
              <a:rPr lang="en-GB" sz="2000" dirty="0"/>
              <a:t>Clever solution</a:t>
            </a:r>
          </a:p>
          <a:p>
            <a:pPr marL="342900" indent="-342900" algn="l">
              <a:buFont typeface="Wingdings" pitchFamily="2" charset="2"/>
              <a:buChar char="§"/>
            </a:pPr>
            <a:r>
              <a:rPr lang="en-GB" sz="2000" dirty="0"/>
              <a:t>Trustworthy solution</a:t>
            </a:r>
          </a:p>
        </p:txBody>
      </p:sp>
      <p:sp>
        <p:nvSpPr>
          <p:cNvPr id="6" name="Content Placeholder 3">
            <a:extLst>
              <a:ext uri="{FF2B5EF4-FFF2-40B4-BE49-F238E27FC236}">
                <a16:creationId xmlns:a16="http://schemas.microsoft.com/office/drawing/2014/main" id="{6EBF3FAE-8A6B-D977-D5C0-64A817E214A7}"/>
              </a:ext>
            </a:extLst>
          </p:cNvPr>
          <p:cNvSpPr txBox="1">
            <a:spLocks/>
          </p:cNvSpPr>
          <p:nvPr/>
        </p:nvSpPr>
        <p:spPr>
          <a:xfrm>
            <a:off x="2613025" y="365125"/>
            <a:ext cx="8740775" cy="877888"/>
          </a:xfrm>
          <a:prstGeom prst="rect">
            <a:avLst/>
          </a:prstGeom>
          <a:ln w="19050">
            <a:solidFill>
              <a:srgbClr val="0070C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rgbClr val="0070C0"/>
                </a:solidFill>
              </a:rPr>
              <a:t>Usability testing – Receipt Scanning</a:t>
            </a:r>
          </a:p>
        </p:txBody>
      </p:sp>
      <p:sp>
        <p:nvSpPr>
          <p:cNvPr id="8" name="Title 1">
            <a:extLst>
              <a:ext uri="{FF2B5EF4-FFF2-40B4-BE49-F238E27FC236}">
                <a16:creationId xmlns:a16="http://schemas.microsoft.com/office/drawing/2014/main" id="{52168CCF-05B1-2270-654E-2BDB955CF145}"/>
              </a:ext>
            </a:extLst>
          </p:cNvPr>
          <p:cNvSpPr txBox="1">
            <a:spLocks/>
          </p:cNvSpPr>
          <p:nvPr/>
        </p:nvSpPr>
        <p:spPr>
          <a:xfrm>
            <a:off x="0" y="6492874"/>
            <a:ext cx="12192000" cy="365126"/>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400" dirty="0">
                <a:solidFill>
                  <a:schemeClr val="bg1"/>
                </a:solidFill>
              </a:rPr>
              <a:t>Theun Pieter van Tienoven 								</a:t>
            </a:r>
          </a:p>
        </p:txBody>
      </p:sp>
      <p:sp>
        <p:nvSpPr>
          <p:cNvPr id="9" name="TextBox 8">
            <a:extLst>
              <a:ext uri="{FF2B5EF4-FFF2-40B4-BE49-F238E27FC236}">
                <a16:creationId xmlns:a16="http://schemas.microsoft.com/office/drawing/2014/main" id="{1A11B6D9-3516-95E4-2412-30506B03F979}"/>
              </a:ext>
            </a:extLst>
          </p:cNvPr>
          <p:cNvSpPr txBox="1"/>
          <p:nvPr/>
        </p:nvSpPr>
        <p:spPr>
          <a:xfrm>
            <a:off x="9389758" y="6521548"/>
            <a:ext cx="2802242" cy="307777"/>
          </a:xfrm>
          <a:prstGeom prst="rect">
            <a:avLst/>
          </a:prstGeom>
          <a:noFill/>
        </p:spPr>
        <p:txBody>
          <a:bodyPr wrap="none" rtlCol="0">
            <a:spAutoFit/>
          </a:bodyPr>
          <a:lstStyle/>
          <a:p>
            <a:pPr algn="r"/>
            <a:r>
              <a:rPr lang="en-GB" sz="1400" dirty="0" err="1">
                <a:solidFill>
                  <a:schemeClr val="bg1"/>
                </a:solidFill>
                <a:latin typeface="+mj-lt"/>
              </a:rPr>
              <a:t>Destatis</a:t>
            </a:r>
            <a:r>
              <a:rPr lang="en-GB" sz="1400" dirty="0">
                <a:solidFill>
                  <a:schemeClr val="bg1"/>
                </a:solidFill>
                <a:latin typeface="+mj-lt"/>
              </a:rPr>
              <a:t> – </a:t>
            </a:r>
            <a:r>
              <a:rPr lang="en-GB" sz="1400" dirty="0" err="1">
                <a:solidFill>
                  <a:schemeClr val="bg1"/>
                </a:solidFill>
                <a:latin typeface="+mj-lt"/>
              </a:rPr>
              <a:t>Insee</a:t>
            </a:r>
            <a:r>
              <a:rPr lang="en-GB" sz="1400" dirty="0">
                <a:solidFill>
                  <a:schemeClr val="bg1"/>
                </a:solidFill>
                <a:latin typeface="+mj-lt"/>
              </a:rPr>
              <a:t> – SSB – CSB – VUB</a:t>
            </a:r>
          </a:p>
        </p:txBody>
      </p:sp>
    </p:spTree>
    <p:extLst>
      <p:ext uri="{BB962C8B-B14F-4D97-AF65-F5344CB8AC3E}">
        <p14:creationId xmlns:p14="http://schemas.microsoft.com/office/powerpoint/2010/main" val="514908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C4790-7C98-AF85-978D-E45189183B2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4A36C4B-52B0-D34D-E3D5-7188A25F643C}"/>
              </a:ext>
            </a:extLst>
          </p:cNvPr>
          <p:cNvSpPr txBox="1">
            <a:spLocks/>
          </p:cNvSpPr>
          <p:nvPr/>
        </p:nvSpPr>
        <p:spPr>
          <a:xfrm>
            <a:off x="838200" y="365126"/>
            <a:ext cx="1774800" cy="878400"/>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a:solidFill>
                  <a:schemeClr val="bg1"/>
                </a:solidFill>
              </a:rPr>
              <a:t>WP 2.3</a:t>
            </a:r>
          </a:p>
        </p:txBody>
      </p:sp>
      <p:sp>
        <p:nvSpPr>
          <p:cNvPr id="5" name="Content Placeholder 2">
            <a:extLst>
              <a:ext uri="{FF2B5EF4-FFF2-40B4-BE49-F238E27FC236}">
                <a16:creationId xmlns:a16="http://schemas.microsoft.com/office/drawing/2014/main" id="{3BA62BFD-0422-FD07-5278-12EF21DE1035}"/>
              </a:ext>
            </a:extLst>
          </p:cNvPr>
          <p:cNvSpPr txBox="1">
            <a:spLocks/>
          </p:cNvSpPr>
          <p:nvPr/>
        </p:nvSpPr>
        <p:spPr>
          <a:xfrm>
            <a:off x="838200" y="1382751"/>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070C0"/>
                </a:solidFill>
              </a:rPr>
              <a:t>Context</a:t>
            </a:r>
          </a:p>
          <a:p>
            <a:pPr marL="342900" indent="-342900" algn="l">
              <a:buFont typeface="Wingdings" pitchFamily="2" charset="2"/>
              <a:buChar char="§"/>
            </a:pPr>
            <a:r>
              <a:rPr lang="en-GB" sz="2000" b="1" dirty="0">
                <a:solidFill>
                  <a:srgbClr val="0070C0"/>
                </a:solidFill>
              </a:rPr>
              <a:t>Complex diary studies</a:t>
            </a:r>
          </a:p>
          <a:p>
            <a:pPr marL="342900" indent="-342900" algn="l">
              <a:buFont typeface="Wingdings" pitchFamily="2" charset="2"/>
              <a:buChar char="§"/>
            </a:pPr>
            <a:r>
              <a:rPr lang="en-GB" sz="2000" dirty="0"/>
              <a:t>Microservice linked to UI/UX</a:t>
            </a:r>
          </a:p>
          <a:p>
            <a:pPr marL="342900" indent="-342900" algn="l">
              <a:buFont typeface="Wingdings" pitchFamily="2" charset="2"/>
              <a:buChar char="§"/>
            </a:pPr>
            <a:r>
              <a:rPr lang="en-GB" sz="2000" dirty="0"/>
              <a:t>Smart solution</a:t>
            </a:r>
          </a:p>
          <a:p>
            <a:pPr marL="342900" indent="-342900" algn="l">
              <a:buFont typeface="Wingdings" pitchFamily="2" charset="2"/>
              <a:buChar char="§"/>
            </a:pPr>
            <a:r>
              <a:rPr lang="en-GB" sz="2000" dirty="0"/>
              <a:t>Clever solution</a:t>
            </a:r>
          </a:p>
          <a:p>
            <a:pPr marL="342900" indent="-342900" algn="l">
              <a:buFont typeface="Wingdings" pitchFamily="2" charset="2"/>
              <a:buChar char="§"/>
            </a:pPr>
            <a:r>
              <a:rPr lang="en-GB" sz="2000" dirty="0"/>
              <a:t>Trustworthy solution</a:t>
            </a:r>
          </a:p>
        </p:txBody>
      </p:sp>
      <p:sp>
        <p:nvSpPr>
          <p:cNvPr id="6" name="Content Placeholder 3">
            <a:extLst>
              <a:ext uri="{FF2B5EF4-FFF2-40B4-BE49-F238E27FC236}">
                <a16:creationId xmlns:a16="http://schemas.microsoft.com/office/drawing/2014/main" id="{E61E2463-27BE-369A-169C-4F64405E53A6}"/>
              </a:ext>
            </a:extLst>
          </p:cNvPr>
          <p:cNvSpPr txBox="1">
            <a:spLocks/>
          </p:cNvSpPr>
          <p:nvPr/>
        </p:nvSpPr>
        <p:spPr>
          <a:xfrm>
            <a:off x="2613025" y="365125"/>
            <a:ext cx="8740775" cy="877888"/>
          </a:xfrm>
          <a:prstGeom prst="rect">
            <a:avLst/>
          </a:prstGeom>
          <a:ln w="19050">
            <a:solidFill>
              <a:srgbClr val="0070C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rgbClr val="0070C0"/>
                </a:solidFill>
              </a:rPr>
              <a:t>Usability testing – Receipt Scanning</a:t>
            </a:r>
          </a:p>
        </p:txBody>
      </p:sp>
      <p:sp>
        <p:nvSpPr>
          <p:cNvPr id="2" name="Content Placeholder 2">
            <a:extLst>
              <a:ext uri="{FF2B5EF4-FFF2-40B4-BE49-F238E27FC236}">
                <a16:creationId xmlns:a16="http://schemas.microsoft.com/office/drawing/2014/main" id="{4947C342-C177-5B6C-139F-F4DA0D0BF827}"/>
              </a:ext>
            </a:extLst>
          </p:cNvPr>
          <p:cNvSpPr txBox="1">
            <a:spLocks/>
          </p:cNvSpPr>
          <p:nvPr/>
        </p:nvSpPr>
        <p:spPr>
          <a:xfrm>
            <a:off x="6096000" y="1382238"/>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solidFill>
                <a:srgbClr val="0070C0"/>
              </a:solidFill>
            </a:endParaRPr>
          </a:p>
          <a:p>
            <a:pPr marL="342900" indent="-342900" algn="l">
              <a:buFont typeface="Wingdings" pitchFamily="2" charset="2"/>
              <a:buChar char="§"/>
            </a:pPr>
            <a:r>
              <a:rPr lang="en-GB" sz="2000" dirty="0"/>
              <a:t>Understand purpose and responsibility</a:t>
            </a:r>
          </a:p>
          <a:p>
            <a:pPr marL="342900" indent="-342900" algn="l">
              <a:buFont typeface="Wingdings" pitchFamily="2" charset="2"/>
              <a:buChar char="§"/>
            </a:pPr>
            <a:r>
              <a:rPr lang="en-GB" sz="2000" dirty="0"/>
              <a:t>No shared history or perspective</a:t>
            </a:r>
          </a:p>
        </p:txBody>
      </p:sp>
      <p:pic>
        <p:nvPicPr>
          <p:cNvPr id="3" name="Picture 2">
            <a:extLst>
              <a:ext uri="{FF2B5EF4-FFF2-40B4-BE49-F238E27FC236}">
                <a16:creationId xmlns:a16="http://schemas.microsoft.com/office/drawing/2014/main" id="{75C6B924-6057-0FDD-B137-B8B0F71CB2C3}"/>
              </a:ext>
            </a:extLst>
          </p:cNvPr>
          <p:cNvPicPr>
            <a:picLocks noChangeAspect="1"/>
          </p:cNvPicPr>
          <p:nvPr/>
        </p:nvPicPr>
        <p:blipFill>
          <a:blip r:embed="rId2"/>
          <a:stretch>
            <a:fillRect/>
          </a:stretch>
        </p:blipFill>
        <p:spPr>
          <a:xfrm>
            <a:off x="6265862" y="3779344"/>
            <a:ext cx="723755" cy="1044000"/>
          </a:xfrm>
          <a:prstGeom prst="rect">
            <a:avLst/>
          </a:prstGeom>
        </p:spPr>
      </p:pic>
      <p:pic>
        <p:nvPicPr>
          <p:cNvPr id="7" name="Picture 6">
            <a:extLst>
              <a:ext uri="{FF2B5EF4-FFF2-40B4-BE49-F238E27FC236}">
                <a16:creationId xmlns:a16="http://schemas.microsoft.com/office/drawing/2014/main" id="{820BC051-6235-58A3-6392-60A43C95D83F}"/>
              </a:ext>
            </a:extLst>
          </p:cNvPr>
          <p:cNvPicPr>
            <a:picLocks noChangeAspect="1"/>
          </p:cNvPicPr>
          <p:nvPr/>
        </p:nvPicPr>
        <p:blipFill>
          <a:blip r:embed="rId3"/>
          <a:stretch>
            <a:fillRect/>
          </a:stretch>
        </p:blipFill>
        <p:spPr>
          <a:xfrm>
            <a:off x="7868177" y="3779344"/>
            <a:ext cx="819828" cy="1044000"/>
          </a:xfrm>
          <a:prstGeom prst="rect">
            <a:avLst/>
          </a:prstGeom>
        </p:spPr>
      </p:pic>
      <p:pic>
        <p:nvPicPr>
          <p:cNvPr id="9" name="Picture 8">
            <a:extLst>
              <a:ext uri="{FF2B5EF4-FFF2-40B4-BE49-F238E27FC236}">
                <a16:creationId xmlns:a16="http://schemas.microsoft.com/office/drawing/2014/main" id="{83366797-DBF1-7BD2-6A05-A62A7F267FB6}"/>
              </a:ext>
            </a:extLst>
          </p:cNvPr>
          <p:cNvPicPr>
            <a:picLocks noChangeAspect="1"/>
          </p:cNvPicPr>
          <p:nvPr/>
        </p:nvPicPr>
        <p:blipFill>
          <a:blip r:embed="rId4"/>
          <a:stretch>
            <a:fillRect/>
          </a:stretch>
        </p:blipFill>
        <p:spPr>
          <a:xfrm>
            <a:off x="9566565" y="3657600"/>
            <a:ext cx="1254927" cy="1165744"/>
          </a:xfrm>
          <a:prstGeom prst="rect">
            <a:avLst/>
          </a:prstGeom>
        </p:spPr>
      </p:pic>
      <p:pic>
        <p:nvPicPr>
          <p:cNvPr id="10" name="Picture 9">
            <a:extLst>
              <a:ext uri="{FF2B5EF4-FFF2-40B4-BE49-F238E27FC236}">
                <a16:creationId xmlns:a16="http://schemas.microsoft.com/office/drawing/2014/main" id="{1B3B1CC5-B1C5-981D-B2DE-E9983EE305FA}"/>
              </a:ext>
            </a:extLst>
          </p:cNvPr>
          <p:cNvPicPr>
            <a:picLocks noChangeAspect="1"/>
          </p:cNvPicPr>
          <p:nvPr/>
        </p:nvPicPr>
        <p:blipFill>
          <a:blip r:embed="rId5"/>
          <a:stretch>
            <a:fillRect/>
          </a:stretch>
        </p:blipFill>
        <p:spPr>
          <a:xfrm>
            <a:off x="7082822" y="4161644"/>
            <a:ext cx="692150" cy="279400"/>
          </a:xfrm>
          <a:prstGeom prst="rect">
            <a:avLst/>
          </a:prstGeom>
        </p:spPr>
      </p:pic>
      <p:pic>
        <p:nvPicPr>
          <p:cNvPr id="11" name="Picture 10">
            <a:extLst>
              <a:ext uri="{FF2B5EF4-FFF2-40B4-BE49-F238E27FC236}">
                <a16:creationId xmlns:a16="http://schemas.microsoft.com/office/drawing/2014/main" id="{FC7DBC98-D3BE-005D-20FB-1B262140E615}"/>
              </a:ext>
            </a:extLst>
          </p:cNvPr>
          <p:cNvPicPr>
            <a:picLocks noChangeAspect="1"/>
          </p:cNvPicPr>
          <p:nvPr/>
        </p:nvPicPr>
        <p:blipFill>
          <a:blip r:embed="rId5"/>
          <a:stretch>
            <a:fillRect/>
          </a:stretch>
        </p:blipFill>
        <p:spPr>
          <a:xfrm>
            <a:off x="8781210" y="4161644"/>
            <a:ext cx="692150" cy="279400"/>
          </a:xfrm>
          <a:prstGeom prst="rect">
            <a:avLst/>
          </a:prstGeom>
        </p:spPr>
      </p:pic>
      <p:sp>
        <p:nvSpPr>
          <p:cNvPr id="13" name="Title 1">
            <a:extLst>
              <a:ext uri="{FF2B5EF4-FFF2-40B4-BE49-F238E27FC236}">
                <a16:creationId xmlns:a16="http://schemas.microsoft.com/office/drawing/2014/main" id="{DA87BE3C-607B-676E-20B3-4E6D413D3663}"/>
              </a:ext>
            </a:extLst>
          </p:cNvPr>
          <p:cNvSpPr txBox="1">
            <a:spLocks/>
          </p:cNvSpPr>
          <p:nvPr/>
        </p:nvSpPr>
        <p:spPr>
          <a:xfrm>
            <a:off x="0" y="6492874"/>
            <a:ext cx="12192000" cy="365126"/>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400" dirty="0">
                <a:solidFill>
                  <a:schemeClr val="bg1"/>
                </a:solidFill>
              </a:rPr>
              <a:t>Theun Pieter van Tienoven 							</a:t>
            </a:r>
          </a:p>
        </p:txBody>
      </p:sp>
      <p:sp>
        <p:nvSpPr>
          <p:cNvPr id="14" name="TextBox 13">
            <a:extLst>
              <a:ext uri="{FF2B5EF4-FFF2-40B4-BE49-F238E27FC236}">
                <a16:creationId xmlns:a16="http://schemas.microsoft.com/office/drawing/2014/main" id="{345DBAD8-1D35-0A68-8702-A4402F654481}"/>
              </a:ext>
            </a:extLst>
          </p:cNvPr>
          <p:cNvSpPr txBox="1"/>
          <p:nvPr/>
        </p:nvSpPr>
        <p:spPr>
          <a:xfrm>
            <a:off x="9473114" y="6521548"/>
            <a:ext cx="2718886" cy="307777"/>
          </a:xfrm>
          <a:prstGeom prst="rect">
            <a:avLst/>
          </a:prstGeom>
          <a:noFill/>
        </p:spPr>
        <p:txBody>
          <a:bodyPr wrap="none" rtlCol="0">
            <a:spAutoFit/>
          </a:bodyPr>
          <a:lstStyle/>
          <a:p>
            <a:pPr algn="r"/>
            <a:r>
              <a:rPr lang="en-GB" sz="1400" dirty="0" err="1">
                <a:solidFill>
                  <a:schemeClr val="bg1"/>
                </a:solidFill>
                <a:latin typeface="+mj-lt"/>
              </a:rPr>
              <a:t>Destatis</a:t>
            </a:r>
            <a:r>
              <a:rPr lang="en-GB" sz="1400" dirty="0">
                <a:solidFill>
                  <a:schemeClr val="bg1"/>
                </a:solidFill>
                <a:latin typeface="+mj-lt"/>
              </a:rPr>
              <a:t> – </a:t>
            </a:r>
            <a:r>
              <a:rPr lang="en-GB" sz="1400" dirty="0" err="1">
                <a:solidFill>
                  <a:schemeClr val="bg1"/>
                </a:solidFill>
                <a:latin typeface="+mj-lt"/>
              </a:rPr>
              <a:t>Insee</a:t>
            </a:r>
            <a:r>
              <a:rPr lang="en-GB" sz="1400" dirty="0">
                <a:solidFill>
                  <a:schemeClr val="bg1"/>
                </a:solidFill>
                <a:latin typeface="+mj-lt"/>
              </a:rPr>
              <a:t> – SSB – CSB – VUB</a:t>
            </a:r>
          </a:p>
        </p:txBody>
      </p:sp>
    </p:spTree>
    <p:extLst>
      <p:ext uri="{BB962C8B-B14F-4D97-AF65-F5344CB8AC3E}">
        <p14:creationId xmlns:p14="http://schemas.microsoft.com/office/powerpoint/2010/main" val="940954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9BC9C-F386-6691-3AAC-C139F5327AE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40179F3-2DC6-2943-239F-EC267452CE67}"/>
              </a:ext>
            </a:extLst>
          </p:cNvPr>
          <p:cNvSpPr txBox="1">
            <a:spLocks/>
          </p:cNvSpPr>
          <p:nvPr/>
        </p:nvSpPr>
        <p:spPr>
          <a:xfrm>
            <a:off x="838200" y="365126"/>
            <a:ext cx="1774800" cy="878400"/>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a:solidFill>
                  <a:schemeClr val="bg1"/>
                </a:solidFill>
              </a:rPr>
              <a:t>WP 2.3</a:t>
            </a:r>
          </a:p>
        </p:txBody>
      </p:sp>
      <p:sp>
        <p:nvSpPr>
          <p:cNvPr id="5" name="Content Placeholder 2">
            <a:extLst>
              <a:ext uri="{FF2B5EF4-FFF2-40B4-BE49-F238E27FC236}">
                <a16:creationId xmlns:a16="http://schemas.microsoft.com/office/drawing/2014/main" id="{1B6ABC90-06D1-1EED-88C6-F89647C9DB06}"/>
              </a:ext>
            </a:extLst>
          </p:cNvPr>
          <p:cNvSpPr txBox="1">
            <a:spLocks/>
          </p:cNvSpPr>
          <p:nvPr/>
        </p:nvSpPr>
        <p:spPr>
          <a:xfrm>
            <a:off x="838200" y="1382751"/>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070C0"/>
                </a:solidFill>
              </a:rPr>
              <a:t>Context</a:t>
            </a:r>
          </a:p>
          <a:p>
            <a:pPr marL="342900" indent="-342900" algn="l">
              <a:buFont typeface="Wingdings" pitchFamily="2" charset="2"/>
              <a:buChar char="§"/>
            </a:pPr>
            <a:r>
              <a:rPr lang="en-GB" sz="2000" dirty="0"/>
              <a:t>Complex diary studies</a:t>
            </a:r>
          </a:p>
          <a:p>
            <a:pPr marL="342900" indent="-342900" algn="l">
              <a:buFont typeface="Wingdings" pitchFamily="2" charset="2"/>
              <a:buChar char="§"/>
            </a:pPr>
            <a:r>
              <a:rPr lang="en-GB" sz="2000" b="1" dirty="0">
                <a:solidFill>
                  <a:srgbClr val="0070C0"/>
                </a:solidFill>
              </a:rPr>
              <a:t>Microservice linked to UI/UX</a:t>
            </a:r>
          </a:p>
          <a:p>
            <a:pPr marL="342900" indent="-342900" algn="l">
              <a:buFont typeface="Wingdings" pitchFamily="2" charset="2"/>
              <a:buChar char="§"/>
            </a:pPr>
            <a:r>
              <a:rPr lang="en-GB" sz="2000" dirty="0"/>
              <a:t>Smart solution</a:t>
            </a:r>
          </a:p>
          <a:p>
            <a:pPr marL="342900" indent="-342900" algn="l">
              <a:buFont typeface="Wingdings" pitchFamily="2" charset="2"/>
              <a:buChar char="§"/>
            </a:pPr>
            <a:r>
              <a:rPr lang="en-GB" sz="2000" dirty="0"/>
              <a:t>Clever solution</a:t>
            </a:r>
          </a:p>
          <a:p>
            <a:pPr marL="342900" indent="-342900" algn="l">
              <a:buFont typeface="Wingdings" pitchFamily="2" charset="2"/>
              <a:buChar char="§"/>
            </a:pPr>
            <a:r>
              <a:rPr lang="en-GB" sz="2000" dirty="0"/>
              <a:t>Trustworthy solution</a:t>
            </a:r>
          </a:p>
        </p:txBody>
      </p:sp>
      <p:sp>
        <p:nvSpPr>
          <p:cNvPr id="6" name="Content Placeholder 3">
            <a:extLst>
              <a:ext uri="{FF2B5EF4-FFF2-40B4-BE49-F238E27FC236}">
                <a16:creationId xmlns:a16="http://schemas.microsoft.com/office/drawing/2014/main" id="{DE822CFE-E818-18DF-DCE7-AF6642CB9BC0}"/>
              </a:ext>
            </a:extLst>
          </p:cNvPr>
          <p:cNvSpPr txBox="1">
            <a:spLocks/>
          </p:cNvSpPr>
          <p:nvPr/>
        </p:nvSpPr>
        <p:spPr>
          <a:xfrm>
            <a:off x="2613025" y="365125"/>
            <a:ext cx="8740775" cy="877888"/>
          </a:xfrm>
          <a:prstGeom prst="rect">
            <a:avLst/>
          </a:prstGeom>
          <a:ln w="19050">
            <a:solidFill>
              <a:srgbClr val="0070C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rgbClr val="0070C0"/>
                </a:solidFill>
              </a:rPr>
              <a:t>Usability testing – Receipt Scanning</a:t>
            </a:r>
          </a:p>
        </p:txBody>
      </p:sp>
      <p:sp>
        <p:nvSpPr>
          <p:cNvPr id="2" name="Content Placeholder 2">
            <a:extLst>
              <a:ext uri="{FF2B5EF4-FFF2-40B4-BE49-F238E27FC236}">
                <a16:creationId xmlns:a16="http://schemas.microsoft.com/office/drawing/2014/main" id="{AC7A0786-9DF3-CCA5-28C1-DC776BFCEC07}"/>
              </a:ext>
            </a:extLst>
          </p:cNvPr>
          <p:cNvSpPr txBox="1">
            <a:spLocks/>
          </p:cNvSpPr>
          <p:nvPr/>
        </p:nvSpPr>
        <p:spPr>
          <a:xfrm>
            <a:off x="6096000" y="1382238"/>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solidFill>
                <a:srgbClr val="0070C0"/>
              </a:solidFill>
            </a:endParaRPr>
          </a:p>
          <a:p>
            <a:pPr marL="342900" indent="-342900" algn="l">
              <a:buFont typeface="Wingdings" pitchFamily="2" charset="2"/>
              <a:buChar char="§"/>
            </a:pPr>
            <a:r>
              <a:rPr lang="en-GB" sz="2000" dirty="0"/>
              <a:t>No one size fits all…</a:t>
            </a:r>
          </a:p>
          <a:p>
            <a:pPr marL="342900" indent="-342900" algn="l">
              <a:buFont typeface="Wingdings" pitchFamily="2" charset="2"/>
              <a:buChar char="§"/>
            </a:pPr>
            <a:r>
              <a:rPr lang="en-GB" sz="2000" dirty="0"/>
              <a:t>... but general points of attention</a:t>
            </a:r>
          </a:p>
        </p:txBody>
      </p:sp>
      <p:pic>
        <p:nvPicPr>
          <p:cNvPr id="7" name="Picture 6">
            <a:extLst>
              <a:ext uri="{FF2B5EF4-FFF2-40B4-BE49-F238E27FC236}">
                <a16:creationId xmlns:a16="http://schemas.microsoft.com/office/drawing/2014/main" id="{18BC7417-444C-8BC4-708A-7275503EEDF2}"/>
              </a:ext>
            </a:extLst>
          </p:cNvPr>
          <p:cNvPicPr>
            <a:picLocks noChangeAspect="1"/>
          </p:cNvPicPr>
          <p:nvPr/>
        </p:nvPicPr>
        <p:blipFill>
          <a:blip r:embed="rId2"/>
          <a:stretch>
            <a:fillRect/>
          </a:stretch>
        </p:blipFill>
        <p:spPr>
          <a:xfrm>
            <a:off x="8334094" y="3257344"/>
            <a:ext cx="653301" cy="1044000"/>
          </a:xfrm>
          <a:prstGeom prst="rect">
            <a:avLst/>
          </a:prstGeom>
        </p:spPr>
      </p:pic>
      <p:pic>
        <p:nvPicPr>
          <p:cNvPr id="9" name="Picture 8">
            <a:extLst>
              <a:ext uri="{FF2B5EF4-FFF2-40B4-BE49-F238E27FC236}">
                <a16:creationId xmlns:a16="http://schemas.microsoft.com/office/drawing/2014/main" id="{FA3AD2CD-F362-D076-3B1F-708271AAA9F3}"/>
              </a:ext>
            </a:extLst>
          </p:cNvPr>
          <p:cNvPicPr>
            <a:picLocks noChangeAspect="1"/>
          </p:cNvPicPr>
          <p:nvPr/>
        </p:nvPicPr>
        <p:blipFill>
          <a:blip r:embed="rId3"/>
          <a:stretch>
            <a:fillRect/>
          </a:stretch>
        </p:blipFill>
        <p:spPr>
          <a:xfrm>
            <a:off x="7452113" y="3615894"/>
            <a:ext cx="692150" cy="279400"/>
          </a:xfrm>
          <a:prstGeom prst="rect">
            <a:avLst/>
          </a:prstGeom>
        </p:spPr>
      </p:pic>
      <p:pic>
        <p:nvPicPr>
          <p:cNvPr id="10" name="Picture 9">
            <a:extLst>
              <a:ext uri="{FF2B5EF4-FFF2-40B4-BE49-F238E27FC236}">
                <a16:creationId xmlns:a16="http://schemas.microsoft.com/office/drawing/2014/main" id="{22FEC0E5-2863-27EE-4597-07D4AFEABBC5}"/>
              </a:ext>
            </a:extLst>
          </p:cNvPr>
          <p:cNvPicPr>
            <a:picLocks noChangeAspect="1"/>
          </p:cNvPicPr>
          <p:nvPr/>
        </p:nvPicPr>
        <p:blipFill>
          <a:blip r:embed="rId3"/>
          <a:stretch>
            <a:fillRect/>
          </a:stretch>
        </p:blipFill>
        <p:spPr>
          <a:xfrm>
            <a:off x="9177226" y="3615894"/>
            <a:ext cx="692150" cy="279400"/>
          </a:xfrm>
          <a:prstGeom prst="rect">
            <a:avLst/>
          </a:prstGeom>
        </p:spPr>
      </p:pic>
      <p:pic>
        <p:nvPicPr>
          <p:cNvPr id="11" name="Picture 10">
            <a:extLst>
              <a:ext uri="{FF2B5EF4-FFF2-40B4-BE49-F238E27FC236}">
                <a16:creationId xmlns:a16="http://schemas.microsoft.com/office/drawing/2014/main" id="{237B7D59-C031-A6C7-BF70-359F9F08346B}"/>
              </a:ext>
            </a:extLst>
          </p:cNvPr>
          <p:cNvPicPr>
            <a:picLocks noChangeAspect="1"/>
          </p:cNvPicPr>
          <p:nvPr/>
        </p:nvPicPr>
        <p:blipFill>
          <a:blip r:embed="rId4"/>
          <a:stretch>
            <a:fillRect/>
          </a:stretch>
        </p:blipFill>
        <p:spPr>
          <a:xfrm>
            <a:off x="5162551" y="2393950"/>
            <a:ext cx="0" cy="0"/>
          </a:xfrm>
          <a:prstGeom prst="rect">
            <a:avLst/>
          </a:prstGeom>
        </p:spPr>
      </p:pic>
      <p:pic>
        <p:nvPicPr>
          <p:cNvPr id="12" name="Picture 11">
            <a:extLst>
              <a:ext uri="{FF2B5EF4-FFF2-40B4-BE49-F238E27FC236}">
                <a16:creationId xmlns:a16="http://schemas.microsoft.com/office/drawing/2014/main" id="{DC3DDB5B-A739-6B96-3DCE-C04759974112}"/>
              </a:ext>
            </a:extLst>
          </p:cNvPr>
          <p:cNvPicPr>
            <a:picLocks noChangeAspect="1"/>
          </p:cNvPicPr>
          <p:nvPr/>
        </p:nvPicPr>
        <p:blipFill>
          <a:blip r:embed="rId5"/>
          <a:stretch>
            <a:fillRect/>
          </a:stretch>
        </p:blipFill>
        <p:spPr>
          <a:xfrm>
            <a:off x="10205557" y="3257344"/>
            <a:ext cx="717350" cy="1044000"/>
          </a:xfrm>
          <a:prstGeom prst="rect">
            <a:avLst/>
          </a:prstGeom>
        </p:spPr>
      </p:pic>
      <p:pic>
        <p:nvPicPr>
          <p:cNvPr id="16" name="Picture 15">
            <a:extLst>
              <a:ext uri="{FF2B5EF4-FFF2-40B4-BE49-F238E27FC236}">
                <a16:creationId xmlns:a16="http://schemas.microsoft.com/office/drawing/2014/main" id="{2EA3E1D9-2682-42B9-A7AB-FD9977E55920}"/>
              </a:ext>
            </a:extLst>
          </p:cNvPr>
          <p:cNvPicPr>
            <a:picLocks noChangeAspect="1"/>
          </p:cNvPicPr>
          <p:nvPr/>
        </p:nvPicPr>
        <p:blipFill>
          <a:blip r:embed="rId6"/>
          <a:stretch>
            <a:fillRect/>
          </a:stretch>
        </p:blipFill>
        <p:spPr>
          <a:xfrm>
            <a:off x="6104649" y="3257344"/>
            <a:ext cx="1157633" cy="1044000"/>
          </a:xfrm>
          <a:prstGeom prst="rect">
            <a:avLst/>
          </a:prstGeom>
        </p:spPr>
      </p:pic>
      <p:sp>
        <p:nvSpPr>
          <p:cNvPr id="17" name="Title 1">
            <a:extLst>
              <a:ext uri="{FF2B5EF4-FFF2-40B4-BE49-F238E27FC236}">
                <a16:creationId xmlns:a16="http://schemas.microsoft.com/office/drawing/2014/main" id="{65497051-53A6-21E3-58C4-278391896DCB}"/>
              </a:ext>
            </a:extLst>
          </p:cNvPr>
          <p:cNvSpPr txBox="1">
            <a:spLocks/>
          </p:cNvSpPr>
          <p:nvPr/>
        </p:nvSpPr>
        <p:spPr>
          <a:xfrm>
            <a:off x="0" y="6492874"/>
            <a:ext cx="12192000" cy="365126"/>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400" dirty="0">
                <a:solidFill>
                  <a:schemeClr val="bg1"/>
                </a:solidFill>
              </a:rPr>
              <a:t>Theun Pieter van Tienoven 								</a:t>
            </a:r>
          </a:p>
        </p:txBody>
      </p:sp>
      <p:sp>
        <p:nvSpPr>
          <p:cNvPr id="18" name="TextBox 17">
            <a:extLst>
              <a:ext uri="{FF2B5EF4-FFF2-40B4-BE49-F238E27FC236}">
                <a16:creationId xmlns:a16="http://schemas.microsoft.com/office/drawing/2014/main" id="{22896BC1-6DFC-36FA-E4F9-93B078EFBC6C}"/>
              </a:ext>
            </a:extLst>
          </p:cNvPr>
          <p:cNvSpPr txBox="1"/>
          <p:nvPr/>
        </p:nvSpPr>
        <p:spPr>
          <a:xfrm>
            <a:off x="9473114" y="6521548"/>
            <a:ext cx="2718886" cy="307777"/>
          </a:xfrm>
          <a:prstGeom prst="rect">
            <a:avLst/>
          </a:prstGeom>
          <a:noFill/>
        </p:spPr>
        <p:txBody>
          <a:bodyPr wrap="none" rtlCol="0">
            <a:spAutoFit/>
          </a:bodyPr>
          <a:lstStyle/>
          <a:p>
            <a:pPr algn="r"/>
            <a:r>
              <a:rPr lang="en-GB" sz="1400" dirty="0" err="1">
                <a:solidFill>
                  <a:schemeClr val="bg1"/>
                </a:solidFill>
                <a:latin typeface="+mj-lt"/>
              </a:rPr>
              <a:t>Destatis</a:t>
            </a:r>
            <a:r>
              <a:rPr lang="en-GB" sz="1400" dirty="0">
                <a:solidFill>
                  <a:schemeClr val="bg1"/>
                </a:solidFill>
                <a:latin typeface="+mj-lt"/>
              </a:rPr>
              <a:t> – </a:t>
            </a:r>
            <a:r>
              <a:rPr lang="en-GB" sz="1400" dirty="0" err="1">
                <a:solidFill>
                  <a:schemeClr val="bg1"/>
                </a:solidFill>
                <a:latin typeface="+mj-lt"/>
              </a:rPr>
              <a:t>Insee</a:t>
            </a:r>
            <a:r>
              <a:rPr lang="en-GB" sz="1400" dirty="0">
                <a:solidFill>
                  <a:schemeClr val="bg1"/>
                </a:solidFill>
                <a:latin typeface="+mj-lt"/>
              </a:rPr>
              <a:t> – SSB – CSB – VUB</a:t>
            </a:r>
          </a:p>
        </p:txBody>
      </p:sp>
    </p:spTree>
    <p:extLst>
      <p:ext uri="{BB962C8B-B14F-4D97-AF65-F5344CB8AC3E}">
        <p14:creationId xmlns:p14="http://schemas.microsoft.com/office/powerpoint/2010/main" val="392074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E4A83-5F92-8FB7-E9F8-9532605D6FA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09DF9E6-15E1-9F38-529D-DAE345B3836A}"/>
              </a:ext>
            </a:extLst>
          </p:cNvPr>
          <p:cNvSpPr txBox="1">
            <a:spLocks/>
          </p:cNvSpPr>
          <p:nvPr/>
        </p:nvSpPr>
        <p:spPr>
          <a:xfrm>
            <a:off x="838200" y="365126"/>
            <a:ext cx="1774800" cy="878400"/>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a:solidFill>
                  <a:schemeClr val="bg1"/>
                </a:solidFill>
              </a:rPr>
              <a:t>WP 2.3</a:t>
            </a:r>
          </a:p>
        </p:txBody>
      </p:sp>
      <p:sp>
        <p:nvSpPr>
          <p:cNvPr id="5" name="Content Placeholder 2">
            <a:extLst>
              <a:ext uri="{FF2B5EF4-FFF2-40B4-BE49-F238E27FC236}">
                <a16:creationId xmlns:a16="http://schemas.microsoft.com/office/drawing/2014/main" id="{5D47018A-3BD0-82B5-D6D0-C2104C8A542B}"/>
              </a:ext>
            </a:extLst>
          </p:cNvPr>
          <p:cNvSpPr txBox="1">
            <a:spLocks/>
          </p:cNvSpPr>
          <p:nvPr/>
        </p:nvSpPr>
        <p:spPr>
          <a:xfrm>
            <a:off x="838200" y="1382751"/>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070C0"/>
                </a:solidFill>
              </a:rPr>
              <a:t>Context</a:t>
            </a:r>
          </a:p>
          <a:p>
            <a:pPr marL="342900" indent="-342900" algn="l">
              <a:buFont typeface="Wingdings" pitchFamily="2" charset="2"/>
              <a:buChar char="§"/>
            </a:pPr>
            <a:r>
              <a:rPr lang="en-GB" sz="2000" dirty="0"/>
              <a:t>Complex diary studies</a:t>
            </a:r>
          </a:p>
          <a:p>
            <a:pPr marL="342900" indent="-342900" algn="l">
              <a:buFont typeface="Wingdings" pitchFamily="2" charset="2"/>
              <a:buChar char="§"/>
            </a:pPr>
            <a:r>
              <a:rPr lang="en-GB" sz="2000" dirty="0"/>
              <a:t>Microservice linked to UI/UX</a:t>
            </a:r>
          </a:p>
          <a:p>
            <a:pPr marL="342900" indent="-342900" algn="l">
              <a:buFont typeface="Wingdings" pitchFamily="2" charset="2"/>
              <a:buChar char="§"/>
            </a:pPr>
            <a:r>
              <a:rPr lang="en-GB" sz="2000" b="1" dirty="0">
                <a:solidFill>
                  <a:srgbClr val="0070C0"/>
                </a:solidFill>
              </a:rPr>
              <a:t>Smart solution</a:t>
            </a:r>
          </a:p>
          <a:p>
            <a:pPr marL="342900" indent="-342900" algn="l">
              <a:buFont typeface="Wingdings" pitchFamily="2" charset="2"/>
              <a:buChar char="§"/>
            </a:pPr>
            <a:r>
              <a:rPr lang="en-GB" sz="2000" dirty="0"/>
              <a:t>Clever solution</a:t>
            </a:r>
          </a:p>
          <a:p>
            <a:pPr marL="342900" indent="-342900" algn="l">
              <a:buFont typeface="Wingdings" pitchFamily="2" charset="2"/>
              <a:buChar char="§"/>
            </a:pPr>
            <a:r>
              <a:rPr lang="en-GB" sz="2000" dirty="0"/>
              <a:t>Trustworthy solution</a:t>
            </a:r>
          </a:p>
        </p:txBody>
      </p:sp>
      <p:sp>
        <p:nvSpPr>
          <p:cNvPr id="6" name="Content Placeholder 3">
            <a:extLst>
              <a:ext uri="{FF2B5EF4-FFF2-40B4-BE49-F238E27FC236}">
                <a16:creationId xmlns:a16="http://schemas.microsoft.com/office/drawing/2014/main" id="{7EB7D1C9-D24A-5A04-55B9-05908E95E46B}"/>
              </a:ext>
            </a:extLst>
          </p:cNvPr>
          <p:cNvSpPr txBox="1">
            <a:spLocks/>
          </p:cNvSpPr>
          <p:nvPr/>
        </p:nvSpPr>
        <p:spPr>
          <a:xfrm>
            <a:off x="2613025" y="365125"/>
            <a:ext cx="8740775" cy="877888"/>
          </a:xfrm>
          <a:prstGeom prst="rect">
            <a:avLst/>
          </a:prstGeom>
          <a:ln w="19050">
            <a:solidFill>
              <a:srgbClr val="0070C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rgbClr val="0070C0"/>
                </a:solidFill>
              </a:rPr>
              <a:t>Usability testing – Receipt Scanning</a:t>
            </a:r>
          </a:p>
        </p:txBody>
      </p:sp>
      <p:sp>
        <p:nvSpPr>
          <p:cNvPr id="2" name="Content Placeholder 2">
            <a:extLst>
              <a:ext uri="{FF2B5EF4-FFF2-40B4-BE49-F238E27FC236}">
                <a16:creationId xmlns:a16="http://schemas.microsoft.com/office/drawing/2014/main" id="{B503A057-D5EC-E241-59C8-E2385155F3E5}"/>
              </a:ext>
            </a:extLst>
          </p:cNvPr>
          <p:cNvSpPr txBox="1">
            <a:spLocks/>
          </p:cNvSpPr>
          <p:nvPr/>
        </p:nvSpPr>
        <p:spPr>
          <a:xfrm>
            <a:off x="6096000" y="1382238"/>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solidFill>
                <a:srgbClr val="0070C0"/>
              </a:solidFill>
            </a:endParaRPr>
          </a:p>
          <a:p>
            <a:pPr marL="342900" indent="-342900" algn="l">
              <a:buFont typeface="Wingdings" pitchFamily="2" charset="2"/>
              <a:buChar char="§"/>
            </a:pPr>
            <a:r>
              <a:rPr lang="en-GB" sz="2000" dirty="0"/>
              <a:t>It is expected…</a:t>
            </a:r>
          </a:p>
          <a:p>
            <a:pPr marL="342900" indent="-342900" algn="l">
              <a:buFont typeface="Wingdings" pitchFamily="2" charset="2"/>
              <a:buChar char="§"/>
            </a:pPr>
            <a:r>
              <a:rPr lang="en-GB" sz="2000" dirty="0"/>
              <a:t>… but expectations are high</a:t>
            </a:r>
          </a:p>
        </p:txBody>
      </p:sp>
      <p:pic>
        <p:nvPicPr>
          <p:cNvPr id="3" name="Picture 2">
            <a:extLst>
              <a:ext uri="{FF2B5EF4-FFF2-40B4-BE49-F238E27FC236}">
                <a16:creationId xmlns:a16="http://schemas.microsoft.com/office/drawing/2014/main" id="{8543233F-D406-F485-A4E3-56A799ED89D4}"/>
              </a:ext>
            </a:extLst>
          </p:cNvPr>
          <p:cNvPicPr>
            <a:picLocks noChangeAspect="1"/>
          </p:cNvPicPr>
          <p:nvPr/>
        </p:nvPicPr>
        <p:blipFill>
          <a:blip r:embed="rId2"/>
          <a:stretch>
            <a:fillRect/>
          </a:stretch>
        </p:blipFill>
        <p:spPr>
          <a:xfrm>
            <a:off x="6096000" y="3257344"/>
            <a:ext cx="1088663" cy="1044000"/>
          </a:xfrm>
          <a:prstGeom prst="rect">
            <a:avLst/>
          </a:prstGeom>
        </p:spPr>
      </p:pic>
      <p:pic>
        <p:nvPicPr>
          <p:cNvPr id="9" name="Picture 8">
            <a:extLst>
              <a:ext uri="{FF2B5EF4-FFF2-40B4-BE49-F238E27FC236}">
                <a16:creationId xmlns:a16="http://schemas.microsoft.com/office/drawing/2014/main" id="{CBDC2F69-F5FC-48D5-3D2E-33D2AA5CAE2E}"/>
              </a:ext>
            </a:extLst>
          </p:cNvPr>
          <p:cNvPicPr>
            <a:picLocks noChangeAspect="1"/>
          </p:cNvPicPr>
          <p:nvPr/>
        </p:nvPicPr>
        <p:blipFill>
          <a:blip r:embed="rId3"/>
          <a:stretch>
            <a:fillRect/>
          </a:stretch>
        </p:blipFill>
        <p:spPr>
          <a:xfrm>
            <a:off x="8007550" y="3257344"/>
            <a:ext cx="717350" cy="1044000"/>
          </a:xfrm>
          <a:prstGeom prst="rect">
            <a:avLst/>
          </a:prstGeom>
        </p:spPr>
      </p:pic>
      <p:pic>
        <p:nvPicPr>
          <p:cNvPr id="10" name="Picture 9">
            <a:extLst>
              <a:ext uri="{FF2B5EF4-FFF2-40B4-BE49-F238E27FC236}">
                <a16:creationId xmlns:a16="http://schemas.microsoft.com/office/drawing/2014/main" id="{D72581E3-EF9B-1743-1994-9AFA3BCC1BE3}"/>
              </a:ext>
            </a:extLst>
          </p:cNvPr>
          <p:cNvPicPr>
            <a:picLocks noChangeAspect="1"/>
          </p:cNvPicPr>
          <p:nvPr/>
        </p:nvPicPr>
        <p:blipFill>
          <a:blip r:embed="rId4"/>
          <a:stretch>
            <a:fillRect/>
          </a:stretch>
        </p:blipFill>
        <p:spPr>
          <a:xfrm>
            <a:off x="9547787" y="3257344"/>
            <a:ext cx="717350" cy="1044000"/>
          </a:xfrm>
          <a:prstGeom prst="rect">
            <a:avLst/>
          </a:prstGeom>
        </p:spPr>
      </p:pic>
      <p:pic>
        <p:nvPicPr>
          <p:cNvPr id="11" name="Picture 10">
            <a:extLst>
              <a:ext uri="{FF2B5EF4-FFF2-40B4-BE49-F238E27FC236}">
                <a16:creationId xmlns:a16="http://schemas.microsoft.com/office/drawing/2014/main" id="{72A3A138-76EE-1362-67DC-F5BED0A1EB0B}"/>
              </a:ext>
            </a:extLst>
          </p:cNvPr>
          <p:cNvPicPr>
            <a:picLocks noChangeAspect="1"/>
          </p:cNvPicPr>
          <p:nvPr/>
        </p:nvPicPr>
        <p:blipFill>
          <a:blip r:embed="rId5"/>
          <a:stretch>
            <a:fillRect/>
          </a:stretch>
        </p:blipFill>
        <p:spPr>
          <a:xfrm>
            <a:off x="7453231" y="3636469"/>
            <a:ext cx="285750" cy="285750"/>
          </a:xfrm>
          <a:prstGeom prst="rect">
            <a:avLst/>
          </a:prstGeom>
        </p:spPr>
      </p:pic>
      <p:pic>
        <p:nvPicPr>
          <p:cNvPr id="12" name="Picture 11">
            <a:extLst>
              <a:ext uri="{FF2B5EF4-FFF2-40B4-BE49-F238E27FC236}">
                <a16:creationId xmlns:a16="http://schemas.microsoft.com/office/drawing/2014/main" id="{2820A353-53A8-CAED-A648-3AFEFDCF74D2}"/>
              </a:ext>
            </a:extLst>
          </p:cNvPr>
          <p:cNvPicPr>
            <a:picLocks noChangeAspect="1"/>
          </p:cNvPicPr>
          <p:nvPr/>
        </p:nvPicPr>
        <p:blipFill>
          <a:blip r:embed="rId5"/>
          <a:stretch>
            <a:fillRect/>
          </a:stretch>
        </p:blipFill>
        <p:spPr>
          <a:xfrm>
            <a:off x="8993468" y="3636469"/>
            <a:ext cx="285750" cy="285750"/>
          </a:xfrm>
          <a:prstGeom prst="rect">
            <a:avLst/>
          </a:prstGeom>
        </p:spPr>
      </p:pic>
      <p:sp>
        <p:nvSpPr>
          <p:cNvPr id="14" name="Title 1">
            <a:extLst>
              <a:ext uri="{FF2B5EF4-FFF2-40B4-BE49-F238E27FC236}">
                <a16:creationId xmlns:a16="http://schemas.microsoft.com/office/drawing/2014/main" id="{EFD92C7E-BA27-AA5A-4D3E-8AD1E2FE9F4B}"/>
              </a:ext>
            </a:extLst>
          </p:cNvPr>
          <p:cNvSpPr txBox="1">
            <a:spLocks/>
          </p:cNvSpPr>
          <p:nvPr/>
        </p:nvSpPr>
        <p:spPr>
          <a:xfrm>
            <a:off x="0" y="6492874"/>
            <a:ext cx="12192000" cy="365126"/>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400" dirty="0">
                <a:solidFill>
                  <a:schemeClr val="bg1"/>
                </a:solidFill>
              </a:rPr>
              <a:t>Theun Pieter van Tienoven 								</a:t>
            </a:r>
          </a:p>
        </p:txBody>
      </p:sp>
      <p:sp>
        <p:nvSpPr>
          <p:cNvPr id="15" name="TextBox 14">
            <a:extLst>
              <a:ext uri="{FF2B5EF4-FFF2-40B4-BE49-F238E27FC236}">
                <a16:creationId xmlns:a16="http://schemas.microsoft.com/office/drawing/2014/main" id="{2EEFA384-8D25-4D34-F1BB-F33D07FEA71A}"/>
              </a:ext>
            </a:extLst>
          </p:cNvPr>
          <p:cNvSpPr txBox="1"/>
          <p:nvPr/>
        </p:nvSpPr>
        <p:spPr>
          <a:xfrm>
            <a:off x="9473114" y="6521548"/>
            <a:ext cx="2718886" cy="307777"/>
          </a:xfrm>
          <a:prstGeom prst="rect">
            <a:avLst/>
          </a:prstGeom>
          <a:noFill/>
        </p:spPr>
        <p:txBody>
          <a:bodyPr wrap="none" rtlCol="0">
            <a:spAutoFit/>
          </a:bodyPr>
          <a:lstStyle/>
          <a:p>
            <a:pPr algn="r"/>
            <a:r>
              <a:rPr lang="en-GB" sz="1400" dirty="0" err="1">
                <a:solidFill>
                  <a:schemeClr val="bg1"/>
                </a:solidFill>
                <a:latin typeface="+mj-lt"/>
              </a:rPr>
              <a:t>Destatis</a:t>
            </a:r>
            <a:r>
              <a:rPr lang="en-GB" sz="1400" dirty="0">
                <a:solidFill>
                  <a:schemeClr val="bg1"/>
                </a:solidFill>
                <a:latin typeface="+mj-lt"/>
              </a:rPr>
              <a:t> – </a:t>
            </a:r>
            <a:r>
              <a:rPr lang="en-GB" sz="1400" dirty="0" err="1">
                <a:solidFill>
                  <a:schemeClr val="bg1"/>
                </a:solidFill>
                <a:latin typeface="+mj-lt"/>
              </a:rPr>
              <a:t>Insee</a:t>
            </a:r>
            <a:r>
              <a:rPr lang="en-GB" sz="1400" dirty="0">
                <a:solidFill>
                  <a:schemeClr val="bg1"/>
                </a:solidFill>
                <a:latin typeface="+mj-lt"/>
              </a:rPr>
              <a:t> – SSB – CSB – VUB</a:t>
            </a:r>
          </a:p>
        </p:txBody>
      </p:sp>
    </p:spTree>
    <p:extLst>
      <p:ext uri="{BB962C8B-B14F-4D97-AF65-F5344CB8AC3E}">
        <p14:creationId xmlns:p14="http://schemas.microsoft.com/office/powerpoint/2010/main" val="2148544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B7104-4523-375C-FD9B-2BBADECA85D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3B5A188-16AB-8A66-67DD-88188F3887A1}"/>
              </a:ext>
            </a:extLst>
          </p:cNvPr>
          <p:cNvSpPr txBox="1">
            <a:spLocks/>
          </p:cNvSpPr>
          <p:nvPr/>
        </p:nvSpPr>
        <p:spPr>
          <a:xfrm>
            <a:off x="838200" y="365126"/>
            <a:ext cx="1774800" cy="878400"/>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a:solidFill>
                  <a:schemeClr val="bg1"/>
                </a:solidFill>
              </a:rPr>
              <a:t>WP 2.3</a:t>
            </a:r>
          </a:p>
        </p:txBody>
      </p:sp>
      <p:sp>
        <p:nvSpPr>
          <p:cNvPr id="5" name="Content Placeholder 2">
            <a:extLst>
              <a:ext uri="{FF2B5EF4-FFF2-40B4-BE49-F238E27FC236}">
                <a16:creationId xmlns:a16="http://schemas.microsoft.com/office/drawing/2014/main" id="{44558371-F5E4-5A79-D5BC-F8F9984785A8}"/>
              </a:ext>
            </a:extLst>
          </p:cNvPr>
          <p:cNvSpPr txBox="1">
            <a:spLocks/>
          </p:cNvSpPr>
          <p:nvPr/>
        </p:nvSpPr>
        <p:spPr>
          <a:xfrm>
            <a:off x="838200" y="1382751"/>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070C0"/>
                </a:solidFill>
              </a:rPr>
              <a:t>Context</a:t>
            </a:r>
          </a:p>
          <a:p>
            <a:pPr marL="342900" indent="-342900" algn="l">
              <a:buFont typeface="Wingdings" pitchFamily="2" charset="2"/>
              <a:buChar char="§"/>
            </a:pPr>
            <a:r>
              <a:rPr lang="en-GB" sz="2000" dirty="0"/>
              <a:t>Complex diary studies</a:t>
            </a:r>
          </a:p>
          <a:p>
            <a:pPr marL="342900" indent="-342900" algn="l">
              <a:buFont typeface="Wingdings" pitchFamily="2" charset="2"/>
              <a:buChar char="§"/>
            </a:pPr>
            <a:r>
              <a:rPr lang="en-GB" sz="2000" dirty="0"/>
              <a:t>Microservice linked to UI/UX</a:t>
            </a:r>
          </a:p>
          <a:p>
            <a:pPr marL="342900" indent="-342900" algn="l">
              <a:buFont typeface="Wingdings" pitchFamily="2" charset="2"/>
              <a:buChar char="§"/>
            </a:pPr>
            <a:r>
              <a:rPr lang="en-GB" sz="2000" dirty="0"/>
              <a:t>Smart solution</a:t>
            </a:r>
          </a:p>
          <a:p>
            <a:pPr marL="342900" indent="-342900" algn="l">
              <a:buFont typeface="Wingdings" pitchFamily="2" charset="2"/>
              <a:buChar char="§"/>
            </a:pPr>
            <a:r>
              <a:rPr lang="en-GB" sz="2000" b="1" dirty="0">
                <a:solidFill>
                  <a:srgbClr val="0070C0"/>
                </a:solidFill>
              </a:rPr>
              <a:t>Clever solution</a:t>
            </a:r>
          </a:p>
          <a:p>
            <a:pPr marL="342900" indent="-342900" algn="l">
              <a:buFont typeface="Wingdings" pitchFamily="2" charset="2"/>
              <a:buChar char="§"/>
            </a:pPr>
            <a:r>
              <a:rPr lang="en-GB" sz="2000" dirty="0"/>
              <a:t>Trustworthy solution</a:t>
            </a:r>
          </a:p>
        </p:txBody>
      </p:sp>
      <p:sp>
        <p:nvSpPr>
          <p:cNvPr id="6" name="Content Placeholder 3">
            <a:extLst>
              <a:ext uri="{FF2B5EF4-FFF2-40B4-BE49-F238E27FC236}">
                <a16:creationId xmlns:a16="http://schemas.microsoft.com/office/drawing/2014/main" id="{643426F6-287C-1BF0-4A7F-BDCCC21B195B}"/>
              </a:ext>
            </a:extLst>
          </p:cNvPr>
          <p:cNvSpPr txBox="1">
            <a:spLocks/>
          </p:cNvSpPr>
          <p:nvPr/>
        </p:nvSpPr>
        <p:spPr>
          <a:xfrm>
            <a:off x="2613025" y="365125"/>
            <a:ext cx="8740775" cy="877888"/>
          </a:xfrm>
          <a:prstGeom prst="rect">
            <a:avLst/>
          </a:prstGeom>
          <a:ln w="19050">
            <a:solidFill>
              <a:srgbClr val="0070C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rgbClr val="0070C0"/>
                </a:solidFill>
              </a:rPr>
              <a:t>Usability testing – Receipt Scanning</a:t>
            </a:r>
          </a:p>
        </p:txBody>
      </p:sp>
      <p:sp>
        <p:nvSpPr>
          <p:cNvPr id="2" name="Content Placeholder 2">
            <a:extLst>
              <a:ext uri="{FF2B5EF4-FFF2-40B4-BE49-F238E27FC236}">
                <a16:creationId xmlns:a16="http://schemas.microsoft.com/office/drawing/2014/main" id="{F314B3E3-1084-67FB-2893-583C71336ED7}"/>
              </a:ext>
            </a:extLst>
          </p:cNvPr>
          <p:cNvSpPr txBox="1">
            <a:spLocks/>
          </p:cNvSpPr>
          <p:nvPr/>
        </p:nvSpPr>
        <p:spPr>
          <a:xfrm>
            <a:off x="6096000" y="1382238"/>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solidFill>
                <a:srgbClr val="0070C0"/>
              </a:solidFill>
            </a:endParaRPr>
          </a:p>
          <a:p>
            <a:pPr marL="342900" indent="-342900" algn="l">
              <a:buFont typeface="Wingdings" pitchFamily="2" charset="2"/>
              <a:buChar char="§"/>
            </a:pPr>
            <a:r>
              <a:rPr lang="en-GB" sz="2000" dirty="0"/>
              <a:t>Yes and no</a:t>
            </a:r>
          </a:p>
          <a:p>
            <a:pPr marL="342900" indent="-342900" algn="l">
              <a:buFont typeface="Wingdings" pitchFamily="2" charset="2"/>
              <a:buChar char="§"/>
            </a:pPr>
            <a:r>
              <a:rPr lang="en-GB" sz="2000" dirty="0"/>
              <a:t>Tentative vs committed</a:t>
            </a:r>
          </a:p>
        </p:txBody>
      </p:sp>
      <p:pic>
        <p:nvPicPr>
          <p:cNvPr id="11" name="Picture 10">
            <a:extLst>
              <a:ext uri="{FF2B5EF4-FFF2-40B4-BE49-F238E27FC236}">
                <a16:creationId xmlns:a16="http://schemas.microsoft.com/office/drawing/2014/main" id="{423ED015-F5E1-C47A-F07E-2E20E5B4B96C}"/>
              </a:ext>
            </a:extLst>
          </p:cNvPr>
          <p:cNvPicPr>
            <a:picLocks noChangeAspect="1"/>
          </p:cNvPicPr>
          <p:nvPr/>
        </p:nvPicPr>
        <p:blipFill>
          <a:blip r:embed="rId2"/>
          <a:stretch>
            <a:fillRect/>
          </a:stretch>
        </p:blipFill>
        <p:spPr>
          <a:xfrm>
            <a:off x="8273538" y="3233594"/>
            <a:ext cx="1005571" cy="1044000"/>
          </a:xfrm>
          <a:prstGeom prst="rect">
            <a:avLst/>
          </a:prstGeom>
        </p:spPr>
      </p:pic>
      <p:pic>
        <p:nvPicPr>
          <p:cNvPr id="12" name="Picture 11">
            <a:extLst>
              <a:ext uri="{FF2B5EF4-FFF2-40B4-BE49-F238E27FC236}">
                <a16:creationId xmlns:a16="http://schemas.microsoft.com/office/drawing/2014/main" id="{DDEE411C-BFC8-58D1-6CD4-84E61E55F7C5}"/>
              </a:ext>
            </a:extLst>
          </p:cNvPr>
          <p:cNvPicPr>
            <a:picLocks noChangeAspect="1"/>
          </p:cNvPicPr>
          <p:nvPr/>
        </p:nvPicPr>
        <p:blipFill>
          <a:blip r:embed="rId3"/>
          <a:stretch>
            <a:fillRect/>
          </a:stretch>
        </p:blipFill>
        <p:spPr>
          <a:xfrm>
            <a:off x="6244837" y="3233594"/>
            <a:ext cx="1005570" cy="1044000"/>
          </a:xfrm>
          <a:prstGeom prst="rect">
            <a:avLst/>
          </a:prstGeom>
        </p:spPr>
      </p:pic>
      <p:pic>
        <p:nvPicPr>
          <p:cNvPr id="13" name="Picture 12">
            <a:extLst>
              <a:ext uri="{FF2B5EF4-FFF2-40B4-BE49-F238E27FC236}">
                <a16:creationId xmlns:a16="http://schemas.microsoft.com/office/drawing/2014/main" id="{123B9EA1-8D54-72FF-301B-8606DCB14C2D}"/>
              </a:ext>
            </a:extLst>
          </p:cNvPr>
          <p:cNvPicPr>
            <a:picLocks noChangeAspect="1"/>
          </p:cNvPicPr>
          <p:nvPr/>
        </p:nvPicPr>
        <p:blipFill>
          <a:blip r:embed="rId4"/>
          <a:stretch>
            <a:fillRect/>
          </a:stretch>
        </p:blipFill>
        <p:spPr>
          <a:xfrm>
            <a:off x="7319593" y="3615894"/>
            <a:ext cx="692150" cy="279400"/>
          </a:xfrm>
          <a:prstGeom prst="rect">
            <a:avLst/>
          </a:prstGeom>
        </p:spPr>
      </p:pic>
      <p:pic>
        <p:nvPicPr>
          <p:cNvPr id="14" name="Picture 13">
            <a:extLst>
              <a:ext uri="{FF2B5EF4-FFF2-40B4-BE49-F238E27FC236}">
                <a16:creationId xmlns:a16="http://schemas.microsoft.com/office/drawing/2014/main" id="{A82F9970-24B9-88A8-149F-2A23C1A1C274}"/>
              </a:ext>
            </a:extLst>
          </p:cNvPr>
          <p:cNvPicPr>
            <a:picLocks noChangeAspect="1"/>
          </p:cNvPicPr>
          <p:nvPr/>
        </p:nvPicPr>
        <p:blipFill>
          <a:blip r:embed="rId5"/>
          <a:stretch>
            <a:fillRect/>
          </a:stretch>
        </p:blipFill>
        <p:spPr>
          <a:xfrm>
            <a:off x="8145584" y="4705022"/>
            <a:ext cx="999166" cy="1044000"/>
          </a:xfrm>
          <a:prstGeom prst="rect">
            <a:avLst/>
          </a:prstGeom>
        </p:spPr>
      </p:pic>
      <p:pic>
        <p:nvPicPr>
          <p:cNvPr id="19" name="Picture 18">
            <a:extLst>
              <a:ext uri="{FF2B5EF4-FFF2-40B4-BE49-F238E27FC236}">
                <a16:creationId xmlns:a16="http://schemas.microsoft.com/office/drawing/2014/main" id="{44649948-961B-F2F3-F80E-8526FDC21B82}"/>
              </a:ext>
            </a:extLst>
          </p:cNvPr>
          <p:cNvPicPr>
            <a:picLocks noChangeAspect="1"/>
          </p:cNvPicPr>
          <p:nvPr/>
        </p:nvPicPr>
        <p:blipFill>
          <a:blip r:embed="rId6"/>
          <a:stretch>
            <a:fillRect/>
          </a:stretch>
        </p:blipFill>
        <p:spPr>
          <a:xfrm>
            <a:off x="9540904" y="3755594"/>
            <a:ext cx="417576" cy="1655906"/>
          </a:xfrm>
          <a:prstGeom prst="rect">
            <a:avLst/>
          </a:prstGeom>
        </p:spPr>
      </p:pic>
      <p:sp>
        <p:nvSpPr>
          <p:cNvPr id="21" name="Title 1">
            <a:extLst>
              <a:ext uri="{FF2B5EF4-FFF2-40B4-BE49-F238E27FC236}">
                <a16:creationId xmlns:a16="http://schemas.microsoft.com/office/drawing/2014/main" id="{EA19ACDA-2651-348B-76E1-D364B44090A8}"/>
              </a:ext>
            </a:extLst>
          </p:cNvPr>
          <p:cNvSpPr txBox="1">
            <a:spLocks/>
          </p:cNvSpPr>
          <p:nvPr/>
        </p:nvSpPr>
        <p:spPr>
          <a:xfrm>
            <a:off x="0" y="6492874"/>
            <a:ext cx="12192000" cy="365126"/>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400" dirty="0">
                <a:solidFill>
                  <a:schemeClr val="bg1"/>
                </a:solidFill>
              </a:rPr>
              <a:t>Theun Pieter van Tienoven 								</a:t>
            </a:r>
          </a:p>
        </p:txBody>
      </p:sp>
      <p:sp>
        <p:nvSpPr>
          <p:cNvPr id="22" name="TextBox 21">
            <a:extLst>
              <a:ext uri="{FF2B5EF4-FFF2-40B4-BE49-F238E27FC236}">
                <a16:creationId xmlns:a16="http://schemas.microsoft.com/office/drawing/2014/main" id="{196075CB-9CBC-4C54-9E34-8B448F3CF094}"/>
              </a:ext>
            </a:extLst>
          </p:cNvPr>
          <p:cNvSpPr txBox="1"/>
          <p:nvPr/>
        </p:nvSpPr>
        <p:spPr>
          <a:xfrm>
            <a:off x="9473114" y="6521548"/>
            <a:ext cx="2718886" cy="307777"/>
          </a:xfrm>
          <a:prstGeom prst="rect">
            <a:avLst/>
          </a:prstGeom>
          <a:noFill/>
        </p:spPr>
        <p:txBody>
          <a:bodyPr wrap="none" rtlCol="0">
            <a:spAutoFit/>
          </a:bodyPr>
          <a:lstStyle/>
          <a:p>
            <a:pPr algn="r"/>
            <a:r>
              <a:rPr lang="en-GB" sz="1400" dirty="0" err="1">
                <a:solidFill>
                  <a:schemeClr val="bg1"/>
                </a:solidFill>
                <a:latin typeface="+mj-lt"/>
              </a:rPr>
              <a:t>Destatis</a:t>
            </a:r>
            <a:r>
              <a:rPr lang="en-GB" sz="1400" dirty="0">
                <a:solidFill>
                  <a:schemeClr val="bg1"/>
                </a:solidFill>
                <a:latin typeface="+mj-lt"/>
              </a:rPr>
              <a:t> – </a:t>
            </a:r>
            <a:r>
              <a:rPr lang="en-GB" sz="1400" dirty="0" err="1">
                <a:solidFill>
                  <a:schemeClr val="bg1"/>
                </a:solidFill>
                <a:latin typeface="+mj-lt"/>
              </a:rPr>
              <a:t>Insee</a:t>
            </a:r>
            <a:r>
              <a:rPr lang="en-GB" sz="1400" dirty="0">
                <a:solidFill>
                  <a:schemeClr val="bg1"/>
                </a:solidFill>
                <a:latin typeface="+mj-lt"/>
              </a:rPr>
              <a:t> – SSB – CSB – VUB</a:t>
            </a:r>
          </a:p>
        </p:txBody>
      </p:sp>
    </p:spTree>
    <p:extLst>
      <p:ext uri="{BB962C8B-B14F-4D97-AF65-F5344CB8AC3E}">
        <p14:creationId xmlns:p14="http://schemas.microsoft.com/office/powerpoint/2010/main" val="1984345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33D2D-EB3E-D512-4162-03D25CBEBA9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DE039FB-B66E-EEDA-4DEE-6B76905B8640}"/>
              </a:ext>
            </a:extLst>
          </p:cNvPr>
          <p:cNvSpPr txBox="1">
            <a:spLocks/>
          </p:cNvSpPr>
          <p:nvPr/>
        </p:nvSpPr>
        <p:spPr>
          <a:xfrm>
            <a:off x="838200" y="365126"/>
            <a:ext cx="1774800" cy="878400"/>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a:solidFill>
                  <a:schemeClr val="bg1"/>
                </a:solidFill>
              </a:rPr>
              <a:t>WP 2.3</a:t>
            </a:r>
          </a:p>
        </p:txBody>
      </p:sp>
      <p:sp>
        <p:nvSpPr>
          <p:cNvPr id="5" name="Content Placeholder 2">
            <a:extLst>
              <a:ext uri="{FF2B5EF4-FFF2-40B4-BE49-F238E27FC236}">
                <a16:creationId xmlns:a16="http://schemas.microsoft.com/office/drawing/2014/main" id="{8C8F5ED9-FDC8-1024-9394-218A1F017FB5}"/>
              </a:ext>
            </a:extLst>
          </p:cNvPr>
          <p:cNvSpPr txBox="1">
            <a:spLocks/>
          </p:cNvSpPr>
          <p:nvPr/>
        </p:nvSpPr>
        <p:spPr>
          <a:xfrm>
            <a:off x="838200" y="1382751"/>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070C0"/>
                </a:solidFill>
              </a:rPr>
              <a:t>Context</a:t>
            </a:r>
          </a:p>
          <a:p>
            <a:pPr marL="342900" indent="-342900" algn="l">
              <a:buFont typeface="Wingdings" pitchFamily="2" charset="2"/>
              <a:buChar char="§"/>
            </a:pPr>
            <a:r>
              <a:rPr lang="en-GB" sz="2000" dirty="0"/>
              <a:t>Complex diary studies</a:t>
            </a:r>
          </a:p>
          <a:p>
            <a:pPr marL="342900" indent="-342900" algn="l">
              <a:buFont typeface="Wingdings" pitchFamily="2" charset="2"/>
              <a:buChar char="§"/>
            </a:pPr>
            <a:r>
              <a:rPr lang="en-GB" sz="2000" dirty="0"/>
              <a:t>Microservice linked to UI/UX</a:t>
            </a:r>
          </a:p>
          <a:p>
            <a:pPr marL="342900" indent="-342900" algn="l">
              <a:buFont typeface="Wingdings" pitchFamily="2" charset="2"/>
              <a:buChar char="§"/>
            </a:pPr>
            <a:r>
              <a:rPr lang="en-GB" sz="2000" dirty="0"/>
              <a:t>Smart solution</a:t>
            </a:r>
          </a:p>
          <a:p>
            <a:pPr marL="342900" indent="-342900" algn="l">
              <a:buFont typeface="Wingdings" pitchFamily="2" charset="2"/>
              <a:buChar char="§"/>
            </a:pPr>
            <a:r>
              <a:rPr lang="en-GB" sz="2000" dirty="0"/>
              <a:t>Clever solution</a:t>
            </a:r>
          </a:p>
          <a:p>
            <a:pPr marL="342900" indent="-342900" algn="l">
              <a:buFont typeface="Wingdings" pitchFamily="2" charset="2"/>
              <a:buChar char="§"/>
            </a:pPr>
            <a:r>
              <a:rPr lang="en-GB" sz="2000" b="1" dirty="0">
                <a:solidFill>
                  <a:srgbClr val="0070C0"/>
                </a:solidFill>
              </a:rPr>
              <a:t>Trustworthy solution</a:t>
            </a:r>
          </a:p>
        </p:txBody>
      </p:sp>
      <p:sp>
        <p:nvSpPr>
          <p:cNvPr id="6" name="Content Placeholder 3">
            <a:extLst>
              <a:ext uri="{FF2B5EF4-FFF2-40B4-BE49-F238E27FC236}">
                <a16:creationId xmlns:a16="http://schemas.microsoft.com/office/drawing/2014/main" id="{C904401E-CA37-FADF-7434-963983337EB2}"/>
              </a:ext>
            </a:extLst>
          </p:cNvPr>
          <p:cNvSpPr txBox="1">
            <a:spLocks/>
          </p:cNvSpPr>
          <p:nvPr/>
        </p:nvSpPr>
        <p:spPr>
          <a:xfrm>
            <a:off x="2613025" y="365125"/>
            <a:ext cx="8740775" cy="877888"/>
          </a:xfrm>
          <a:prstGeom prst="rect">
            <a:avLst/>
          </a:prstGeom>
          <a:ln w="19050">
            <a:solidFill>
              <a:srgbClr val="0070C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rgbClr val="0070C0"/>
                </a:solidFill>
              </a:rPr>
              <a:t>Usability testing – Receipt Scanning</a:t>
            </a:r>
          </a:p>
        </p:txBody>
      </p:sp>
      <p:sp>
        <p:nvSpPr>
          <p:cNvPr id="2" name="Content Placeholder 2">
            <a:extLst>
              <a:ext uri="{FF2B5EF4-FFF2-40B4-BE49-F238E27FC236}">
                <a16:creationId xmlns:a16="http://schemas.microsoft.com/office/drawing/2014/main" id="{0AB99328-1703-60C8-2CA8-E75255434D67}"/>
              </a:ext>
            </a:extLst>
          </p:cNvPr>
          <p:cNvSpPr txBox="1">
            <a:spLocks/>
          </p:cNvSpPr>
          <p:nvPr/>
        </p:nvSpPr>
        <p:spPr>
          <a:xfrm>
            <a:off x="6096000" y="1382238"/>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solidFill>
                <a:srgbClr val="0070C0"/>
              </a:solidFill>
            </a:endParaRPr>
          </a:p>
          <a:p>
            <a:pPr marL="342900" indent="-342900" algn="l">
              <a:buFont typeface="Wingdings" pitchFamily="2" charset="2"/>
              <a:buChar char="§"/>
            </a:pPr>
            <a:r>
              <a:rPr lang="en-GB" sz="2000" dirty="0"/>
              <a:t>Yes, if trust in issuing institute</a:t>
            </a:r>
          </a:p>
          <a:p>
            <a:pPr marL="342900" indent="-342900" algn="l">
              <a:buFont typeface="Wingdings" pitchFamily="2" charset="2"/>
              <a:buChar char="§"/>
            </a:pPr>
            <a:r>
              <a:rPr lang="en-GB" sz="2000" dirty="0"/>
              <a:t>Yes, if purpose is clear</a:t>
            </a:r>
          </a:p>
        </p:txBody>
      </p:sp>
      <p:pic>
        <p:nvPicPr>
          <p:cNvPr id="3" name="Picture 2">
            <a:extLst>
              <a:ext uri="{FF2B5EF4-FFF2-40B4-BE49-F238E27FC236}">
                <a16:creationId xmlns:a16="http://schemas.microsoft.com/office/drawing/2014/main" id="{BA204C86-1E02-BBBB-7D23-2DB40D23A3EF}"/>
              </a:ext>
            </a:extLst>
          </p:cNvPr>
          <p:cNvPicPr>
            <a:picLocks noChangeAspect="1"/>
          </p:cNvPicPr>
          <p:nvPr/>
        </p:nvPicPr>
        <p:blipFill>
          <a:blip r:embed="rId2"/>
          <a:stretch>
            <a:fillRect/>
          </a:stretch>
        </p:blipFill>
        <p:spPr>
          <a:xfrm>
            <a:off x="6096000" y="3779344"/>
            <a:ext cx="896687" cy="1044000"/>
          </a:xfrm>
          <a:prstGeom prst="rect">
            <a:avLst/>
          </a:prstGeom>
        </p:spPr>
      </p:pic>
      <p:pic>
        <p:nvPicPr>
          <p:cNvPr id="9" name="Picture 8">
            <a:extLst>
              <a:ext uri="{FF2B5EF4-FFF2-40B4-BE49-F238E27FC236}">
                <a16:creationId xmlns:a16="http://schemas.microsoft.com/office/drawing/2014/main" id="{A9DD9E78-52E4-4FBA-CF48-EDB4F18062BC}"/>
              </a:ext>
            </a:extLst>
          </p:cNvPr>
          <p:cNvPicPr>
            <a:picLocks noChangeAspect="1"/>
          </p:cNvPicPr>
          <p:nvPr/>
        </p:nvPicPr>
        <p:blipFill>
          <a:blip r:embed="rId3"/>
          <a:stretch>
            <a:fillRect/>
          </a:stretch>
        </p:blipFill>
        <p:spPr>
          <a:xfrm>
            <a:off x="8014043" y="3779344"/>
            <a:ext cx="1159200" cy="1044000"/>
          </a:xfrm>
          <a:prstGeom prst="rect">
            <a:avLst/>
          </a:prstGeom>
        </p:spPr>
      </p:pic>
      <p:pic>
        <p:nvPicPr>
          <p:cNvPr id="10" name="Picture 9">
            <a:extLst>
              <a:ext uri="{FF2B5EF4-FFF2-40B4-BE49-F238E27FC236}">
                <a16:creationId xmlns:a16="http://schemas.microsoft.com/office/drawing/2014/main" id="{27364AF1-3D9E-4031-91F8-F570A799569D}"/>
              </a:ext>
            </a:extLst>
          </p:cNvPr>
          <p:cNvPicPr>
            <a:picLocks noChangeAspect="1"/>
          </p:cNvPicPr>
          <p:nvPr/>
        </p:nvPicPr>
        <p:blipFill>
          <a:blip r:embed="rId4"/>
          <a:stretch>
            <a:fillRect/>
          </a:stretch>
        </p:blipFill>
        <p:spPr>
          <a:xfrm>
            <a:off x="7360490" y="4301344"/>
            <a:ext cx="285750" cy="285750"/>
          </a:xfrm>
          <a:prstGeom prst="rect">
            <a:avLst/>
          </a:prstGeom>
        </p:spPr>
      </p:pic>
      <p:sp>
        <p:nvSpPr>
          <p:cNvPr id="13" name="Title 1">
            <a:extLst>
              <a:ext uri="{FF2B5EF4-FFF2-40B4-BE49-F238E27FC236}">
                <a16:creationId xmlns:a16="http://schemas.microsoft.com/office/drawing/2014/main" id="{A54B15A1-B769-48F9-F9D2-C1DF38B771BC}"/>
              </a:ext>
            </a:extLst>
          </p:cNvPr>
          <p:cNvSpPr txBox="1">
            <a:spLocks/>
          </p:cNvSpPr>
          <p:nvPr/>
        </p:nvSpPr>
        <p:spPr>
          <a:xfrm>
            <a:off x="0" y="6492874"/>
            <a:ext cx="12192000" cy="365126"/>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400" dirty="0">
                <a:solidFill>
                  <a:schemeClr val="bg1"/>
                </a:solidFill>
              </a:rPr>
              <a:t>Theun Pieter van Tienoven 								</a:t>
            </a:r>
          </a:p>
        </p:txBody>
      </p:sp>
      <p:sp>
        <p:nvSpPr>
          <p:cNvPr id="14" name="TextBox 13">
            <a:extLst>
              <a:ext uri="{FF2B5EF4-FFF2-40B4-BE49-F238E27FC236}">
                <a16:creationId xmlns:a16="http://schemas.microsoft.com/office/drawing/2014/main" id="{0300C511-1305-CF2D-1788-0DEABBE6DD71}"/>
              </a:ext>
            </a:extLst>
          </p:cNvPr>
          <p:cNvSpPr txBox="1"/>
          <p:nvPr/>
        </p:nvSpPr>
        <p:spPr>
          <a:xfrm>
            <a:off x="9473114" y="6521548"/>
            <a:ext cx="2718886" cy="307777"/>
          </a:xfrm>
          <a:prstGeom prst="rect">
            <a:avLst/>
          </a:prstGeom>
          <a:noFill/>
        </p:spPr>
        <p:txBody>
          <a:bodyPr wrap="none" rtlCol="0">
            <a:spAutoFit/>
          </a:bodyPr>
          <a:lstStyle/>
          <a:p>
            <a:pPr algn="r"/>
            <a:r>
              <a:rPr lang="en-GB" sz="1400" dirty="0" err="1">
                <a:solidFill>
                  <a:schemeClr val="bg1"/>
                </a:solidFill>
                <a:latin typeface="+mj-lt"/>
              </a:rPr>
              <a:t>Destatis</a:t>
            </a:r>
            <a:r>
              <a:rPr lang="en-GB" sz="1400" dirty="0">
                <a:solidFill>
                  <a:schemeClr val="bg1"/>
                </a:solidFill>
                <a:latin typeface="+mj-lt"/>
              </a:rPr>
              <a:t> – </a:t>
            </a:r>
            <a:r>
              <a:rPr lang="en-GB" sz="1400" dirty="0" err="1">
                <a:solidFill>
                  <a:schemeClr val="bg1"/>
                </a:solidFill>
                <a:latin typeface="+mj-lt"/>
              </a:rPr>
              <a:t>Insee</a:t>
            </a:r>
            <a:r>
              <a:rPr lang="en-GB" sz="1400" dirty="0">
                <a:solidFill>
                  <a:schemeClr val="bg1"/>
                </a:solidFill>
                <a:latin typeface="+mj-lt"/>
              </a:rPr>
              <a:t> – SSB – CSB – VUB</a:t>
            </a:r>
          </a:p>
        </p:txBody>
      </p:sp>
    </p:spTree>
    <p:extLst>
      <p:ext uri="{BB962C8B-B14F-4D97-AF65-F5344CB8AC3E}">
        <p14:creationId xmlns:p14="http://schemas.microsoft.com/office/powerpoint/2010/main" val="3156302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5CFEB-C671-58E1-C352-49947FC9D03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64D02EE-C8D9-88B7-921B-90569ADD744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2000"/>
                    </a14:imgEffect>
                  </a14:imgLayer>
                </a14:imgProps>
              </a:ext>
            </a:extLst>
          </a:blip>
          <a:stretch>
            <a:fillRect/>
          </a:stretch>
        </p:blipFill>
        <p:spPr>
          <a:xfrm>
            <a:off x="3590559" y="1107057"/>
            <a:ext cx="2318916" cy="5029201"/>
          </a:xfrm>
          <a:prstGeom prst="rect">
            <a:avLst/>
          </a:prstGeom>
        </p:spPr>
      </p:pic>
      <p:sp>
        <p:nvSpPr>
          <p:cNvPr id="36" name="Title 1">
            <a:extLst>
              <a:ext uri="{FF2B5EF4-FFF2-40B4-BE49-F238E27FC236}">
                <a16:creationId xmlns:a16="http://schemas.microsoft.com/office/drawing/2014/main" id="{EAEC7FF6-7F3D-2CCE-A7BE-3D1D70DBDD95}"/>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a:solidFill>
                  <a:srgbClr val="0070C0"/>
                </a:solidFill>
              </a:rPr>
              <a:t>Planned integration OCR microservice</a:t>
            </a:r>
            <a:endParaRPr lang="en-US" sz="3000" b="1">
              <a:solidFill>
                <a:srgbClr val="0070C0"/>
              </a:solidFill>
              <a:ea typeface="Calibri Light"/>
              <a:cs typeface="Calibri Light"/>
            </a:endParaRPr>
          </a:p>
        </p:txBody>
      </p:sp>
      <p:sp>
        <p:nvSpPr>
          <p:cNvPr id="2" name="Rectangle 1">
            <a:extLst>
              <a:ext uri="{FF2B5EF4-FFF2-40B4-BE49-F238E27FC236}">
                <a16:creationId xmlns:a16="http://schemas.microsoft.com/office/drawing/2014/main" id="{D8E53BA2-0514-F6D5-C73D-6AB8D1A362DF}"/>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a:solidFill>
                  <a:srgbClr val="FFFFFF"/>
                </a:solidFill>
                <a:latin typeface="Tw Cen MT"/>
              </a:rPr>
              <a:t>Noël</a:t>
            </a:r>
          </a:p>
        </p:txBody>
      </p:sp>
      <p:pic>
        <p:nvPicPr>
          <p:cNvPr id="3" name="Picture 2">
            <a:extLst>
              <a:ext uri="{FF2B5EF4-FFF2-40B4-BE49-F238E27FC236}">
                <a16:creationId xmlns:a16="http://schemas.microsoft.com/office/drawing/2014/main" id="{531BCBD8-40AC-C05E-F9BB-BDB352A37E9C}"/>
              </a:ext>
            </a:extLst>
          </p:cNvPr>
          <p:cNvPicPr>
            <a:picLocks noChangeAspect="1"/>
          </p:cNvPicPr>
          <p:nvPr/>
        </p:nvPicPr>
        <p:blipFill>
          <a:blip r:embed="rId4"/>
          <a:stretch>
            <a:fillRect/>
          </a:stretch>
        </p:blipFill>
        <p:spPr>
          <a:xfrm>
            <a:off x="1013301" y="1107057"/>
            <a:ext cx="2318916" cy="5029201"/>
          </a:xfrm>
          <a:prstGeom prst="rect">
            <a:avLst/>
          </a:prstGeom>
        </p:spPr>
      </p:pic>
      <p:pic>
        <p:nvPicPr>
          <p:cNvPr id="6" name="Picture 5">
            <a:extLst>
              <a:ext uri="{FF2B5EF4-FFF2-40B4-BE49-F238E27FC236}">
                <a16:creationId xmlns:a16="http://schemas.microsoft.com/office/drawing/2014/main" id="{C7749DD3-99BC-CE57-B5FC-DB6DE3C0E7D8}"/>
              </a:ext>
            </a:extLst>
          </p:cNvPr>
          <p:cNvPicPr>
            <a:picLocks noChangeAspect="1"/>
          </p:cNvPicPr>
          <p:nvPr/>
        </p:nvPicPr>
        <p:blipFill>
          <a:blip r:embed="rId5"/>
          <a:srcRect t="77977" b="-163"/>
          <a:stretch/>
        </p:blipFill>
        <p:spPr>
          <a:xfrm>
            <a:off x="3592569" y="5023573"/>
            <a:ext cx="2318916" cy="1115145"/>
          </a:xfrm>
          <a:prstGeom prst="rect">
            <a:avLst/>
          </a:prstGeom>
        </p:spPr>
      </p:pic>
      <p:pic>
        <p:nvPicPr>
          <p:cNvPr id="7" name="Picture 6">
            <a:extLst>
              <a:ext uri="{FF2B5EF4-FFF2-40B4-BE49-F238E27FC236}">
                <a16:creationId xmlns:a16="http://schemas.microsoft.com/office/drawing/2014/main" id="{FCB79098-4558-03D2-1A5B-0164007F1C27}"/>
              </a:ext>
            </a:extLst>
          </p:cNvPr>
          <p:cNvPicPr>
            <a:picLocks noChangeAspect="1"/>
          </p:cNvPicPr>
          <p:nvPr/>
        </p:nvPicPr>
        <p:blipFill>
          <a:blip r:embed="rId6"/>
          <a:stretch>
            <a:fillRect/>
          </a:stretch>
        </p:blipFill>
        <p:spPr>
          <a:xfrm>
            <a:off x="6160396" y="1107057"/>
            <a:ext cx="2318916" cy="5029201"/>
          </a:xfrm>
          <a:prstGeom prst="rect">
            <a:avLst/>
          </a:prstGeom>
        </p:spPr>
      </p:pic>
      <p:pic>
        <p:nvPicPr>
          <p:cNvPr id="5" name="Picture 4">
            <a:extLst>
              <a:ext uri="{FF2B5EF4-FFF2-40B4-BE49-F238E27FC236}">
                <a16:creationId xmlns:a16="http://schemas.microsoft.com/office/drawing/2014/main" id="{61C1C59C-8DDB-800D-6AA4-47E168E339DC}"/>
              </a:ext>
            </a:extLst>
          </p:cNvPr>
          <p:cNvPicPr>
            <a:picLocks noChangeAspect="1"/>
          </p:cNvPicPr>
          <p:nvPr/>
        </p:nvPicPr>
        <p:blipFill>
          <a:blip r:embed="rId7"/>
          <a:stretch>
            <a:fillRect/>
          </a:stretch>
        </p:blipFill>
        <p:spPr>
          <a:xfrm>
            <a:off x="8638713" y="1107057"/>
            <a:ext cx="2318916" cy="5029201"/>
          </a:xfrm>
          <a:prstGeom prst="rect">
            <a:avLst/>
          </a:prstGeom>
        </p:spPr>
      </p:pic>
      <p:sp>
        <p:nvSpPr>
          <p:cNvPr id="9" name="Rounded Rectangle 24">
            <a:extLst>
              <a:ext uri="{FF2B5EF4-FFF2-40B4-BE49-F238E27FC236}">
                <a16:creationId xmlns:a16="http://schemas.microsoft.com/office/drawing/2014/main" id="{B68D6304-8231-F705-36AE-E09BFF6F3A22}"/>
              </a:ext>
            </a:extLst>
          </p:cNvPr>
          <p:cNvSpPr/>
          <p:nvPr/>
        </p:nvSpPr>
        <p:spPr>
          <a:xfrm>
            <a:off x="179403" y="4651953"/>
            <a:ext cx="2866737" cy="896856"/>
          </a:xfrm>
          <a:prstGeom prst="round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defRPr/>
            </a:pPr>
            <a:r>
              <a:rPr lang="en-BE" sz="2400" kern="0" dirty="0">
                <a:solidFill>
                  <a:srgbClr val="FFFFFF"/>
                </a:solidFill>
                <a:latin typeface="Tw Cen MT"/>
              </a:rPr>
              <a:t>Starting with some </a:t>
            </a:r>
            <a:r>
              <a:rPr lang="en-BE" sz="2400" kern="0">
                <a:solidFill>
                  <a:srgbClr val="FFFFFF"/>
                </a:solidFill>
                <a:latin typeface="Tw Cen MT"/>
              </a:rPr>
              <a:t>general information</a:t>
            </a:r>
            <a:endParaRPr lang="en-US">
              <a:ea typeface="+mn-ea"/>
              <a:cs typeface="+mn-cs"/>
            </a:endParaRPr>
          </a:p>
        </p:txBody>
      </p:sp>
      <p:sp>
        <p:nvSpPr>
          <p:cNvPr id="8" name="Rounded Rectangle 24">
            <a:extLst>
              <a:ext uri="{FF2B5EF4-FFF2-40B4-BE49-F238E27FC236}">
                <a16:creationId xmlns:a16="http://schemas.microsoft.com/office/drawing/2014/main" id="{22550F9C-7880-65E3-2A8D-571F9E149A4E}"/>
              </a:ext>
            </a:extLst>
          </p:cNvPr>
          <p:cNvSpPr/>
          <p:nvPr/>
        </p:nvSpPr>
        <p:spPr>
          <a:xfrm>
            <a:off x="6688450" y="977260"/>
            <a:ext cx="2866737" cy="868101"/>
          </a:xfrm>
          <a:prstGeom prst="round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defRPr/>
            </a:pPr>
            <a:r>
              <a:rPr lang="en-BE" sz="2400" kern="0">
                <a:solidFill>
                  <a:srgbClr val="FFFFFF"/>
                </a:solidFill>
                <a:latin typeface="Tw Cen MT"/>
              </a:rPr>
              <a:t>Instructions based on usability test</a:t>
            </a:r>
            <a:endParaRPr lang="en-US">
              <a:ea typeface="+mn-ea"/>
              <a:cs typeface="+mn-cs"/>
            </a:endParaRPr>
          </a:p>
        </p:txBody>
      </p:sp>
      <p:sp>
        <p:nvSpPr>
          <p:cNvPr id="10" name="Rounded Rectangle 24">
            <a:extLst>
              <a:ext uri="{FF2B5EF4-FFF2-40B4-BE49-F238E27FC236}">
                <a16:creationId xmlns:a16="http://schemas.microsoft.com/office/drawing/2014/main" id="{87414DDA-C5F1-7ADB-C537-28B904FC4347}"/>
              </a:ext>
            </a:extLst>
          </p:cNvPr>
          <p:cNvSpPr/>
          <p:nvPr/>
        </p:nvSpPr>
        <p:spPr>
          <a:xfrm>
            <a:off x="9067029" y="5556113"/>
            <a:ext cx="2866737" cy="925610"/>
          </a:xfrm>
          <a:prstGeom prst="round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defRPr/>
            </a:pPr>
            <a:r>
              <a:rPr lang="en-US" sz="2000" kern="0" dirty="0">
                <a:solidFill>
                  <a:srgbClr val="FFFFFF"/>
                </a:solidFill>
                <a:latin typeface="Tw Cen MT"/>
              </a:rPr>
              <a:t>Respondent checks OCR and document understanding results</a:t>
            </a:r>
          </a:p>
        </p:txBody>
      </p:sp>
      <p:sp>
        <p:nvSpPr>
          <p:cNvPr id="11" name="Rounded Rectangle 24">
            <a:extLst>
              <a:ext uri="{FF2B5EF4-FFF2-40B4-BE49-F238E27FC236}">
                <a16:creationId xmlns:a16="http://schemas.microsoft.com/office/drawing/2014/main" id="{8010CD45-85D2-1B1C-FC1E-5EAF978BD198}"/>
              </a:ext>
            </a:extLst>
          </p:cNvPr>
          <p:cNvSpPr/>
          <p:nvPr/>
        </p:nvSpPr>
        <p:spPr>
          <a:xfrm>
            <a:off x="3291496" y="3911315"/>
            <a:ext cx="2866737" cy="738706"/>
          </a:xfrm>
          <a:prstGeom prst="round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defRPr/>
            </a:pPr>
            <a:r>
              <a:rPr lang="en-BE" kern="0" dirty="0">
                <a:solidFill>
                  <a:srgbClr val="FFFFFF"/>
                </a:solidFill>
                <a:latin typeface="Tw Cen MT"/>
              </a:rPr>
              <a:t>Choosing between receipt scanning or manual</a:t>
            </a:r>
            <a:endParaRPr lang="en-US" kern="0">
              <a:solidFill>
                <a:srgbClr val="FFFFFF"/>
              </a:solidFill>
              <a:latin typeface="Tw Cen MT"/>
            </a:endParaRPr>
          </a:p>
        </p:txBody>
      </p:sp>
      <p:sp>
        <p:nvSpPr>
          <p:cNvPr id="12" name="Arrow: Curved Down 11">
            <a:extLst>
              <a:ext uri="{FF2B5EF4-FFF2-40B4-BE49-F238E27FC236}">
                <a16:creationId xmlns:a16="http://schemas.microsoft.com/office/drawing/2014/main" id="{5AE17B3C-9BE6-38D3-E949-B44F706BAD9F}"/>
              </a:ext>
            </a:extLst>
          </p:cNvPr>
          <p:cNvSpPr/>
          <p:nvPr/>
        </p:nvSpPr>
        <p:spPr>
          <a:xfrm rot="-1080000">
            <a:off x="1883617" y="3679673"/>
            <a:ext cx="2608355" cy="47496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urved Down 12">
            <a:extLst>
              <a:ext uri="{FF2B5EF4-FFF2-40B4-BE49-F238E27FC236}">
                <a16:creationId xmlns:a16="http://schemas.microsoft.com/office/drawing/2014/main" id="{C2016783-8F83-4347-960C-22A031766905}"/>
              </a:ext>
            </a:extLst>
          </p:cNvPr>
          <p:cNvSpPr/>
          <p:nvPr/>
        </p:nvSpPr>
        <p:spPr>
          <a:xfrm rot="18540000" flipV="1">
            <a:off x="6008262" y="3020839"/>
            <a:ext cx="3000033" cy="53629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Down 13">
            <a:extLst>
              <a:ext uri="{FF2B5EF4-FFF2-40B4-BE49-F238E27FC236}">
                <a16:creationId xmlns:a16="http://schemas.microsoft.com/office/drawing/2014/main" id="{DDFF82AC-728B-0FC6-EA19-74DBE4D37B4B}"/>
              </a:ext>
            </a:extLst>
          </p:cNvPr>
          <p:cNvSpPr/>
          <p:nvPr/>
        </p:nvSpPr>
        <p:spPr>
          <a:xfrm rot="4380000">
            <a:off x="8456453" y="3073987"/>
            <a:ext cx="4467061" cy="531932"/>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Slide Number Placeholder 15">
            <a:extLst>
              <a:ext uri="{FF2B5EF4-FFF2-40B4-BE49-F238E27FC236}">
                <a16:creationId xmlns:a16="http://schemas.microsoft.com/office/drawing/2014/main" id="{F2DC5648-980C-DFCD-8EC3-99835DDCCE03}"/>
              </a:ext>
            </a:extLst>
          </p:cNvPr>
          <p:cNvSpPr>
            <a:spLocks noGrp="1"/>
          </p:cNvSpPr>
          <p:nvPr>
            <p:ph type="sldNum" sz="quarter" idx="12"/>
          </p:nvPr>
        </p:nvSpPr>
        <p:spPr/>
        <p:txBody>
          <a:bodyPr/>
          <a:lstStyle/>
          <a:p>
            <a:fld id="{C3689ACE-6C59-4479-8FE7-93D3AA3B078F}" type="slidenum">
              <a:rPr lang="nl-NL" smtClean="0"/>
              <a:t>28</a:t>
            </a:fld>
            <a:endParaRPr lang="nl-NL"/>
          </a:p>
        </p:txBody>
      </p:sp>
      <p:pic>
        <p:nvPicPr>
          <p:cNvPr id="17" name="Picture 16" descr="A blue and white logo&#10;&#10;AI-generated content may be incorrect.">
            <a:extLst>
              <a:ext uri="{FF2B5EF4-FFF2-40B4-BE49-F238E27FC236}">
                <a16:creationId xmlns:a16="http://schemas.microsoft.com/office/drawing/2014/main" id="{7D8B51BB-D9F6-91B0-FC17-9CE86AF65C95}"/>
              </a:ext>
            </a:extLst>
          </p:cNvPr>
          <p:cNvPicPr>
            <a:picLocks noChangeAspect="1"/>
          </p:cNvPicPr>
          <p:nvPr/>
        </p:nvPicPr>
        <p:blipFill>
          <a:blip r:embed="rId8"/>
          <a:stretch>
            <a:fillRect/>
          </a:stretch>
        </p:blipFill>
        <p:spPr>
          <a:xfrm>
            <a:off x="11686004" y="34636"/>
            <a:ext cx="505996" cy="711193"/>
          </a:xfrm>
          <a:prstGeom prst="rect">
            <a:avLst/>
          </a:prstGeom>
        </p:spPr>
      </p:pic>
    </p:spTree>
    <p:extLst>
      <p:ext uri="{BB962C8B-B14F-4D97-AF65-F5344CB8AC3E}">
        <p14:creationId xmlns:p14="http://schemas.microsoft.com/office/powerpoint/2010/main" val="306508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ACF35-1B24-B29D-1964-A9816EADFDC5}"/>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1A481BF2-15DB-B50F-BB20-DA2A4DD3FD45}"/>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Task 4: Specific solution for TUS</a:t>
            </a:r>
            <a:endParaRPr lang="nl-NL" sz="3000" b="1" dirty="0">
              <a:solidFill>
                <a:srgbClr val="0070C0"/>
              </a:solidFill>
            </a:endParaRPr>
          </a:p>
        </p:txBody>
      </p:sp>
      <p:sp>
        <p:nvSpPr>
          <p:cNvPr id="12" name="Rounded Rectangle 11">
            <a:extLst>
              <a:ext uri="{FF2B5EF4-FFF2-40B4-BE49-F238E27FC236}">
                <a16:creationId xmlns:a16="http://schemas.microsoft.com/office/drawing/2014/main" id="{4CBFF7C1-8A49-D2B7-5A28-7F286CBF8FAE}"/>
              </a:ext>
            </a:extLst>
          </p:cNvPr>
          <p:cNvSpPr/>
          <p:nvPr/>
        </p:nvSpPr>
        <p:spPr>
          <a:xfrm>
            <a:off x="265215"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1</a:t>
            </a:r>
          </a:p>
        </p:txBody>
      </p:sp>
      <p:sp>
        <p:nvSpPr>
          <p:cNvPr id="13" name="Rounded Rectangle 12">
            <a:extLst>
              <a:ext uri="{FF2B5EF4-FFF2-40B4-BE49-F238E27FC236}">
                <a16:creationId xmlns:a16="http://schemas.microsoft.com/office/drawing/2014/main" id="{19562B22-B339-61C4-5CB9-063E64821520}"/>
              </a:ext>
            </a:extLst>
          </p:cNvPr>
          <p:cNvSpPr/>
          <p:nvPr/>
        </p:nvSpPr>
        <p:spPr>
          <a:xfrm>
            <a:off x="3126091"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2</a:t>
            </a:r>
          </a:p>
        </p:txBody>
      </p:sp>
      <p:sp>
        <p:nvSpPr>
          <p:cNvPr id="14" name="Rounded Rectangle 13">
            <a:extLst>
              <a:ext uri="{FF2B5EF4-FFF2-40B4-BE49-F238E27FC236}">
                <a16:creationId xmlns:a16="http://schemas.microsoft.com/office/drawing/2014/main" id="{3ACEAE96-5198-97C4-7C08-6C80749E6815}"/>
              </a:ext>
            </a:extLst>
          </p:cNvPr>
          <p:cNvSpPr/>
          <p:nvPr/>
        </p:nvSpPr>
        <p:spPr>
          <a:xfrm>
            <a:off x="5986967"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3</a:t>
            </a:r>
          </a:p>
        </p:txBody>
      </p:sp>
      <p:sp>
        <p:nvSpPr>
          <p:cNvPr id="15" name="Rounded Rectangle 14">
            <a:extLst>
              <a:ext uri="{FF2B5EF4-FFF2-40B4-BE49-F238E27FC236}">
                <a16:creationId xmlns:a16="http://schemas.microsoft.com/office/drawing/2014/main" id="{83524C79-CA93-69C6-CA7F-CBC8F780E277}"/>
              </a:ext>
            </a:extLst>
          </p:cNvPr>
          <p:cNvSpPr/>
          <p:nvPr/>
        </p:nvSpPr>
        <p:spPr>
          <a:xfrm>
            <a:off x="8847843" y="2775030"/>
            <a:ext cx="2721054" cy="1438155"/>
          </a:xfrm>
          <a:prstGeom prst="roundRect">
            <a:avLst/>
          </a:prstGeom>
          <a:solidFill>
            <a:srgbClr val="53B581">
              <a:lumMod val="75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4</a:t>
            </a:r>
          </a:p>
        </p:txBody>
      </p:sp>
      <p:sp>
        <p:nvSpPr>
          <p:cNvPr id="16" name="Rounded Rectangle 15">
            <a:extLst>
              <a:ext uri="{FF2B5EF4-FFF2-40B4-BE49-F238E27FC236}">
                <a16:creationId xmlns:a16="http://schemas.microsoft.com/office/drawing/2014/main" id="{C46A8D52-A463-3125-BF0F-40D4AD212F47}"/>
              </a:ext>
            </a:extLst>
          </p:cNvPr>
          <p:cNvSpPr/>
          <p:nvPr/>
        </p:nvSpPr>
        <p:spPr>
          <a:xfrm>
            <a:off x="468274"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General Microservice Architecture</a:t>
            </a:r>
          </a:p>
        </p:txBody>
      </p:sp>
      <p:sp>
        <p:nvSpPr>
          <p:cNvPr id="17" name="Rounded Rectangle 16">
            <a:extLst>
              <a:ext uri="{FF2B5EF4-FFF2-40B4-BE49-F238E27FC236}">
                <a16:creationId xmlns:a16="http://schemas.microsoft.com/office/drawing/2014/main" id="{EB274E01-B98D-99C7-498D-E6EB298F1056}"/>
              </a:ext>
            </a:extLst>
          </p:cNvPr>
          <p:cNvSpPr/>
          <p:nvPr/>
        </p:nvSpPr>
        <p:spPr>
          <a:xfrm>
            <a:off x="3331793"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Integration Microservice(s)</a:t>
            </a:r>
          </a:p>
        </p:txBody>
      </p:sp>
      <p:sp>
        <p:nvSpPr>
          <p:cNvPr id="18" name="Rounded Rectangle 17">
            <a:extLst>
              <a:ext uri="{FF2B5EF4-FFF2-40B4-BE49-F238E27FC236}">
                <a16:creationId xmlns:a16="http://schemas.microsoft.com/office/drawing/2014/main" id="{ED7CA64B-183B-8A6D-2B69-ABDE016C24E8}"/>
              </a:ext>
            </a:extLst>
          </p:cNvPr>
          <p:cNvSpPr/>
          <p:nvPr/>
        </p:nvSpPr>
        <p:spPr>
          <a:xfrm>
            <a:off x="6191348"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Specific solution 1: HBS</a:t>
            </a:r>
          </a:p>
        </p:txBody>
      </p:sp>
      <p:sp>
        <p:nvSpPr>
          <p:cNvPr id="19" name="Rounded Rectangle 18">
            <a:extLst>
              <a:ext uri="{FF2B5EF4-FFF2-40B4-BE49-F238E27FC236}">
                <a16:creationId xmlns:a16="http://schemas.microsoft.com/office/drawing/2014/main" id="{3CE13204-F0F8-CEF5-052E-144D8B13FE2F}"/>
              </a:ext>
            </a:extLst>
          </p:cNvPr>
          <p:cNvSpPr/>
          <p:nvPr/>
        </p:nvSpPr>
        <p:spPr>
          <a:xfrm>
            <a:off x="9054867"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Specific solution 2: TUS</a:t>
            </a:r>
          </a:p>
        </p:txBody>
      </p:sp>
      <p:pic>
        <p:nvPicPr>
          <p:cNvPr id="2" name="Graphic 1">
            <a:extLst>
              <a:ext uri="{FF2B5EF4-FFF2-40B4-BE49-F238E27FC236}">
                <a16:creationId xmlns:a16="http://schemas.microsoft.com/office/drawing/2014/main" id="{D8578DBD-7880-101F-8F8A-2B7F179C54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48632" y="4831145"/>
            <a:ext cx="1149514" cy="1149514"/>
          </a:xfrm>
          <a:prstGeom prst="rect">
            <a:avLst/>
          </a:prstGeom>
        </p:spPr>
      </p:pic>
      <p:sp>
        <p:nvSpPr>
          <p:cNvPr id="3" name="Rounded Rectangle 2">
            <a:extLst>
              <a:ext uri="{FF2B5EF4-FFF2-40B4-BE49-F238E27FC236}">
                <a16:creationId xmlns:a16="http://schemas.microsoft.com/office/drawing/2014/main" id="{E79200C0-6595-1B97-6C12-61625CAF1CB8}"/>
              </a:ext>
            </a:extLst>
          </p:cNvPr>
          <p:cNvSpPr/>
          <p:nvPr/>
        </p:nvSpPr>
        <p:spPr>
          <a:xfrm>
            <a:off x="1625742" y="4686825"/>
            <a:ext cx="2826988" cy="1438155"/>
          </a:xfrm>
          <a:prstGeom prst="roundRect">
            <a:avLst/>
          </a:prstGeom>
          <a:solidFill>
            <a:srgbClr val="40BDE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Deployment strategies</a:t>
            </a:r>
          </a:p>
        </p:txBody>
      </p:sp>
      <p:sp>
        <p:nvSpPr>
          <p:cNvPr id="4" name="Rounded Rectangle 3">
            <a:extLst>
              <a:ext uri="{FF2B5EF4-FFF2-40B4-BE49-F238E27FC236}">
                <a16:creationId xmlns:a16="http://schemas.microsoft.com/office/drawing/2014/main" id="{BF1B6B6F-2098-6970-E790-CFCE8396DAE8}"/>
              </a:ext>
            </a:extLst>
          </p:cNvPr>
          <p:cNvSpPr/>
          <p:nvPr/>
        </p:nvSpPr>
        <p:spPr>
          <a:xfrm>
            <a:off x="10314432" y="64008"/>
            <a:ext cx="1813560" cy="444137"/>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Thursday 3pm</a:t>
            </a:r>
          </a:p>
        </p:txBody>
      </p:sp>
      <p:sp>
        <p:nvSpPr>
          <p:cNvPr id="6" name="Slide Number Placeholder 5">
            <a:extLst>
              <a:ext uri="{FF2B5EF4-FFF2-40B4-BE49-F238E27FC236}">
                <a16:creationId xmlns:a16="http://schemas.microsoft.com/office/drawing/2014/main" id="{82957AFD-A6CA-0135-6652-27AB61F1862D}"/>
              </a:ext>
            </a:extLst>
          </p:cNvPr>
          <p:cNvSpPr>
            <a:spLocks noGrp="1"/>
          </p:cNvSpPr>
          <p:nvPr>
            <p:ph type="sldNum" sz="quarter" idx="12"/>
          </p:nvPr>
        </p:nvSpPr>
        <p:spPr/>
        <p:txBody>
          <a:bodyPr/>
          <a:lstStyle/>
          <a:p>
            <a:fld id="{C3689ACE-6C59-4479-8FE7-93D3AA3B078F}" type="slidenum">
              <a:rPr lang="nl-NL" smtClean="0"/>
              <a:t>29</a:t>
            </a:fld>
            <a:endParaRPr lang="nl-NL"/>
          </a:p>
        </p:txBody>
      </p:sp>
    </p:spTree>
    <p:extLst>
      <p:ext uri="{BB962C8B-B14F-4D97-AF65-F5344CB8AC3E}">
        <p14:creationId xmlns:p14="http://schemas.microsoft.com/office/powerpoint/2010/main" val="696741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C4B69-5ED1-FCA1-C586-492E10D2FF95}"/>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2CFFE54A-0151-F1DC-48DA-88150A78FEBC}"/>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Tasks in SSI</a:t>
            </a:r>
            <a:endParaRPr lang="nl-NL" sz="3000" b="1" dirty="0">
              <a:solidFill>
                <a:srgbClr val="0070C0"/>
              </a:solidFill>
            </a:endParaRPr>
          </a:p>
        </p:txBody>
      </p:sp>
      <p:sp>
        <p:nvSpPr>
          <p:cNvPr id="11" name="Rounded Rectangle 10">
            <a:extLst>
              <a:ext uri="{FF2B5EF4-FFF2-40B4-BE49-F238E27FC236}">
                <a16:creationId xmlns:a16="http://schemas.microsoft.com/office/drawing/2014/main" id="{CA78DC3F-0736-0478-45F8-7B9B8087D01B}"/>
              </a:ext>
            </a:extLst>
          </p:cNvPr>
          <p:cNvSpPr/>
          <p:nvPr/>
        </p:nvSpPr>
        <p:spPr>
          <a:xfrm>
            <a:off x="265215"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Task 1</a:t>
            </a:r>
          </a:p>
        </p:txBody>
      </p:sp>
      <p:sp>
        <p:nvSpPr>
          <p:cNvPr id="12" name="Rounded Rectangle 11">
            <a:extLst>
              <a:ext uri="{FF2B5EF4-FFF2-40B4-BE49-F238E27FC236}">
                <a16:creationId xmlns:a16="http://schemas.microsoft.com/office/drawing/2014/main" id="{F7DEA429-ADD6-28ED-8BE5-371D9F312F4F}"/>
              </a:ext>
            </a:extLst>
          </p:cNvPr>
          <p:cNvSpPr/>
          <p:nvPr/>
        </p:nvSpPr>
        <p:spPr>
          <a:xfrm>
            <a:off x="3126091"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2</a:t>
            </a:r>
          </a:p>
        </p:txBody>
      </p:sp>
      <p:sp>
        <p:nvSpPr>
          <p:cNvPr id="13" name="Rounded Rectangle 12">
            <a:extLst>
              <a:ext uri="{FF2B5EF4-FFF2-40B4-BE49-F238E27FC236}">
                <a16:creationId xmlns:a16="http://schemas.microsoft.com/office/drawing/2014/main" id="{4F4CB689-86DC-DFF7-4682-E6BFDD5C8731}"/>
              </a:ext>
            </a:extLst>
          </p:cNvPr>
          <p:cNvSpPr/>
          <p:nvPr/>
        </p:nvSpPr>
        <p:spPr>
          <a:xfrm>
            <a:off x="5986967"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3</a:t>
            </a:r>
          </a:p>
        </p:txBody>
      </p:sp>
      <p:sp>
        <p:nvSpPr>
          <p:cNvPr id="14" name="Rounded Rectangle 13">
            <a:extLst>
              <a:ext uri="{FF2B5EF4-FFF2-40B4-BE49-F238E27FC236}">
                <a16:creationId xmlns:a16="http://schemas.microsoft.com/office/drawing/2014/main" id="{571A9B52-1549-9E86-E344-890ACF202E79}"/>
              </a:ext>
            </a:extLst>
          </p:cNvPr>
          <p:cNvSpPr/>
          <p:nvPr/>
        </p:nvSpPr>
        <p:spPr>
          <a:xfrm>
            <a:off x="8847843"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4</a:t>
            </a:r>
          </a:p>
        </p:txBody>
      </p:sp>
      <p:sp>
        <p:nvSpPr>
          <p:cNvPr id="15" name="Rounded Rectangle 14">
            <a:extLst>
              <a:ext uri="{FF2B5EF4-FFF2-40B4-BE49-F238E27FC236}">
                <a16:creationId xmlns:a16="http://schemas.microsoft.com/office/drawing/2014/main" id="{65E6376B-FDD1-4488-303E-0CEBF69D777B}"/>
              </a:ext>
            </a:extLst>
          </p:cNvPr>
          <p:cNvSpPr/>
          <p:nvPr/>
        </p:nvSpPr>
        <p:spPr>
          <a:xfrm>
            <a:off x="468274"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General Microservice Architecture</a:t>
            </a:r>
          </a:p>
        </p:txBody>
      </p:sp>
      <p:sp>
        <p:nvSpPr>
          <p:cNvPr id="16" name="Rounded Rectangle 15">
            <a:extLst>
              <a:ext uri="{FF2B5EF4-FFF2-40B4-BE49-F238E27FC236}">
                <a16:creationId xmlns:a16="http://schemas.microsoft.com/office/drawing/2014/main" id="{57828B0C-85BE-87CA-EE44-9098DF8C8298}"/>
              </a:ext>
            </a:extLst>
          </p:cNvPr>
          <p:cNvSpPr/>
          <p:nvPr/>
        </p:nvSpPr>
        <p:spPr>
          <a:xfrm>
            <a:off x="3331793"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Integration Microservice(s)</a:t>
            </a:r>
          </a:p>
        </p:txBody>
      </p:sp>
      <p:sp>
        <p:nvSpPr>
          <p:cNvPr id="17" name="Rounded Rectangle 16">
            <a:extLst>
              <a:ext uri="{FF2B5EF4-FFF2-40B4-BE49-F238E27FC236}">
                <a16:creationId xmlns:a16="http://schemas.microsoft.com/office/drawing/2014/main" id="{B1D791D9-9F27-DC6B-00BC-CD0C61A2010C}"/>
              </a:ext>
            </a:extLst>
          </p:cNvPr>
          <p:cNvSpPr/>
          <p:nvPr/>
        </p:nvSpPr>
        <p:spPr>
          <a:xfrm>
            <a:off x="6191348"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Specific solution 1: HBS</a:t>
            </a:r>
          </a:p>
        </p:txBody>
      </p:sp>
      <p:sp>
        <p:nvSpPr>
          <p:cNvPr id="18" name="Rounded Rectangle 17">
            <a:extLst>
              <a:ext uri="{FF2B5EF4-FFF2-40B4-BE49-F238E27FC236}">
                <a16:creationId xmlns:a16="http://schemas.microsoft.com/office/drawing/2014/main" id="{9E3E8FE4-891D-2AF7-16B0-EB9078173AC6}"/>
              </a:ext>
            </a:extLst>
          </p:cNvPr>
          <p:cNvSpPr/>
          <p:nvPr/>
        </p:nvSpPr>
        <p:spPr>
          <a:xfrm>
            <a:off x="9054867"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Specific solution 2: TUS</a:t>
            </a:r>
          </a:p>
        </p:txBody>
      </p:sp>
      <p:sp>
        <p:nvSpPr>
          <p:cNvPr id="19" name="Rounded Rectangle 18">
            <a:extLst>
              <a:ext uri="{FF2B5EF4-FFF2-40B4-BE49-F238E27FC236}">
                <a16:creationId xmlns:a16="http://schemas.microsoft.com/office/drawing/2014/main" id="{A770E912-CDFB-6E12-0844-82DBC834D3F4}"/>
              </a:ext>
            </a:extLst>
          </p:cNvPr>
          <p:cNvSpPr/>
          <p:nvPr/>
        </p:nvSpPr>
        <p:spPr>
          <a:xfrm>
            <a:off x="1625742" y="4686825"/>
            <a:ext cx="2826988" cy="1438155"/>
          </a:xfrm>
          <a:prstGeom prst="roundRect">
            <a:avLst/>
          </a:prstGeom>
          <a:solidFill>
            <a:srgbClr val="40BDE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Deployment strategies</a:t>
            </a:r>
          </a:p>
        </p:txBody>
      </p:sp>
      <p:cxnSp>
        <p:nvCxnSpPr>
          <p:cNvPr id="3" name="Straight Connector 2">
            <a:extLst>
              <a:ext uri="{FF2B5EF4-FFF2-40B4-BE49-F238E27FC236}">
                <a16:creationId xmlns:a16="http://schemas.microsoft.com/office/drawing/2014/main" id="{D498D00D-0ACB-FFF8-12D3-E82CEDEB21EA}"/>
              </a:ext>
            </a:extLst>
          </p:cNvPr>
          <p:cNvCxnSpPr>
            <a:cxnSpLocks/>
          </p:cNvCxnSpPr>
          <p:nvPr/>
        </p:nvCxnSpPr>
        <p:spPr>
          <a:xfrm>
            <a:off x="5913405" y="2610678"/>
            <a:ext cx="0" cy="1762539"/>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cxnSp>
        <p:nvCxnSpPr>
          <p:cNvPr id="4" name="Straight Connector 3">
            <a:extLst>
              <a:ext uri="{FF2B5EF4-FFF2-40B4-BE49-F238E27FC236}">
                <a16:creationId xmlns:a16="http://schemas.microsoft.com/office/drawing/2014/main" id="{034B501C-BD4D-63F3-E5FD-D708BD60B24E}"/>
              </a:ext>
            </a:extLst>
          </p:cNvPr>
          <p:cNvCxnSpPr>
            <a:cxnSpLocks/>
          </p:cNvCxnSpPr>
          <p:nvPr/>
        </p:nvCxnSpPr>
        <p:spPr>
          <a:xfrm>
            <a:off x="8784166" y="2610678"/>
            <a:ext cx="0" cy="1762539"/>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26" name="Graphic 25">
            <a:extLst>
              <a:ext uri="{FF2B5EF4-FFF2-40B4-BE49-F238E27FC236}">
                <a16:creationId xmlns:a16="http://schemas.microsoft.com/office/drawing/2014/main" id="{3313724E-6A17-A4A7-29B0-F5A24516AD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48632" y="4831145"/>
            <a:ext cx="1149514" cy="1149514"/>
          </a:xfrm>
          <a:prstGeom prst="rect">
            <a:avLst/>
          </a:prstGeom>
        </p:spPr>
      </p:pic>
      <p:pic>
        <p:nvPicPr>
          <p:cNvPr id="27" name="Graphic 26">
            <a:extLst>
              <a:ext uri="{FF2B5EF4-FFF2-40B4-BE49-F238E27FC236}">
                <a16:creationId xmlns:a16="http://schemas.microsoft.com/office/drawing/2014/main" id="{A50835D4-1AC3-DA90-29DF-68FCF94580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8191" y="4831145"/>
            <a:ext cx="995963" cy="995963"/>
          </a:xfrm>
          <a:prstGeom prst="rect">
            <a:avLst/>
          </a:prstGeom>
        </p:spPr>
      </p:pic>
      <p:sp>
        <p:nvSpPr>
          <p:cNvPr id="28" name="Rounded Rectangle 27">
            <a:extLst>
              <a:ext uri="{FF2B5EF4-FFF2-40B4-BE49-F238E27FC236}">
                <a16:creationId xmlns:a16="http://schemas.microsoft.com/office/drawing/2014/main" id="{6C8275E6-F229-05F4-3DB4-26F685F5671D}"/>
              </a:ext>
            </a:extLst>
          </p:cNvPr>
          <p:cNvSpPr/>
          <p:nvPr/>
        </p:nvSpPr>
        <p:spPr>
          <a:xfrm>
            <a:off x="10314432" y="64008"/>
            <a:ext cx="1813560" cy="444137"/>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Thursday 11am</a:t>
            </a:r>
          </a:p>
        </p:txBody>
      </p:sp>
      <p:sp>
        <p:nvSpPr>
          <p:cNvPr id="5" name="Slide Number Placeholder 4">
            <a:extLst>
              <a:ext uri="{FF2B5EF4-FFF2-40B4-BE49-F238E27FC236}">
                <a16:creationId xmlns:a16="http://schemas.microsoft.com/office/drawing/2014/main" id="{3A251463-942C-243E-A8F0-80B6E0306E4E}"/>
              </a:ext>
            </a:extLst>
          </p:cNvPr>
          <p:cNvSpPr>
            <a:spLocks noGrp="1"/>
          </p:cNvSpPr>
          <p:nvPr>
            <p:ph type="sldNum" sz="quarter" idx="12"/>
          </p:nvPr>
        </p:nvSpPr>
        <p:spPr/>
        <p:txBody>
          <a:bodyPr/>
          <a:lstStyle/>
          <a:p>
            <a:fld id="{C3689ACE-6C59-4479-8FE7-93D3AA3B078F}" type="slidenum">
              <a:rPr lang="nl-NL" smtClean="0"/>
              <a:t>3</a:t>
            </a:fld>
            <a:endParaRPr lang="nl-NL"/>
          </a:p>
        </p:txBody>
      </p:sp>
    </p:spTree>
    <p:extLst>
      <p:ext uri="{BB962C8B-B14F-4D97-AF65-F5344CB8AC3E}">
        <p14:creationId xmlns:p14="http://schemas.microsoft.com/office/powerpoint/2010/main" val="2999582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DC978-3320-6752-A511-E40C735A6560}"/>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1D2DD967-DF99-9D45-0BDC-3289188810A1}"/>
              </a:ext>
            </a:extLst>
          </p:cNvPr>
          <p:cNvSpPr txBox="1">
            <a:spLocks/>
          </p:cNvSpPr>
          <p:nvPr/>
        </p:nvSpPr>
        <p:spPr>
          <a:xfrm>
            <a:off x="838199" y="365125"/>
            <a:ext cx="10861955" cy="74595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Recording: geopoints + back-office (visualisation domain/non-domain)</a:t>
            </a:r>
            <a:endParaRPr lang="nl-NL" sz="3000" b="1" dirty="0">
              <a:solidFill>
                <a:srgbClr val="0070C0"/>
              </a:solidFill>
            </a:endParaRPr>
          </a:p>
        </p:txBody>
      </p:sp>
      <p:pic>
        <p:nvPicPr>
          <p:cNvPr id="3" name="Picture 2" descr="A screenshot of a phone&#10;&#10;Description automatically generated">
            <a:extLst>
              <a:ext uri="{FF2B5EF4-FFF2-40B4-BE49-F238E27FC236}">
                <a16:creationId xmlns:a16="http://schemas.microsoft.com/office/drawing/2014/main" id="{BF36C16A-0273-249B-1875-ADB41A45A5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3549" y="2103858"/>
            <a:ext cx="1594062" cy="2856957"/>
          </a:xfrm>
          <a:prstGeom prst="rect">
            <a:avLst/>
          </a:prstGeom>
        </p:spPr>
      </p:pic>
      <p:pic>
        <p:nvPicPr>
          <p:cNvPr id="4" name="Picture 3" descr="A screenshot of a phone&#10;&#10;Description automatically generated">
            <a:extLst>
              <a:ext uri="{FF2B5EF4-FFF2-40B4-BE49-F238E27FC236}">
                <a16:creationId xmlns:a16="http://schemas.microsoft.com/office/drawing/2014/main" id="{FF087838-DEC8-8B37-DCD0-85436E43B6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6095" y="2103859"/>
            <a:ext cx="1594062" cy="2841358"/>
          </a:xfrm>
          <a:prstGeom prst="rect">
            <a:avLst/>
          </a:prstGeom>
        </p:spPr>
      </p:pic>
      <p:pic>
        <p:nvPicPr>
          <p:cNvPr id="5" name="Picture 4" descr="A screenshot of a phone&#10;&#10;Description automatically generated">
            <a:extLst>
              <a:ext uri="{FF2B5EF4-FFF2-40B4-BE49-F238E27FC236}">
                <a16:creationId xmlns:a16="http://schemas.microsoft.com/office/drawing/2014/main" id="{68F17EEE-5F40-6775-7238-BED6C38EE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651" y="2103858"/>
            <a:ext cx="1675770" cy="3641691"/>
          </a:xfrm>
          <a:prstGeom prst="rect">
            <a:avLst/>
          </a:prstGeom>
        </p:spPr>
      </p:pic>
      <p:pic>
        <p:nvPicPr>
          <p:cNvPr id="6" name="Picture 5" descr="A screenshot of a phone&#10;&#10;Description automatically generated">
            <a:extLst>
              <a:ext uri="{FF2B5EF4-FFF2-40B4-BE49-F238E27FC236}">
                <a16:creationId xmlns:a16="http://schemas.microsoft.com/office/drawing/2014/main" id="{C05F745C-7178-D395-FBE6-4C74ED7CEE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0737" y="2103858"/>
            <a:ext cx="1594744" cy="2851974"/>
          </a:xfrm>
          <a:prstGeom prst="rect">
            <a:avLst/>
          </a:prstGeom>
        </p:spPr>
      </p:pic>
      <p:pic>
        <p:nvPicPr>
          <p:cNvPr id="7" name="Picture 6" descr="A map with a location pin&#10;&#10;Description automatically generated">
            <a:extLst>
              <a:ext uri="{FF2B5EF4-FFF2-40B4-BE49-F238E27FC236}">
                <a16:creationId xmlns:a16="http://schemas.microsoft.com/office/drawing/2014/main" id="{AA931BBD-ECDE-D3AC-5B04-6BDAEDFC45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3688" y="2103858"/>
            <a:ext cx="1594744" cy="2852570"/>
          </a:xfrm>
          <a:prstGeom prst="rect">
            <a:avLst/>
          </a:prstGeom>
        </p:spPr>
      </p:pic>
      <p:cxnSp>
        <p:nvCxnSpPr>
          <p:cNvPr id="8" name="Straight Connector 7">
            <a:extLst>
              <a:ext uri="{FF2B5EF4-FFF2-40B4-BE49-F238E27FC236}">
                <a16:creationId xmlns:a16="http://schemas.microsoft.com/office/drawing/2014/main" id="{F2D4EA10-2DA7-590C-7399-C002A48B00DC}"/>
              </a:ext>
            </a:extLst>
          </p:cNvPr>
          <p:cNvCxnSpPr/>
          <p:nvPr/>
        </p:nvCxnSpPr>
        <p:spPr>
          <a:xfrm>
            <a:off x="2739058" y="1441471"/>
            <a:ext cx="0" cy="4385824"/>
          </a:xfrm>
          <a:prstGeom prst="line">
            <a:avLst/>
          </a:prstGeom>
          <a:ln w="28575"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03BAE4E9-9A60-4FEE-9C48-0C605C9E5AC7}"/>
              </a:ext>
            </a:extLst>
          </p:cNvPr>
          <p:cNvSpPr/>
          <p:nvPr/>
        </p:nvSpPr>
        <p:spPr>
          <a:xfrm>
            <a:off x="3226095" y="1626669"/>
            <a:ext cx="1594062" cy="317634"/>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BE" sz="1400" dirty="0"/>
              <a:t>Timeline</a:t>
            </a:r>
          </a:p>
        </p:txBody>
      </p:sp>
      <p:sp>
        <p:nvSpPr>
          <p:cNvPr id="10" name="Rounded Rectangle 9">
            <a:extLst>
              <a:ext uri="{FF2B5EF4-FFF2-40B4-BE49-F238E27FC236}">
                <a16:creationId xmlns:a16="http://schemas.microsoft.com/office/drawing/2014/main" id="{897D48D8-2C1D-1D82-88C5-5253D2D0BBC6}"/>
              </a:ext>
            </a:extLst>
          </p:cNvPr>
          <p:cNvSpPr/>
          <p:nvPr/>
        </p:nvSpPr>
        <p:spPr>
          <a:xfrm>
            <a:off x="4883549" y="1626669"/>
            <a:ext cx="1594062" cy="317634"/>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BE" sz="1400" dirty="0"/>
              <a:t>Measured data</a:t>
            </a:r>
          </a:p>
        </p:txBody>
      </p:sp>
      <p:sp>
        <p:nvSpPr>
          <p:cNvPr id="11" name="Rounded Rectangle 10">
            <a:extLst>
              <a:ext uri="{FF2B5EF4-FFF2-40B4-BE49-F238E27FC236}">
                <a16:creationId xmlns:a16="http://schemas.microsoft.com/office/drawing/2014/main" id="{08984E40-B9AB-2857-75D3-133BD45AA35A}"/>
              </a:ext>
            </a:extLst>
          </p:cNvPr>
          <p:cNvSpPr/>
          <p:nvPr/>
        </p:nvSpPr>
        <p:spPr>
          <a:xfrm>
            <a:off x="6541003" y="1626669"/>
            <a:ext cx="1665418" cy="317634"/>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BE" sz="1400" dirty="0"/>
              <a:t>Detailed view</a:t>
            </a:r>
          </a:p>
        </p:txBody>
      </p:sp>
      <p:sp>
        <p:nvSpPr>
          <p:cNvPr id="12" name="Rounded Rectangle 11">
            <a:extLst>
              <a:ext uri="{FF2B5EF4-FFF2-40B4-BE49-F238E27FC236}">
                <a16:creationId xmlns:a16="http://schemas.microsoft.com/office/drawing/2014/main" id="{8C7976A9-95D7-A43C-E6F2-4ABD6AB34B22}"/>
              </a:ext>
            </a:extLst>
          </p:cNvPr>
          <p:cNvSpPr/>
          <p:nvPr/>
        </p:nvSpPr>
        <p:spPr>
          <a:xfrm>
            <a:off x="8280737" y="1626669"/>
            <a:ext cx="1594062" cy="317634"/>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BE" sz="1400" dirty="0"/>
              <a:t>Adding context</a:t>
            </a:r>
          </a:p>
        </p:txBody>
      </p:sp>
      <p:sp>
        <p:nvSpPr>
          <p:cNvPr id="13" name="Rounded Rectangle 12">
            <a:extLst>
              <a:ext uri="{FF2B5EF4-FFF2-40B4-BE49-F238E27FC236}">
                <a16:creationId xmlns:a16="http://schemas.microsoft.com/office/drawing/2014/main" id="{EF7CA15B-945D-6461-BEFB-26950C4E66DD}"/>
              </a:ext>
            </a:extLst>
          </p:cNvPr>
          <p:cNvSpPr/>
          <p:nvPr/>
        </p:nvSpPr>
        <p:spPr>
          <a:xfrm>
            <a:off x="9943688" y="1626669"/>
            <a:ext cx="1594062" cy="317634"/>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BE" sz="1400" dirty="0"/>
              <a:t>Map visualisation</a:t>
            </a:r>
          </a:p>
        </p:txBody>
      </p:sp>
      <p:pic>
        <p:nvPicPr>
          <p:cNvPr id="14" name="Picture 13" descr="A qr code on a cell phone screen&#10;&#10;Description automatically generated">
            <a:extLst>
              <a:ext uri="{FF2B5EF4-FFF2-40B4-BE49-F238E27FC236}">
                <a16:creationId xmlns:a16="http://schemas.microsoft.com/office/drawing/2014/main" id="{ACE0674F-B64A-3D1D-A1FE-EB2D5F88834F}"/>
              </a:ext>
            </a:extLst>
          </p:cNvPr>
          <p:cNvPicPr>
            <a:picLocks noChangeAspect="1"/>
          </p:cNvPicPr>
          <p:nvPr/>
        </p:nvPicPr>
        <p:blipFill>
          <a:blip r:embed="rId7"/>
          <a:stretch>
            <a:fillRect/>
          </a:stretch>
        </p:blipFill>
        <p:spPr>
          <a:xfrm>
            <a:off x="515922" y="2702061"/>
            <a:ext cx="1819183" cy="2348566"/>
          </a:xfrm>
          <a:prstGeom prst="rect">
            <a:avLst/>
          </a:prstGeom>
        </p:spPr>
      </p:pic>
      <p:sp>
        <p:nvSpPr>
          <p:cNvPr id="2" name="Rectangle 1">
            <a:extLst>
              <a:ext uri="{FF2B5EF4-FFF2-40B4-BE49-F238E27FC236}">
                <a16:creationId xmlns:a16="http://schemas.microsoft.com/office/drawing/2014/main" id="{1B149ABB-425A-48AD-7756-0F89442E6226}"/>
              </a:ext>
            </a:extLst>
          </p:cNvPr>
          <p:cNvSpPr/>
          <p:nvPr/>
        </p:nvSpPr>
        <p:spPr>
          <a:xfrm>
            <a:off x="405176" y="4571651"/>
            <a:ext cx="2040673" cy="7471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3170C1DA-C95A-0A6F-7FFE-0991FA6A4AEB}"/>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Enak</a:t>
            </a:r>
          </a:p>
        </p:txBody>
      </p:sp>
      <p:sp>
        <p:nvSpPr>
          <p:cNvPr id="17" name="Slide Number Placeholder 16">
            <a:extLst>
              <a:ext uri="{FF2B5EF4-FFF2-40B4-BE49-F238E27FC236}">
                <a16:creationId xmlns:a16="http://schemas.microsoft.com/office/drawing/2014/main" id="{3A3B415D-3FF4-911F-937F-6A894AAE839F}"/>
              </a:ext>
            </a:extLst>
          </p:cNvPr>
          <p:cNvSpPr>
            <a:spLocks noGrp="1"/>
          </p:cNvSpPr>
          <p:nvPr>
            <p:ph type="sldNum" sz="quarter" idx="12"/>
          </p:nvPr>
        </p:nvSpPr>
        <p:spPr/>
        <p:txBody>
          <a:bodyPr/>
          <a:lstStyle/>
          <a:p>
            <a:fld id="{C3689ACE-6C59-4479-8FE7-93D3AA3B078F}" type="slidenum">
              <a:rPr lang="nl-NL" smtClean="0"/>
              <a:t>30</a:t>
            </a:fld>
            <a:endParaRPr lang="nl-NL"/>
          </a:p>
        </p:txBody>
      </p:sp>
      <p:pic>
        <p:nvPicPr>
          <p:cNvPr id="18" name="Graphic 17">
            <a:extLst>
              <a:ext uri="{FF2B5EF4-FFF2-40B4-BE49-F238E27FC236}">
                <a16:creationId xmlns:a16="http://schemas.microsoft.com/office/drawing/2014/main" id="{DE759B1D-2793-D5E0-36FD-3449E7D67E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484568" y="4711"/>
            <a:ext cx="707432" cy="733393"/>
          </a:xfrm>
          <a:prstGeom prst="rect">
            <a:avLst/>
          </a:prstGeom>
        </p:spPr>
      </p:pic>
    </p:spTree>
    <p:extLst>
      <p:ext uri="{BB962C8B-B14F-4D97-AF65-F5344CB8AC3E}">
        <p14:creationId xmlns:p14="http://schemas.microsoft.com/office/powerpoint/2010/main" val="3772427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hone&#10;&#10;AI-generated content may be incorrect.">
            <a:extLst>
              <a:ext uri="{FF2B5EF4-FFF2-40B4-BE49-F238E27FC236}">
                <a16:creationId xmlns:a16="http://schemas.microsoft.com/office/drawing/2014/main" id="{98CECACA-861E-1802-41AF-119C433C2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240" y="1766454"/>
            <a:ext cx="2011704" cy="4356000"/>
          </a:xfrm>
          <a:prstGeom prst="rect">
            <a:avLst/>
          </a:prstGeom>
          <a:ln>
            <a:solidFill>
              <a:schemeClr val="tx1"/>
            </a:solidFill>
          </a:ln>
        </p:spPr>
      </p:pic>
      <p:pic>
        <p:nvPicPr>
          <p:cNvPr id="7" name="Picture 6" descr="A screenshot of a map&#10;&#10;AI-generated content may be incorrect.">
            <a:extLst>
              <a:ext uri="{FF2B5EF4-FFF2-40B4-BE49-F238E27FC236}">
                <a16:creationId xmlns:a16="http://schemas.microsoft.com/office/drawing/2014/main" id="{F8834616-90E3-99F6-F054-201DACD50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260" y="1766454"/>
            <a:ext cx="2011704" cy="4356000"/>
          </a:xfrm>
          <a:prstGeom prst="rect">
            <a:avLst/>
          </a:prstGeom>
          <a:ln>
            <a:solidFill>
              <a:schemeClr val="tx1"/>
            </a:solidFill>
          </a:ln>
        </p:spPr>
      </p:pic>
      <p:pic>
        <p:nvPicPr>
          <p:cNvPr id="9" name="Picture 8" descr="A screenshot of a phone&#10;&#10;AI-generated content may be incorrect.">
            <a:extLst>
              <a:ext uri="{FF2B5EF4-FFF2-40B4-BE49-F238E27FC236}">
                <a16:creationId xmlns:a16="http://schemas.microsoft.com/office/drawing/2014/main" id="{2CFDAEFE-2CC3-072E-D05F-6825DBB37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200" y="1766454"/>
            <a:ext cx="2011704" cy="4356000"/>
          </a:xfrm>
          <a:prstGeom prst="rect">
            <a:avLst/>
          </a:prstGeom>
          <a:ln>
            <a:solidFill>
              <a:schemeClr val="tx1"/>
            </a:solidFill>
          </a:ln>
        </p:spPr>
      </p:pic>
      <p:pic>
        <p:nvPicPr>
          <p:cNvPr id="11" name="Picture 10" descr="A screenshot of a phone&#10;&#10;AI-generated content may be incorrect.">
            <a:extLst>
              <a:ext uri="{FF2B5EF4-FFF2-40B4-BE49-F238E27FC236}">
                <a16:creationId xmlns:a16="http://schemas.microsoft.com/office/drawing/2014/main" id="{1932B00C-0FE3-9B4D-CC6A-36004447B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1220" y="1766454"/>
            <a:ext cx="2011704" cy="4356000"/>
          </a:xfrm>
          <a:prstGeom prst="rect">
            <a:avLst/>
          </a:prstGeom>
          <a:ln>
            <a:solidFill>
              <a:schemeClr val="tx1"/>
            </a:solidFill>
          </a:ln>
        </p:spPr>
      </p:pic>
      <p:pic>
        <p:nvPicPr>
          <p:cNvPr id="13" name="Picture 12" descr="A screenshot of a chat&#10;&#10;AI-generated content may be incorrect.">
            <a:extLst>
              <a:ext uri="{FF2B5EF4-FFF2-40B4-BE49-F238E27FC236}">
                <a16:creationId xmlns:a16="http://schemas.microsoft.com/office/drawing/2014/main" id="{9B7FE486-B8E2-4621-E582-C841A86CD2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9280" y="1766454"/>
            <a:ext cx="2011704" cy="4356000"/>
          </a:xfrm>
          <a:prstGeom prst="rect">
            <a:avLst/>
          </a:prstGeom>
          <a:ln>
            <a:solidFill>
              <a:schemeClr val="tx1"/>
            </a:solidFill>
          </a:ln>
        </p:spPr>
      </p:pic>
      <p:sp>
        <p:nvSpPr>
          <p:cNvPr id="14" name="Title 1">
            <a:extLst>
              <a:ext uri="{FF2B5EF4-FFF2-40B4-BE49-F238E27FC236}">
                <a16:creationId xmlns:a16="http://schemas.microsoft.com/office/drawing/2014/main" id="{7C3910F1-8160-AE30-C552-99FEF28B6659}"/>
              </a:ext>
            </a:extLst>
          </p:cNvPr>
          <p:cNvSpPr txBox="1">
            <a:spLocks/>
          </p:cNvSpPr>
          <p:nvPr/>
        </p:nvSpPr>
        <p:spPr>
          <a:xfrm>
            <a:off x="838199" y="365125"/>
            <a:ext cx="10945091"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u="sng" dirty="0">
                <a:solidFill>
                  <a:srgbClr val="0070C0"/>
                </a:solidFill>
              </a:rPr>
              <a:t>Front-office</a:t>
            </a:r>
            <a:r>
              <a:rPr lang="en-BE" sz="3000" b="1" dirty="0">
                <a:solidFill>
                  <a:srgbClr val="0070C0"/>
                </a:solidFill>
              </a:rPr>
              <a:t> - </a:t>
            </a:r>
            <a:r>
              <a:rPr lang="en-BE" sz="3000" b="1" dirty="0">
                <a:solidFill>
                  <a:schemeClr val="bg1"/>
                </a:solidFill>
                <a:highlight>
                  <a:srgbClr val="000080"/>
                </a:highlight>
              </a:rPr>
              <a:t>March 10th</a:t>
            </a:r>
            <a:r>
              <a:rPr lang="en-BE" sz="3000" b="1" dirty="0">
                <a:solidFill>
                  <a:schemeClr val="bg1"/>
                </a:solidFill>
              </a:rPr>
              <a:t> </a:t>
            </a:r>
            <a:r>
              <a:rPr lang="en-BE" sz="3000" b="1" dirty="0">
                <a:solidFill>
                  <a:srgbClr val="0070C0"/>
                </a:solidFill>
              </a:rPr>
              <a:t>– Car drive from home to bank (service)</a:t>
            </a:r>
            <a:endParaRPr lang="nl-NL" sz="3000" b="1" dirty="0">
              <a:solidFill>
                <a:srgbClr val="0070C0"/>
              </a:solidFill>
            </a:endParaRPr>
          </a:p>
        </p:txBody>
      </p:sp>
      <p:sp>
        <p:nvSpPr>
          <p:cNvPr id="2" name="Rectangle 1">
            <a:extLst>
              <a:ext uri="{FF2B5EF4-FFF2-40B4-BE49-F238E27FC236}">
                <a16:creationId xmlns:a16="http://schemas.microsoft.com/office/drawing/2014/main" id="{2C07AA7C-7F83-7917-BC71-F45C832727DC}"/>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Enak</a:t>
            </a:r>
          </a:p>
        </p:txBody>
      </p:sp>
      <p:sp>
        <p:nvSpPr>
          <p:cNvPr id="4" name="Slide Number Placeholder 3">
            <a:extLst>
              <a:ext uri="{FF2B5EF4-FFF2-40B4-BE49-F238E27FC236}">
                <a16:creationId xmlns:a16="http://schemas.microsoft.com/office/drawing/2014/main" id="{CB365383-E952-0769-5C37-18E83611B0D7}"/>
              </a:ext>
            </a:extLst>
          </p:cNvPr>
          <p:cNvSpPr>
            <a:spLocks noGrp="1"/>
          </p:cNvSpPr>
          <p:nvPr>
            <p:ph type="sldNum" sz="quarter" idx="12"/>
          </p:nvPr>
        </p:nvSpPr>
        <p:spPr/>
        <p:txBody>
          <a:bodyPr/>
          <a:lstStyle/>
          <a:p>
            <a:fld id="{C3689ACE-6C59-4479-8FE7-93D3AA3B078F}" type="slidenum">
              <a:rPr lang="nl-NL" smtClean="0"/>
              <a:t>31</a:t>
            </a:fld>
            <a:endParaRPr lang="nl-NL"/>
          </a:p>
        </p:txBody>
      </p:sp>
      <p:pic>
        <p:nvPicPr>
          <p:cNvPr id="6" name="Graphic 5">
            <a:extLst>
              <a:ext uri="{FF2B5EF4-FFF2-40B4-BE49-F238E27FC236}">
                <a16:creationId xmlns:a16="http://schemas.microsoft.com/office/drawing/2014/main" id="{BEFA797C-0B73-137B-8E33-DC95814C31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84568" y="4711"/>
            <a:ext cx="707432" cy="733393"/>
          </a:xfrm>
          <a:prstGeom prst="rect">
            <a:avLst/>
          </a:prstGeom>
        </p:spPr>
      </p:pic>
      <p:sp>
        <p:nvSpPr>
          <p:cNvPr id="8" name="Rectangle 7">
            <a:extLst>
              <a:ext uri="{FF2B5EF4-FFF2-40B4-BE49-F238E27FC236}">
                <a16:creationId xmlns:a16="http://schemas.microsoft.com/office/drawing/2014/main" id="{F7A1B7D8-C10B-1263-8F24-DCABAB19ADB1}"/>
              </a:ext>
            </a:extLst>
          </p:cNvPr>
          <p:cNvSpPr/>
          <p:nvPr/>
        </p:nvSpPr>
        <p:spPr>
          <a:xfrm>
            <a:off x="3131867" y="1284381"/>
            <a:ext cx="5742449"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Based on stop/track model ATS-OPTICS + OSM integration</a:t>
            </a:r>
          </a:p>
        </p:txBody>
      </p:sp>
    </p:spTree>
    <p:extLst>
      <p:ext uri="{BB962C8B-B14F-4D97-AF65-F5344CB8AC3E}">
        <p14:creationId xmlns:p14="http://schemas.microsoft.com/office/powerpoint/2010/main" val="3157414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8A4E3-8EBC-E9DB-9384-AA8786BEEE9D}"/>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F46A1BBC-3609-B8C1-885C-FB98E04BA975}"/>
              </a:ext>
            </a:extLst>
          </p:cNvPr>
          <p:cNvSpPr txBox="1">
            <a:spLocks/>
          </p:cNvSpPr>
          <p:nvPr/>
        </p:nvSpPr>
        <p:spPr>
          <a:xfrm>
            <a:off x="838199" y="365125"/>
            <a:ext cx="10945091"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u="sng" dirty="0">
                <a:solidFill>
                  <a:srgbClr val="0070C0"/>
                </a:solidFill>
              </a:rPr>
              <a:t>Back-office</a:t>
            </a:r>
            <a:r>
              <a:rPr lang="en-BE" sz="3000" b="1" dirty="0">
                <a:solidFill>
                  <a:srgbClr val="0070C0"/>
                </a:solidFill>
              </a:rPr>
              <a:t> - </a:t>
            </a:r>
            <a:r>
              <a:rPr lang="en-BE" sz="3000" b="1" dirty="0">
                <a:solidFill>
                  <a:schemeClr val="bg1"/>
                </a:solidFill>
                <a:highlight>
                  <a:srgbClr val="000080"/>
                </a:highlight>
              </a:rPr>
              <a:t>March 10th</a:t>
            </a:r>
            <a:r>
              <a:rPr lang="en-BE" sz="3000" b="1" dirty="0">
                <a:solidFill>
                  <a:schemeClr val="bg1"/>
                </a:solidFill>
              </a:rPr>
              <a:t> </a:t>
            </a:r>
            <a:r>
              <a:rPr lang="en-BE" sz="3000" b="1" dirty="0">
                <a:solidFill>
                  <a:srgbClr val="0070C0"/>
                </a:solidFill>
              </a:rPr>
              <a:t>– Car drive from home to bank (service)</a:t>
            </a:r>
            <a:endParaRPr lang="nl-NL" sz="3000" b="1" dirty="0">
              <a:solidFill>
                <a:srgbClr val="0070C0"/>
              </a:solidFill>
            </a:endParaRPr>
          </a:p>
        </p:txBody>
      </p:sp>
      <p:pic>
        <p:nvPicPr>
          <p:cNvPr id="3" name="Picture 2" descr="A map with a blue line&#10;&#10;AI-generated content may be incorrect.">
            <a:extLst>
              <a:ext uri="{FF2B5EF4-FFF2-40B4-BE49-F238E27FC236}">
                <a16:creationId xmlns:a16="http://schemas.microsoft.com/office/drawing/2014/main" id="{D9BC85D0-E977-9F3D-64E2-6E0187035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03" y="2139809"/>
            <a:ext cx="4932000" cy="4319093"/>
          </a:xfrm>
          <a:prstGeom prst="rect">
            <a:avLst/>
          </a:prstGeom>
          <a:ln>
            <a:solidFill>
              <a:schemeClr val="tx1"/>
            </a:solidFill>
          </a:ln>
        </p:spPr>
      </p:pic>
      <p:pic>
        <p:nvPicPr>
          <p:cNvPr id="6" name="Picture 5" descr="A screenshot of a map&#10;&#10;AI-generated content may be incorrect.">
            <a:extLst>
              <a:ext uri="{FF2B5EF4-FFF2-40B4-BE49-F238E27FC236}">
                <a16:creationId xmlns:a16="http://schemas.microsoft.com/office/drawing/2014/main" id="{43EA7929-E638-56FE-C68E-5F252077C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327" y="2139814"/>
            <a:ext cx="4788000" cy="4319088"/>
          </a:xfrm>
          <a:prstGeom prst="rect">
            <a:avLst/>
          </a:prstGeom>
          <a:ln>
            <a:solidFill>
              <a:schemeClr val="tx1"/>
            </a:solidFill>
          </a:ln>
        </p:spPr>
      </p:pic>
      <p:pic>
        <p:nvPicPr>
          <p:cNvPr id="15" name="Picture 14" descr="A screenshot of a map&#10;&#10;AI-generated content may be incorrect.">
            <a:extLst>
              <a:ext uri="{FF2B5EF4-FFF2-40B4-BE49-F238E27FC236}">
                <a16:creationId xmlns:a16="http://schemas.microsoft.com/office/drawing/2014/main" id="{07913C31-2839-68F2-1BEA-B8BAC1AD2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826" y="1724428"/>
            <a:ext cx="3198464" cy="5040000"/>
          </a:xfrm>
          <a:prstGeom prst="rect">
            <a:avLst/>
          </a:prstGeom>
          <a:ln>
            <a:solidFill>
              <a:schemeClr val="tx1"/>
            </a:solidFill>
          </a:ln>
        </p:spPr>
      </p:pic>
      <p:sp>
        <p:nvSpPr>
          <p:cNvPr id="16" name="Rounded Rectangle 15">
            <a:extLst>
              <a:ext uri="{FF2B5EF4-FFF2-40B4-BE49-F238E27FC236}">
                <a16:creationId xmlns:a16="http://schemas.microsoft.com/office/drawing/2014/main" id="{7E20A189-C29E-7699-2893-AC252110966E}"/>
              </a:ext>
            </a:extLst>
          </p:cNvPr>
          <p:cNvSpPr/>
          <p:nvPr/>
        </p:nvSpPr>
        <p:spPr>
          <a:xfrm>
            <a:off x="502088" y="1564033"/>
            <a:ext cx="3183038" cy="389021"/>
          </a:xfrm>
          <a:prstGeom prst="roundRect">
            <a:avLst/>
          </a:prstGeom>
          <a:solidFill>
            <a:srgbClr val="E5713A"/>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FFFFFF"/>
                </a:solidFill>
                <a:effectLst/>
                <a:uLnTx/>
                <a:uFillTx/>
                <a:latin typeface="Tw Cen MT"/>
                <a:ea typeface="+mn-ea"/>
                <a:cs typeface="+mn-cs"/>
              </a:rPr>
              <a:t>Geopoints 10.03</a:t>
            </a:r>
          </a:p>
        </p:txBody>
      </p:sp>
      <p:sp>
        <p:nvSpPr>
          <p:cNvPr id="17" name="Rounded Rectangle 16">
            <a:extLst>
              <a:ext uri="{FF2B5EF4-FFF2-40B4-BE49-F238E27FC236}">
                <a16:creationId xmlns:a16="http://schemas.microsoft.com/office/drawing/2014/main" id="{DB02F931-6B71-BC81-4E3C-6B1D76FF9493}"/>
              </a:ext>
            </a:extLst>
          </p:cNvPr>
          <p:cNvSpPr/>
          <p:nvPr/>
        </p:nvSpPr>
        <p:spPr>
          <a:xfrm>
            <a:off x="4504481" y="1564034"/>
            <a:ext cx="3183038" cy="389021"/>
          </a:xfrm>
          <a:prstGeom prst="roundRect">
            <a:avLst/>
          </a:prstGeom>
          <a:solidFill>
            <a:srgbClr val="E5713A"/>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FFFFFF"/>
                </a:solidFill>
                <a:effectLst/>
                <a:uLnTx/>
                <a:uFillTx/>
                <a:latin typeface="Tw Cen MT"/>
                <a:ea typeface="+mn-ea"/>
                <a:cs typeface="+mn-cs"/>
              </a:rPr>
              <a:t>Related stop clusters (home-bank)</a:t>
            </a:r>
          </a:p>
        </p:txBody>
      </p:sp>
      <p:sp>
        <p:nvSpPr>
          <p:cNvPr id="18" name="Rounded Rectangle 17">
            <a:extLst>
              <a:ext uri="{FF2B5EF4-FFF2-40B4-BE49-F238E27FC236}">
                <a16:creationId xmlns:a16="http://schemas.microsoft.com/office/drawing/2014/main" id="{40C3F7BD-AA46-539D-C550-7242E5A82DEF}"/>
              </a:ext>
            </a:extLst>
          </p:cNvPr>
          <p:cNvSpPr/>
          <p:nvPr/>
        </p:nvSpPr>
        <p:spPr>
          <a:xfrm>
            <a:off x="8783803" y="1192322"/>
            <a:ext cx="2800509" cy="389021"/>
          </a:xfrm>
          <a:prstGeom prst="roundRect">
            <a:avLst/>
          </a:prstGeom>
          <a:solidFill>
            <a:srgbClr val="E5713A"/>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600" b="0" i="0" u="none" strike="noStrike" kern="0" cap="none" spc="0" normalizeH="0" baseline="0" noProof="0" dirty="0">
                <a:ln>
                  <a:noFill/>
                </a:ln>
                <a:solidFill>
                  <a:srgbClr val="FFFFFF"/>
                </a:solidFill>
                <a:effectLst/>
                <a:uLnTx/>
                <a:uFillTx/>
                <a:latin typeface="Tw Cen MT"/>
                <a:ea typeface="+mn-ea"/>
                <a:cs typeface="+mn-cs"/>
              </a:rPr>
              <a:t>Track (home-bank) + info</a:t>
            </a:r>
          </a:p>
        </p:txBody>
      </p:sp>
      <p:cxnSp>
        <p:nvCxnSpPr>
          <p:cNvPr id="20" name="Straight Arrow Connector 19">
            <a:extLst>
              <a:ext uri="{FF2B5EF4-FFF2-40B4-BE49-F238E27FC236}">
                <a16:creationId xmlns:a16="http://schemas.microsoft.com/office/drawing/2014/main" id="{884543EA-BAA2-38FA-AB9E-A6045B4A8A0B}"/>
              </a:ext>
            </a:extLst>
          </p:cNvPr>
          <p:cNvCxnSpPr/>
          <p:nvPr/>
        </p:nvCxnSpPr>
        <p:spPr>
          <a:xfrm flipV="1">
            <a:off x="5185403" y="4189564"/>
            <a:ext cx="1849242" cy="107951"/>
          </a:xfrm>
          <a:prstGeom prst="straightConnector1">
            <a:avLst/>
          </a:prstGeom>
          <a:ln w="47625">
            <a:headEnd type="triangle"/>
            <a:tailEnd type="triangle"/>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7D28DC1A-D918-AF7C-68BF-304E9563FC87}"/>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Enak</a:t>
            </a:r>
          </a:p>
        </p:txBody>
      </p:sp>
      <p:sp>
        <p:nvSpPr>
          <p:cNvPr id="5" name="Slide Number Placeholder 4">
            <a:extLst>
              <a:ext uri="{FF2B5EF4-FFF2-40B4-BE49-F238E27FC236}">
                <a16:creationId xmlns:a16="http://schemas.microsoft.com/office/drawing/2014/main" id="{022E4E64-B91F-2294-16EB-E44C023CCF4D}"/>
              </a:ext>
            </a:extLst>
          </p:cNvPr>
          <p:cNvSpPr>
            <a:spLocks noGrp="1"/>
          </p:cNvSpPr>
          <p:nvPr>
            <p:ph type="sldNum" sz="quarter" idx="12"/>
          </p:nvPr>
        </p:nvSpPr>
        <p:spPr/>
        <p:txBody>
          <a:bodyPr/>
          <a:lstStyle/>
          <a:p>
            <a:fld id="{C3689ACE-6C59-4479-8FE7-93D3AA3B078F}" type="slidenum">
              <a:rPr lang="nl-NL" smtClean="0"/>
              <a:t>32</a:t>
            </a:fld>
            <a:endParaRPr lang="nl-NL"/>
          </a:p>
        </p:txBody>
      </p:sp>
      <p:pic>
        <p:nvPicPr>
          <p:cNvPr id="7" name="Graphic 6">
            <a:extLst>
              <a:ext uri="{FF2B5EF4-FFF2-40B4-BE49-F238E27FC236}">
                <a16:creationId xmlns:a16="http://schemas.microsoft.com/office/drawing/2014/main" id="{FBC037D0-7695-B23A-2D3B-BA8E7D6525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84568" y="4711"/>
            <a:ext cx="707432" cy="733393"/>
          </a:xfrm>
          <a:prstGeom prst="rect">
            <a:avLst/>
          </a:prstGeom>
        </p:spPr>
      </p:pic>
    </p:spTree>
    <p:extLst>
      <p:ext uri="{BB962C8B-B14F-4D97-AF65-F5344CB8AC3E}">
        <p14:creationId xmlns:p14="http://schemas.microsoft.com/office/powerpoint/2010/main" val="615091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B914-92F0-96AD-1029-9480BBDBB8F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7F85C54-8871-3305-6637-A2AAFB65E9E8}"/>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Geopoints + mode of transport (non-domain)</a:t>
            </a:r>
            <a:endParaRPr lang="nl-NL" sz="3000" b="1" dirty="0">
              <a:solidFill>
                <a:srgbClr val="0070C0"/>
              </a:solidFill>
            </a:endParaRPr>
          </a:p>
        </p:txBody>
      </p:sp>
      <p:sp>
        <p:nvSpPr>
          <p:cNvPr id="3" name="Rectangle 2">
            <a:extLst>
              <a:ext uri="{FF2B5EF4-FFF2-40B4-BE49-F238E27FC236}">
                <a16:creationId xmlns:a16="http://schemas.microsoft.com/office/drawing/2014/main" id="{C8D7D6EF-978A-6DFB-D0AF-1B87F025F1F0}"/>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Jonas &amp; Yvonne</a:t>
            </a:r>
          </a:p>
        </p:txBody>
      </p:sp>
      <p:sp>
        <p:nvSpPr>
          <p:cNvPr id="2" name="Rectangle 1">
            <a:extLst>
              <a:ext uri="{FF2B5EF4-FFF2-40B4-BE49-F238E27FC236}">
                <a16:creationId xmlns:a16="http://schemas.microsoft.com/office/drawing/2014/main" id="{73B448E5-C31E-3CF2-19A3-E6DFEE36EED5}"/>
              </a:ext>
            </a:extLst>
          </p:cNvPr>
          <p:cNvSpPr/>
          <p:nvPr/>
        </p:nvSpPr>
        <p:spPr>
          <a:xfrm>
            <a:off x="838200" y="1750741"/>
            <a:ext cx="3075878" cy="747132"/>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Decision-tree based prediction</a:t>
            </a:r>
          </a:p>
        </p:txBody>
      </p:sp>
      <p:sp>
        <p:nvSpPr>
          <p:cNvPr id="5" name="Rectangle 4">
            <a:extLst>
              <a:ext uri="{FF2B5EF4-FFF2-40B4-BE49-F238E27FC236}">
                <a16:creationId xmlns:a16="http://schemas.microsoft.com/office/drawing/2014/main" id="{D5D755D5-B889-E284-6928-4BBB46675EFB}"/>
              </a:ext>
            </a:extLst>
          </p:cNvPr>
          <p:cNvSpPr/>
          <p:nvPr/>
        </p:nvSpPr>
        <p:spPr>
          <a:xfrm>
            <a:off x="4257907" y="1750741"/>
            <a:ext cx="3075878" cy="747132"/>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Test data sets</a:t>
            </a:r>
          </a:p>
        </p:txBody>
      </p:sp>
      <p:sp>
        <p:nvSpPr>
          <p:cNvPr id="6" name="Rectangle 5">
            <a:extLst>
              <a:ext uri="{FF2B5EF4-FFF2-40B4-BE49-F238E27FC236}">
                <a16:creationId xmlns:a16="http://schemas.microsoft.com/office/drawing/2014/main" id="{0EE4BFE0-41D3-9F09-E141-84BE2BFF22BB}"/>
              </a:ext>
            </a:extLst>
          </p:cNvPr>
          <p:cNvSpPr/>
          <p:nvPr/>
        </p:nvSpPr>
        <p:spPr>
          <a:xfrm>
            <a:off x="7677614" y="1750741"/>
            <a:ext cx="3075878" cy="747132"/>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Infrastructure data</a:t>
            </a:r>
          </a:p>
        </p:txBody>
      </p:sp>
      <p:sp>
        <p:nvSpPr>
          <p:cNvPr id="7" name="TextBox 6">
            <a:extLst>
              <a:ext uri="{FF2B5EF4-FFF2-40B4-BE49-F238E27FC236}">
                <a16:creationId xmlns:a16="http://schemas.microsoft.com/office/drawing/2014/main" id="{8B06600F-6F25-6C45-CA43-09D8676CE20E}"/>
              </a:ext>
            </a:extLst>
          </p:cNvPr>
          <p:cNvSpPr txBox="1"/>
          <p:nvPr/>
        </p:nvSpPr>
        <p:spPr>
          <a:xfrm>
            <a:off x="838200" y="2810107"/>
            <a:ext cx="3075878" cy="1477328"/>
          </a:xfrm>
          <a:prstGeom prst="rect">
            <a:avLst/>
          </a:prstGeom>
          <a:noFill/>
        </p:spPr>
        <p:txBody>
          <a:bodyPr wrap="square" rtlCol="0">
            <a:spAutoFit/>
          </a:bodyPr>
          <a:lstStyle/>
          <a:p>
            <a:pPr indent="-285750">
              <a:buFont typeface="Arial" panose="020B0604020202020204" pitchFamily="34" charset="0"/>
              <a:buChar char="•"/>
            </a:pPr>
            <a:r>
              <a:rPr lang="en-BE" kern="0" dirty="0">
                <a:solidFill>
                  <a:srgbClr val="142138"/>
                </a:solidFill>
                <a:latin typeface="Tw Cen MT"/>
              </a:rPr>
              <a:t>+ interpretability</a:t>
            </a:r>
          </a:p>
          <a:p>
            <a:pPr indent="-285750">
              <a:buFont typeface="Arial" panose="020B0604020202020204" pitchFamily="34" charset="0"/>
              <a:buChar char="•"/>
            </a:pPr>
            <a:r>
              <a:rPr lang="en-BE" kern="0" dirty="0">
                <a:solidFill>
                  <a:srgbClr val="142138"/>
                </a:solidFill>
                <a:latin typeface="Tw Cen MT"/>
              </a:rPr>
              <a:t>+ simplicity</a:t>
            </a:r>
          </a:p>
          <a:p>
            <a:pPr indent="-285750">
              <a:buFont typeface="Arial" panose="020B0604020202020204" pitchFamily="34" charset="0"/>
              <a:buChar char="•"/>
            </a:pPr>
            <a:r>
              <a:rPr lang="en-BE" kern="0" dirty="0">
                <a:solidFill>
                  <a:srgbClr val="142138"/>
                </a:solidFill>
                <a:latin typeface="Tw Cen MT"/>
              </a:rPr>
              <a:t>Prediction algorithm</a:t>
            </a:r>
          </a:p>
          <a:p>
            <a:r>
              <a:rPr lang="en-BE" kern="0" dirty="0">
                <a:solidFill>
                  <a:srgbClr val="142138"/>
                </a:solidFill>
                <a:latin typeface="Tw Cen MT"/>
              </a:rPr>
              <a:t>	v</a:t>
            </a:r>
          </a:p>
          <a:p>
            <a:r>
              <a:rPr lang="en-BE" kern="0" dirty="0">
                <a:solidFill>
                  <a:srgbClr val="142138"/>
                </a:solidFill>
                <a:latin typeface="Tw Cen MT"/>
              </a:rPr>
              <a:t>          </a:t>
            </a:r>
            <a:r>
              <a:rPr lang="en-GB" kern="0" dirty="0">
                <a:solidFill>
                  <a:srgbClr val="142138"/>
                </a:solidFill>
                <a:latin typeface="Tw Cen MT"/>
              </a:rPr>
              <a:t>n</a:t>
            </a:r>
            <a:r>
              <a:rPr lang="en-BE" kern="0" dirty="0">
                <a:solidFill>
                  <a:srgbClr val="142138"/>
                </a:solidFill>
                <a:latin typeface="Tw Cen MT"/>
              </a:rPr>
              <a:t>ode = x</a:t>
            </a:r>
          </a:p>
        </p:txBody>
      </p:sp>
      <p:sp>
        <p:nvSpPr>
          <p:cNvPr id="8" name="TextBox 7">
            <a:extLst>
              <a:ext uri="{FF2B5EF4-FFF2-40B4-BE49-F238E27FC236}">
                <a16:creationId xmlns:a16="http://schemas.microsoft.com/office/drawing/2014/main" id="{CCD215B6-B7A7-08CD-304F-02DB89A60344}"/>
              </a:ext>
            </a:extLst>
          </p:cNvPr>
          <p:cNvSpPr txBox="1"/>
          <p:nvPr/>
        </p:nvSpPr>
        <p:spPr>
          <a:xfrm>
            <a:off x="4257907" y="2782669"/>
            <a:ext cx="3075878" cy="2862322"/>
          </a:xfrm>
          <a:prstGeom prst="rect">
            <a:avLst/>
          </a:prstGeom>
          <a:noFill/>
        </p:spPr>
        <p:txBody>
          <a:bodyPr wrap="square" rtlCol="0">
            <a:spAutoFit/>
          </a:bodyPr>
          <a:lstStyle/>
          <a:p>
            <a:pPr indent="-285750">
              <a:buFont typeface="Arial" panose="020B0604020202020204" pitchFamily="34" charset="0"/>
              <a:buChar char="•"/>
            </a:pPr>
            <a:r>
              <a:rPr lang="en-BE" kern="0" dirty="0">
                <a:solidFill>
                  <a:srgbClr val="142138"/>
                </a:solidFill>
                <a:latin typeface="Tw Cen MT"/>
              </a:rPr>
              <a:t>CBS dataset</a:t>
            </a:r>
          </a:p>
          <a:p>
            <a:pPr lvl="1" indent="-285750">
              <a:buFont typeface="Courier New" panose="02070309020205020404" pitchFamily="49" charset="0"/>
              <a:buChar char="o"/>
            </a:pPr>
            <a:r>
              <a:rPr lang="en-BE" sz="1600" kern="0" dirty="0">
                <a:solidFill>
                  <a:srgbClr val="142138"/>
                </a:solidFill>
                <a:latin typeface="Tw Cen MT"/>
              </a:rPr>
              <a:t>2022/2023</a:t>
            </a:r>
          </a:p>
          <a:p>
            <a:pPr lvl="1" indent="-285750">
              <a:buFont typeface="Courier New" panose="02070309020205020404" pitchFamily="49" charset="0"/>
              <a:buChar char="o"/>
            </a:pPr>
            <a:r>
              <a:rPr lang="en-GB" sz="1600" kern="0" dirty="0">
                <a:solidFill>
                  <a:srgbClr val="142138"/>
                </a:solidFill>
                <a:latin typeface="Tw Cen MT"/>
              </a:rPr>
              <a:t>N</a:t>
            </a:r>
            <a:r>
              <a:rPr lang="en-BE" sz="1600" kern="0" dirty="0">
                <a:solidFill>
                  <a:srgbClr val="142138"/>
                </a:solidFill>
                <a:latin typeface="Tw Cen MT"/>
              </a:rPr>
              <a:t>=255</a:t>
            </a:r>
          </a:p>
          <a:p>
            <a:pPr lvl="1" indent="-285750">
              <a:buFont typeface="Courier New" panose="02070309020205020404" pitchFamily="49" charset="0"/>
              <a:buChar char="o"/>
            </a:pPr>
            <a:r>
              <a:rPr lang="en-BE" sz="1600" kern="0" dirty="0">
                <a:solidFill>
                  <a:srgbClr val="142138"/>
                </a:solidFill>
                <a:latin typeface="Tw Cen MT"/>
              </a:rPr>
              <a:t>20 million GPS points</a:t>
            </a:r>
          </a:p>
          <a:p>
            <a:pPr lvl="1" indent="-285750">
              <a:buFont typeface="Courier New" panose="02070309020205020404" pitchFamily="49" charset="0"/>
              <a:buChar char="o"/>
            </a:pPr>
            <a:r>
              <a:rPr lang="en-BE" sz="1600" kern="0" dirty="0">
                <a:solidFill>
                  <a:srgbClr val="142138"/>
                </a:solidFill>
                <a:latin typeface="Tw Cen MT"/>
              </a:rPr>
              <a:t>4298 tracks, 7 modes</a:t>
            </a:r>
          </a:p>
          <a:p>
            <a:pPr indent="-285750">
              <a:buFont typeface="Arial" panose="020B0604020202020204" pitchFamily="34" charset="0"/>
              <a:buChar char="•"/>
            </a:pPr>
            <a:r>
              <a:rPr lang="en-BE" kern="0" dirty="0">
                <a:solidFill>
                  <a:srgbClr val="142138"/>
                </a:solidFill>
                <a:latin typeface="Tw Cen MT"/>
              </a:rPr>
              <a:t>SSI dataset</a:t>
            </a:r>
          </a:p>
          <a:p>
            <a:pPr lvl="1" indent="-285750">
              <a:buFont typeface="Courier New" panose="02070309020205020404" pitchFamily="49" charset="0"/>
              <a:buChar char="o"/>
            </a:pPr>
            <a:r>
              <a:rPr lang="en-BE" sz="1600" kern="0" dirty="0">
                <a:solidFill>
                  <a:srgbClr val="142138"/>
                </a:solidFill>
                <a:latin typeface="Tw Cen MT"/>
              </a:rPr>
              <a:t>2024</a:t>
            </a:r>
          </a:p>
          <a:p>
            <a:pPr lvl="1" indent="-285750">
              <a:buFont typeface="Courier New" panose="02070309020205020404" pitchFamily="49" charset="0"/>
              <a:buChar char="o"/>
            </a:pPr>
            <a:r>
              <a:rPr lang="en-GB" sz="1600" kern="0" dirty="0">
                <a:solidFill>
                  <a:srgbClr val="142138"/>
                </a:solidFill>
                <a:latin typeface="Tw Cen MT"/>
              </a:rPr>
              <a:t>N</a:t>
            </a:r>
            <a:r>
              <a:rPr lang="en-BE" sz="1600" kern="0" dirty="0">
                <a:solidFill>
                  <a:srgbClr val="142138"/>
                </a:solidFill>
                <a:latin typeface="Tw Cen MT"/>
              </a:rPr>
              <a:t>=5</a:t>
            </a:r>
          </a:p>
          <a:p>
            <a:pPr lvl="1" indent="-285750">
              <a:buFont typeface="Courier New" panose="02070309020205020404" pitchFamily="49" charset="0"/>
              <a:buChar char="o"/>
            </a:pPr>
            <a:r>
              <a:rPr lang="en-BE" sz="1600" kern="0" dirty="0">
                <a:solidFill>
                  <a:srgbClr val="142138"/>
                </a:solidFill>
                <a:latin typeface="Tw Cen MT"/>
              </a:rPr>
              <a:t>420.000 GPS points</a:t>
            </a:r>
          </a:p>
          <a:p>
            <a:pPr lvl="1" indent="-285750">
              <a:buFont typeface="Courier New" panose="02070309020205020404" pitchFamily="49" charset="0"/>
              <a:buChar char="o"/>
            </a:pPr>
            <a:r>
              <a:rPr lang="en-BE" sz="1600" kern="0" dirty="0">
                <a:solidFill>
                  <a:srgbClr val="142138"/>
                </a:solidFill>
                <a:latin typeface="Tw Cen MT"/>
              </a:rPr>
              <a:t>137 tracks, 7 modes</a:t>
            </a:r>
          </a:p>
          <a:p>
            <a:pPr lvl="1" indent="-285750">
              <a:buFont typeface="Courier New" panose="02070309020205020404" pitchFamily="49" charset="0"/>
              <a:buChar char="o"/>
            </a:pPr>
            <a:r>
              <a:rPr lang="en-GB" sz="1600" kern="0" dirty="0">
                <a:solidFill>
                  <a:srgbClr val="142138"/>
                </a:solidFill>
                <a:latin typeface="Tw Cen MT"/>
              </a:rPr>
              <a:t>N</a:t>
            </a:r>
            <a:r>
              <a:rPr lang="en-BE" sz="1600" kern="0" dirty="0">
                <a:solidFill>
                  <a:srgbClr val="142138"/>
                </a:solidFill>
                <a:latin typeface="Tw Cen MT"/>
              </a:rPr>
              <a:t>o car tracks</a:t>
            </a:r>
          </a:p>
        </p:txBody>
      </p:sp>
      <p:sp>
        <p:nvSpPr>
          <p:cNvPr id="9" name="TextBox 8">
            <a:extLst>
              <a:ext uri="{FF2B5EF4-FFF2-40B4-BE49-F238E27FC236}">
                <a16:creationId xmlns:a16="http://schemas.microsoft.com/office/drawing/2014/main" id="{2D01B3BE-220B-0A46-5B18-D55449D0D116}"/>
              </a:ext>
            </a:extLst>
          </p:cNvPr>
          <p:cNvSpPr txBox="1"/>
          <p:nvPr/>
        </p:nvSpPr>
        <p:spPr>
          <a:xfrm>
            <a:off x="7677614" y="2810107"/>
            <a:ext cx="3075878" cy="1969770"/>
          </a:xfrm>
          <a:prstGeom prst="rect">
            <a:avLst/>
          </a:prstGeom>
          <a:noFill/>
        </p:spPr>
        <p:txBody>
          <a:bodyPr wrap="square" rtlCol="0">
            <a:spAutoFit/>
          </a:bodyPr>
          <a:lstStyle/>
          <a:p>
            <a:pPr indent="-285750">
              <a:buFont typeface="Arial" panose="020B0604020202020204" pitchFamily="34" charset="0"/>
              <a:buChar char="•"/>
            </a:pPr>
            <a:r>
              <a:rPr lang="en-BE" kern="0" dirty="0">
                <a:solidFill>
                  <a:srgbClr val="142138"/>
                </a:solidFill>
                <a:latin typeface="Tw Cen MT"/>
              </a:rPr>
              <a:t>OSM data</a:t>
            </a:r>
          </a:p>
          <a:p>
            <a:pPr indent="-285750">
              <a:buFont typeface="Arial" panose="020B0604020202020204" pitchFamily="34" charset="0"/>
              <a:buChar char="•"/>
            </a:pPr>
            <a:r>
              <a:rPr lang="en-BE" kern="0" dirty="0">
                <a:solidFill>
                  <a:srgbClr val="142138"/>
                </a:solidFill>
                <a:latin typeface="Tw Cen MT"/>
              </a:rPr>
              <a:t>200 features</a:t>
            </a:r>
          </a:p>
          <a:p>
            <a:pPr lvl="1" indent="-285750">
              <a:buFont typeface="Courier New" panose="02070309020205020404" pitchFamily="49" charset="0"/>
              <a:buChar char="o"/>
            </a:pPr>
            <a:r>
              <a:rPr lang="fr-FR" sz="1600" kern="0" dirty="0">
                <a:solidFill>
                  <a:srgbClr val="142138"/>
                </a:solidFill>
                <a:latin typeface="Tw Cen MT"/>
              </a:rPr>
              <a:t>39 </a:t>
            </a:r>
            <a:r>
              <a:rPr lang="fr-FR" sz="1600" kern="0" dirty="0" err="1">
                <a:solidFill>
                  <a:srgbClr val="142138"/>
                </a:solidFill>
                <a:latin typeface="Tw Cen MT"/>
              </a:rPr>
              <a:t>features</a:t>
            </a:r>
            <a:r>
              <a:rPr lang="fr-FR" sz="1600" kern="0" dirty="0">
                <a:solidFill>
                  <a:srgbClr val="142138"/>
                </a:solidFill>
                <a:latin typeface="Tw Cen MT"/>
              </a:rPr>
              <a:t> select by </a:t>
            </a:r>
            <a:r>
              <a:rPr lang="fr-FR" sz="1600" kern="0" dirty="0" err="1">
                <a:solidFill>
                  <a:srgbClr val="142138"/>
                </a:solidFill>
                <a:latin typeface="Tw Cen MT"/>
              </a:rPr>
              <a:t>decision</a:t>
            </a:r>
            <a:r>
              <a:rPr lang="fr-FR" sz="1600" kern="0" dirty="0">
                <a:solidFill>
                  <a:srgbClr val="142138"/>
                </a:solidFill>
                <a:latin typeface="Tw Cen MT"/>
              </a:rPr>
              <a:t> </a:t>
            </a:r>
            <a:r>
              <a:rPr lang="fr-FR" sz="1600" kern="0" dirty="0" err="1">
                <a:solidFill>
                  <a:srgbClr val="142138"/>
                </a:solidFill>
                <a:latin typeface="Tw Cen MT"/>
              </a:rPr>
              <a:t>tree</a:t>
            </a:r>
            <a:endParaRPr lang="fr-FR" sz="1600" kern="0" dirty="0">
              <a:solidFill>
                <a:srgbClr val="142138"/>
              </a:solidFill>
              <a:latin typeface="Tw Cen MT"/>
            </a:endParaRPr>
          </a:p>
          <a:p>
            <a:pPr indent="-285750">
              <a:buFont typeface="Arial" panose="020B0604020202020204" pitchFamily="34" charset="0"/>
              <a:buChar char="•"/>
            </a:pPr>
            <a:r>
              <a:rPr lang="fr-FR" kern="0" dirty="0">
                <a:solidFill>
                  <a:srgbClr val="142138"/>
                </a:solidFill>
                <a:latin typeface="Tw Cen MT"/>
              </a:rPr>
              <a:t>Most important</a:t>
            </a:r>
          </a:p>
          <a:p>
            <a:pPr lvl="1" indent="-285750">
              <a:buFont typeface="Courier New" panose="02070309020205020404" pitchFamily="49" charset="0"/>
              <a:buChar char="o"/>
            </a:pPr>
            <a:r>
              <a:rPr lang="fr-FR" sz="1600" kern="0" dirty="0">
                <a:solidFill>
                  <a:srgbClr val="142138"/>
                </a:solidFill>
                <a:latin typeface="Tw Cen MT"/>
              </a:rPr>
              <a:t>GPS speed</a:t>
            </a:r>
          </a:p>
          <a:p>
            <a:pPr lvl="1" indent="-285750">
              <a:buFont typeface="Courier New" panose="02070309020205020404" pitchFamily="49" charset="0"/>
              <a:buChar char="o"/>
            </a:pPr>
            <a:r>
              <a:rPr lang="fr-FR" sz="1600" kern="0" dirty="0">
                <a:solidFill>
                  <a:srgbClr val="142138"/>
                </a:solidFill>
                <a:latin typeface="Tw Cen MT"/>
              </a:rPr>
              <a:t>OSM </a:t>
            </a:r>
            <a:r>
              <a:rPr lang="fr-FR" sz="1600" kern="0" dirty="0" err="1">
                <a:solidFill>
                  <a:srgbClr val="142138"/>
                </a:solidFill>
                <a:latin typeface="Tw Cen MT"/>
              </a:rPr>
              <a:t>proximity</a:t>
            </a:r>
            <a:endParaRPr lang="en-BE" sz="1600" kern="0" dirty="0">
              <a:solidFill>
                <a:srgbClr val="142138"/>
              </a:solidFill>
              <a:latin typeface="Tw Cen MT"/>
            </a:endParaRPr>
          </a:p>
        </p:txBody>
      </p:sp>
      <p:pic>
        <p:nvPicPr>
          <p:cNvPr id="11" name="Picture 10" descr="A computer screen shot of a computer code&#10;&#10;AI-generated content may be incorrect.">
            <a:extLst>
              <a:ext uri="{FF2B5EF4-FFF2-40B4-BE49-F238E27FC236}">
                <a16:creationId xmlns:a16="http://schemas.microsoft.com/office/drawing/2014/main" id="{173C0150-E781-0070-18A3-0932CC10D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893" y="4370146"/>
            <a:ext cx="3496049" cy="1978233"/>
          </a:xfrm>
          <a:prstGeom prst="rect">
            <a:avLst/>
          </a:prstGeom>
        </p:spPr>
      </p:pic>
      <p:sp>
        <p:nvSpPr>
          <p:cNvPr id="13" name="Slide Number Placeholder 12">
            <a:extLst>
              <a:ext uri="{FF2B5EF4-FFF2-40B4-BE49-F238E27FC236}">
                <a16:creationId xmlns:a16="http://schemas.microsoft.com/office/drawing/2014/main" id="{F95FA27B-05F6-3642-36F1-1A62562674EB}"/>
              </a:ext>
            </a:extLst>
          </p:cNvPr>
          <p:cNvSpPr>
            <a:spLocks noGrp="1"/>
          </p:cNvSpPr>
          <p:nvPr>
            <p:ph type="sldNum" sz="quarter" idx="12"/>
          </p:nvPr>
        </p:nvSpPr>
        <p:spPr/>
        <p:txBody>
          <a:bodyPr/>
          <a:lstStyle/>
          <a:p>
            <a:fld id="{C3689ACE-6C59-4479-8FE7-93D3AA3B078F}" type="slidenum">
              <a:rPr lang="nl-NL" smtClean="0"/>
              <a:t>33</a:t>
            </a:fld>
            <a:endParaRPr lang="nl-NL"/>
          </a:p>
        </p:txBody>
      </p:sp>
      <p:pic>
        <p:nvPicPr>
          <p:cNvPr id="14" name="Picture 13" descr="A blue and white logo&#10;&#10;AI-generated content may be incorrect.">
            <a:extLst>
              <a:ext uri="{FF2B5EF4-FFF2-40B4-BE49-F238E27FC236}">
                <a16:creationId xmlns:a16="http://schemas.microsoft.com/office/drawing/2014/main" id="{787ADF19-B5D4-6B19-C56A-7C87C404A78E}"/>
              </a:ext>
            </a:extLst>
          </p:cNvPr>
          <p:cNvPicPr>
            <a:picLocks noChangeAspect="1"/>
          </p:cNvPicPr>
          <p:nvPr/>
        </p:nvPicPr>
        <p:blipFill>
          <a:blip r:embed="rId3"/>
          <a:stretch>
            <a:fillRect/>
          </a:stretch>
        </p:blipFill>
        <p:spPr>
          <a:xfrm>
            <a:off x="11686004" y="34636"/>
            <a:ext cx="505996" cy="711193"/>
          </a:xfrm>
          <a:prstGeom prst="rect">
            <a:avLst/>
          </a:prstGeom>
        </p:spPr>
      </p:pic>
    </p:spTree>
    <p:extLst>
      <p:ext uri="{BB962C8B-B14F-4D97-AF65-F5344CB8AC3E}">
        <p14:creationId xmlns:p14="http://schemas.microsoft.com/office/powerpoint/2010/main" val="2897757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46DF1C-FE21-0400-0CAF-737F20277640}"/>
              </a:ext>
            </a:extLst>
          </p:cNvPr>
          <p:cNvSpPr>
            <a:spLocks noGrp="1"/>
          </p:cNvSpPr>
          <p:nvPr>
            <p:ph type="title"/>
          </p:nvPr>
        </p:nvSpPr>
        <p:spPr/>
        <p:txBody>
          <a:bodyPr/>
          <a:lstStyle/>
          <a:p>
            <a:r>
              <a:rPr lang="nl-NL" sz="3000" b="1" dirty="0" err="1">
                <a:solidFill>
                  <a:srgbClr val="0070C0"/>
                </a:solidFill>
              </a:rPr>
              <a:t>Results</a:t>
            </a:r>
            <a:r>
              <a:rPr lang="nl-NL" sz="3000" b="1" dirty="0">
                <a:solidFill>
                  <a:srgbClr val="0070C0"/>
                </a:solidFill>
              </a:rPr>
              <a:t> – CBS test set (non-domain)</a:t>
            </a:r>
          </a:p>
        </p:txBody>
      </p:sp>
      <p:graphicFrame>
        <p:nvGraphicFramePr>
          <p:cNvPr id="4" name="Tijdelijke aanduiding voor inhoud 3">
            <a:extLst>
              <a:ext uri="{FF2B5EF4-FFF2-40B4-BE49-F238E27FC236}">
                <a16:creationId xmlns:a16="http://schemas.microsoft.com/office/drawing/2014/main" id="{F179FE35-2C08-5206-EC26-9F08D3FA3324}"/>
              </a:ext>
            </a:extLst>
          </p:cNvPr>
          <p:cNvGraphicFramePr>
            <a:graphicFrameLocks noGrp="1"/>
          </p:cNvGraphicFramePr>
          <p:nvPr>
            <p:ph idx="1"/>
            <p:extLst>
              <p:ext uri="{D42A27DB-BD31-4B8C-83A1-F6EECF244321}">
                <p14:modId xmlns:p14="http://schemas.microsoft.com/office/powerpoint/2010/main" val="2559535491"/>
              </p:ext>
            </p:extLst>
          </p:nvPr>
        </p:nvGraphicFramePr>
        <p:xfrm>
          <a:off x="191428" y="2167233"/>
          <a:ext cx="8171985" cy="2575035"/>
        </p:xfrm>
        <a:graphic>
          <a:graphicData uri="http://schemas.openxmlformats.org/drawingml/2006/table">
            <a:tbl>
              <a:tblPr firstRow="1" firstCol="1" bandRow="1">
                <a:tableStyleId>{5C22544A-7EE6-4342-B048-85BDC9FD1C3A}</a:tableStyleId>
              </a:tblPr>
              <a:tblGrid>
                <a:gridCol w="1633887">
                  <a:extLst>
                    <a:ext uri="{9D8B030D-6E8A-4147-A177-3AD203B41FA5}">
                      <a16:colId xmlns:a16="http://schemas.microsoft.com/office/drawing/2014/main" val="3832246676"/>
                    </a:ext>
                  </a:extLst>
                </a:gridCol>
                <a:gridCol w="1633887">
                  <a:extLst>
                    <a:ext uri="{9D8B030D-6E8A-4147-A177-3AD203B41FA5}">
                      <a16:colId xmlns:a16="http://schemas.microsoft.com/office/drawing/2014/main" val="3604035173"/>
                    </a:ext>
                  </a:extLst>
                </a:gridCol>
                <a:gridCol w="1634737">
                  <a:extLst>
                    <a:ext uri="{9D8B030D-6E8A-4147-A177-3AD203B41FA5}">
                      <a16:colId xmlns:a16="http://schemas.microsoft.com/office/drawing/2014/main" val="1203814110"/>
                    </a:ext>
                  </a:extLst>
                </a:gridCol>
                <a:gridCol w="1634737">
                  <a:extLst>
                    <a:ext uri="{9D8B030D-6E8A-4147-A177-3AD203B41FA5}">
                      <a16:colId xmlns:a16="http://schemas.microsoft.com/office/drawing/2014/main" val="2767325677"/>
                    </a:ext>
                  </a:extLst>
                </a:gridCol>
                <a:gridCol w="1634737">
                  <a:extLst>
                    <a:ext uri="{9D8B030D-6E8A-4147-A177-3AD203B41FA5}">
                      <a16:colId xmlns:a16="http://schemas.microsoft.com/office/drawing/2014/main" val="726953961"/>
                    </a:ext>
                  </a:extLst>
                </a:gridCol>
              </a:tblGrid>
              <a:tr h="286115">
                <a:tc>
                  <a:txBody>
                    <a:bodyPr/>
                    <a:lstStyle/>
                    <a:p>
                      <a:pPr algn="ctr">
                        <a:lnSpc>
                          <a:spcPct val="107000"/>
                        </a:lnSpc>
                        <a:spcAft>
                          <a:spcPts val="300"/>
                        </a:spcAft>
                      </a:pPr>
                      <a:r>
                        <a:rPr lang="en-US" sz="1400" dirty="0">
                          <a:effectLst/>
                        </a:rPr>
                        <a:t>Class</a:t>
                      </a:r>
                    </a:p>
                  </a:txBody>
                  <a:tcPr marL="68580" marR="68580" marT="0" marB="0"/>
                </a:tc>
                <a:tc>
                  <a:txBody>
                    <a:bodyPr/>
                    <a:lstStyle/>
                    <a:p>
                      <a:pPr algn="ctr">
                        <a:lnSpc>
                          <a:spcPct val="107000"/>
                        </a:lnSpc>
                        <a:spcAft>
                          <a:spcPts val="300"/>
                        </a:spcAft>
                      </a:pPr>
                      <a:r>
                        <a:rPr lang="en-US" sz="1400" dirty="0">
                          <a:effectLst/>
                        </a:rPr>
                        <a:t>Precision</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Recall</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a:effectLst/>
                        </a:rPr>
                        <a:t>F1</a:t>
                      </a:r>
                      <a:endParaRPr lang="nl-NL"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a:effectLst/>
                        </a:rPr>
                        <a:t>Support</a:t>
                      </a:r>
                      <a:endParaRPr lang="nl-NL"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74409380"/>
                  </a:ext>
                </a:extLst>
              </a:tr>
              <a:tr h="286115">
                <a:tc>
                  <a:txBody>
                    <a:bodyPr/>
                    <a:lstStyle/>
                    <a:p>
                      <a:pPr algn="ctr">
                        <a:lnSpc>
                          <a:spcPct val="107000"/>
                        </a:lnSpc>
                        <a:spcAft>
                          <a:spcPts val="300"/>
                        </a:spcAft>
                      </a:pPr>
                      <a:r>
                        <a:rPr lang="en-US" sz="1400">
                          <a:effectLst/>
                        </a:rPr>
                        <a:t>Other</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0.00</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0.00</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0.00</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a:effectLst/>
                        </a:rPr>
                        <a:t>8</a:t>
                      </a:r>
                      <a:endParaRPr lang="nl-NL"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72789680"/>
                  </a:ext>
                </a:extLst>
              </a:tr>
              <a:tr h="286115">
                <a:tc>
                  <a:txBody>
                    <a:bodyPr/>
                    <a:lstStyle/>
                    <a:p>
                      <a:pPr algn="ctr">
                        <a:lnSpc>
                          <a:spcPct val="107000"/>
                        </a:lnSpc>
                        <a:spcAft>
                          <a:spcPts val="300"/>
                        </a:spcAft>
                      </a:pPr>
                      <a:r>
                        <a:rPr lang="en-US" sz="1400">
                          <a:effectLst/>
                        </a:rPr>
                        <a:t>Car</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0.89</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0.82</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0.85</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a:effectLst/>
                        </a:rPr>
                        <a:t>559</a:t>
                      </a:r>
                      <a:endParaRPr lang="nl-NL"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01799525"/>
                  </a:ext>
                </a:extLst>
              </a:tr>
              <a:tr h="286115">
                <a:tc>
                  <a:txBody>
                    <a:bodyPr/>
                    <a:lstStyle/>
                    <a:p>
                      <a:pPr algn="ctr">
                        <a:lnSpc>
                          <a:spcPct val="107000"/>
                        </a:lnSpc>
                        <a:spcAft>
                          <a:spcPts val="300"/>
                        </a:spcAft>
                      </a:pPr>
                      <a:r>
                        <a:rPr lang="en-US" sz="1400">
                          <a:effectLst/>
                        </a:rPr>
                        <a:t>Bus</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0.00</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0.00</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0.00</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a:effectLst/>
                        </a:rPr>
                        <a:t>21</a:t>
                      </a:r>
                      <a:endParaRPr lang="nl-NL"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28844166"/>
                  </a:ext>
                </a:extLst>
              </a:tr>
              <a:tr h="286115">
                <a:tc>
                  <a:txBody>
                    <a:bodyPr/>
                    <a:lstStyle/>
                    <a:p>
                      <a:pPr algn="ctr">
                        <a:lnSpc>
                          <a:spcPct val="107000"/>
                        </a:lnSpc>
                        <a:spcAft>
                          <a:spcPts val="300"/>
                        </a:spcAft>
                      </a:pPr>
                      <a:r>
                        <a:rPr lang="en-US" sz="1400">
                          <a:effectLst/>
                        </a:rPr>
                        <a:t>Bike</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0.71</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0.82</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0.76</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a:effectLst/>
                        </a:rPr>
                        <a:t>303</a:t>
                      </a:r>
                      <a:endParaRPr lang="nl-NL"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05438168"/>
                  </a:ext>
                </a:extLst>
              </a:tr>
              <a:tr h="286115">
                <a:tc>
                  <a:txBody>
                    <a:bodyPr/>
                    <a:lstStyle/>
                    <a:p>
                      <a:pPr algn="ctr">
                        <a:lnSpc>
                          <a:spcPct val="107000"/>
                        </a:lnSpc>
                        <a:spcAft>
                          <a:spcPts val="300"/>
                        </a:spcAft>
                      </a:pPr>
                      <a:r>
                        <a:rPr lang="en-US" sz="1400">
                          <a:effectLst/>
                        </a:rPr>
                        <a:t>Metro</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0.15</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0.31</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0.21</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a:effectLst/>
                        </a:rPr>
                        <a:t>13</a:t>
                      </a:r>
                      <a:endParaRPr lang="nl-NL"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29494814"/>
                  </a:ext>
                </a:extLst>
              </a:tr>
              <a:tr h="286115">
                <a:tc>
                  <a:txBody>
                    <a:bodyPr/>
                    <a:lstStyle/>
                    <a:p>
                      <a:pPr algn="ctr">
                        <a:lnSpc>
                          <a:spcPct val="107000"/>
                        </a:lnSpc>
                        <a:spcAft>
                          <a:spcPts val="300"/>
                        </a:spcAft>
                      </a:pPr>
                      <a:r>
                        <a:rPr lang="en-US" sz="1400">
                          <a:effectLst/>
                        </a:rPr>
                        <a:t>Tram</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0.00</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0.00</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0.00</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14</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00930901"/>
                  </a:ext>
                </a:extLst>
              </a:tr>
              <a:tr h="286115">
                <a:tc>
                  <a:txBody>
                    <a:bodyPr/>
                    <a:lstStyle/>
                    <a:p>
                      <a:pPr algn="ctr">
                        <a:lnSpc>
                          <a:spcPct val="107000"/>
                        </a:lnSpc>
                        <a:spcAft>
                          <a:spcPts val="300"/>
                        </a:spcAft>
                      </a:pPr>
                      <a:r>
                        <a:rPr lang="en-US" sz="1400">
                          <a:effectLst/>
                        </a:rPr>
                        <a:t>Train</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0.78</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0.87</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0.82</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62</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06086803"/>
                  </a:ext>
                </a:extLst>
              </a:tr>
              <a:tr h="286115">
                <a:tc>
                  <a:txBody>
                    <a:bodyPr/>
                    <a:lstStyle/>
                    <a:p>
                      <a:pPr algn="ctr">
                        <a:lnSpc>
                          <a:spcPct val="107000"/>
                        </a:lnSpc>
                        <a:spcAft>
                          <a:spcPts val="300"/>
                        </a:spcAft>
                      </a:pPr>
                      <a:r>
                        <a:rPr lang="en-US" sz="1400" dirty="0">
                          <a:effectLst/>
                        </a:rPr>
                        <a:t>Walk</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0.82</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0.86</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0.84</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dirty="0">
                          <a:effectLst/>
                        </a:rPr>
                        <a:t>318</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46220099"/>
                  </a:ext>
                </a:extLst>
              </a:tr>
            </a:tbl>
          </a:graphicData>
        </a:graphic>
      </p:graphicFrame>
      <p:sp>
        <p:nvSpPr>
          <p:cNvPr id="3" name="Tijdelijke aanduiding voor inhoud 5">
            <a:extLst>
              <a:ext uri="{FF2B5EF4-FFF2-40B4-BE49-F238E27FC236}">
                <a16:creationId xmlns:a16="http://schemas.microsoft.com/office/drawing/2014/main" id="{06D7BD16-F4EA-EF32-D9E8-0B8A21017D53}"/>
              </a:ext>
            </a:extLst>
          </p:cNvPr>
          <p:cNvSpPr txBox="1">
            <a:spLocks/>
          </p:cNvSpPr>
          <p:nvPr/>
        </p:nvSpPr>
        <p:spPr>
          <a:xfrm>
            <a:off x="8490129" y="2211836"/>
            <a:ext cx="3510443" cy="257503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Performance varies widely across classes.</a:t>
            </a:r>
          </a:p>
          <a:p>
            <a:r>
              <a:rPr lang="en-US" sz="2100" dirty="0"/>
              <a:t>Car, bike, walking, and train -&gt; good performance </a:t>
            </a:r>
          </a:p>
          <a:p>
            <a:r>
              <a:rPr lang="en-US" sz="2100" dirty="0"/>
              <a:t>Bus, metro, tram, and other -&gt; poor performance </a:t>
            </a:r>
          </a:p>
          <a:p>
            <a:r>
              <a:rPr lang="en-US" sz="2100" dirty="0"/>
              <a:t>Model biased towards common classes, struggling to capture the nuances of less common transport modes.</a:t>
            </a:r>
            <a:endParaRPr lang="en-US" sz="2600" dirty="0"/>
          </a:p>
          <a:p>
            <a:pPr lvl="1"/>
            <a:endParaRPr lang="en-US" sz="2200" dirty="0"/>
          </a:p>
          <a:p>
            <a:pPr lvl="1"/>
            <a:endParaRPr lang="en-US" sz="2200" dirty="0"/>
          </a:p>
          <a:p>
            <a:endParaRPr lang="en-US" sz="2600" dirty="0"/>
          </a:p>
        </p:txBody>
      </p:sp>
      <p:sp>
        <p:nvSpPr>
          <p:cNvPr id="7" name="Rectangle 6">
            <a:extLst>
              <a:ext uri="{FF2B5EF4-FFF2-40B4-BE49-F238E27FC236}">
                <a16:creationId xmlns:a16="http://schemas.microsoft.com/office/drawing/2014/main" id="{CCC17A57-ED15-52FC-430C-340C157BE364}"/>
              </a:ext>
            </a:extLst>
          </p:cNvPr>
          <p:cNvSpPr/>
          <p:nvPr/>
        </p:nvSpPr>
        <p:spPr>
          <a:xfrm>
            <a:off x="2486721" y="5285678"/>
            <a:ext cx="4560849" cy="970156"/>
          </a:xfrm>
          <a:prstGeom prst="rect">
            <a:avLst/>
          </a:prstGeom>
          <a:solidFill>
            <a:srgbClr val="E5713A"/>
          </a:solidFill>
          <a:ln w="19050" cap="flat" cmpd="sng" algn="ctr">
            <a:solidFill>
              <a:srgbClr val="E5713A"/>
            </a:solidFill>
            <a:prstDash val="solid"/>
          </a:ln>
          <a:effectLst/>
        </p:spPr>
        <p:txBody>
          <a:bodyPr rtlCol="0" anchor="ctr"/>
          <a:lstStyle/>
          <a:p>
            <a:pPr algn="ctr" defTabSz="457200"/>
            <a:r>
              <a:rPr lang="en-BE" kern="0" dirty="0">
                <a:solidFill>
                  <a:srgbClr val="FFFFFF"/>
                </a:solidFill>
                <a:latin typeface="Tw Cen MT"/>
              </a:rPr>
              <a:t>Overall 80% accuracy</a:t>
            </a:r>
          </a:p>
          <a:p>
            <a:pPr algn="ctr" defTabSz="457200"/>
            <a:r>
              <a:rPr lang="en-BE" kern="0" dirty="0">
                <a:solidFill>
                  <a:srgbClr val="FFFFFF"/>
                </a:solidFill>
                <a:latin typeface="Tw Cen MT"/>
              </a:rPr>
              <a:t> – </a:t>
            </a:r>
          </a:p>
          <a:p>
            <a:pPr algn="ctr" defTabSz="457200"/>
            <a:r>
              <a:rPr lang="en-BE" kern="0" dirty="0">
                <a:solidFill>
                  <a:srgbClr val="FFFFFF"/>
                </a:solidFill>
                <a:latin typeface="Tw Cen MT"/>
              </a:rPr>
              <a:t>46% balanced accuracy</a:t>
            </a:r>
          </a:p>
        </p:txBody>
      </p:sp>
      <p:sp>
        <p:nvSpPr>
          <p:cNvPr id="8" name="Rectangle 7">
            <a:extLst>
              <a:ext uri="{FF2B5EF4-FFF2-40B4-BE49-F238E27FC236}">
                <a16:creationId xmlns:a16="http://schemas.microsoft.com/office/drawing/2014/main" id="{3FAB56F6-AE94-25D9-47AF-5A2CA005B4EB}"/>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Jonas &amp; Yvonne</a:t>
            </a:r>
          </a:p>
        </p:txBody>
      </p:sp>
      <p:sp>
        <p:nvSpPr>
          <p:cNvPr id="10" name="Slide Number Placeholder 9">
            <a:extLst>
              <a:ext uri="{FF2B5EF4-FFF2-40B4-BE49-F238E27FC236}">
                <a16:creationId xmlns:a16="http://schemas.microsoft.com/office/drawing/2014/main" id="{4913FE06-F3B8-0885-3B36-48A4E4F5175D}"/>
              </a:ext>
            </a:extLst>
          </p:cNvPr>
          <p:cNvSpPr>
            <a:spLocks noGrp="1"/>
          </p:cNvSpPr>
          <p:nvPr>
            <p:ph type="sldNum" sz="quarter" idx="12"/>
          </p:nvPr>
        </p:nvSpPr>
        <p:spPr/>
        <p:txBody>
          <a:bodyPr/>
          <a:lstStyle/>
          <a:p>
            <a:fld id="{C3689ACE-6C59-4479-8FE7-93D3AA3B078F}" type="slidenum">
              <a:rPr lang="nl-NL" smtClean="0"/>
              <a:t>34</a:t>
            </a:fld>
            <a:endParaRPr lang="nl-NL"/>
          </a:p>
        </p:txBody>
      </p:sp>
      <p:pic>
        <p:nvPicPr>
          <p:cNvPr id="11" name="Picture 10" descr="A blue and white logo&#10;&#10;AI-generated content may be incorrect.">
            <a:extLst>
              <a:ext uri="{FF2B5EF4-FFF2-40B4-BE49-F238E27FC236}">
                <a16:creationId xmlns:a16="http://schemas.microsoft.com/office/drawing/2014/main" id="{135896D8-3E16-7A1B-9C1D-F7FB7194597B}"/>
              </a:ext>
            </a:extLst>
          </p:cNvPr>
          <p:cNvPicPr>
            <a:picLocks noChangeAspect="1"/>
          </p:cNvPicPr>
          <p:nvPr/>
        </p:nvPicPr>
        <p:blipFill>
          <a:blip r:embed="rId2"/>
          <a:stretch>
            <a:fillRect/>
          </a:stretch>
        </p:blipFill>
        <p:spPr>
          <a:xfrm>
            <a:off x="11686004" y="34636"/>
            <a:ext cx="505996" cy="711193"/>
          </a:xfrm>
          <a:prstGeom prst="rect">
            <a:avLst/>
          </a:prstGeom>
        </p:spPr>
      </p:pic>
    </p:spTree>
    <p:extLst>
      <p:ext uri="{BB962C8B-B14F-4D97-AF65-F5344CB8AC3E}">
        <p14:creationId xmlns:p14="http://schemas.microsoft.com/office/powerpoint/2010/main" val="2952175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46DF1C-FE21-0400-0CAF-737F20277640}"/>
              </a:ext>
            </a:extLst>
          </p:cNvPr>
          <p:cNvSpPr>
            <a:spLocks noGrp="1"/>
          </p:cNvSpPr>
          <p:nvPr>
            <p:ph type="title"/>
          </p:nvPr>
        </p:nvSpPr>
        <p:spPr/>
        <p:txBody>
          <a:bodyPr/>
          <a:lstStyle/>
          <a:p>
            <a:r>
              <a:rPr lang="nl-NL" sz="3000" b="1" dirty="0" err="1">
                <a:solidFill>
                  <a:srgbClr val="0070C0"/>
                </a:solidFill>
              </a:rPr>
              <a:t>Results</a:t>
            </a:r>
            <a:r>
              <a:rPr lang="nl-NL" sz="3000" b="1" dirty="0">
                <a:solidFill>
                  <a:srgbClr val="0070C0"/>
                </a:solidFill>
              </a:rPr>
              <a:t> – open </a:t>
            </a:r>
            <a:r>
              <a:rPr lang="nl-NL" sz="3000" b="1" dirty="0" err="1">
                <a:solidFill>
                  <a:srgbClr val="0070C0"/>
                </a:solidFill>
              </a:rPr>
              <a:t>geo</a:t>
            </a:r>
            <a:r>
              <a:rPr lang="nl-NL" sz="3000" b="1" dirty="0">
                <a:solidFill>
                  <a:srgbClr val="0070C0"/>
                </a:solidFill>
              </a:rPr>
              <a:t>-data test set (non-domain)</a:t>
            </a:r>
          </a:p>
        </p:txBody>
      </p:sp>
      <p:sp>
        <p:nvSpPr>
          <p:cNvPr id="3" name="Tijdelijke aanduiding voor inhoud 5">
            <a:extLst>
              <a:ext uri="{FF2B5EF4-FFF2-40B4-BE49-F238E27FC236}">
                <a16:creationId xmlns:a16="http://schemas.microsoft.com/office/drawing/2014/main" id="{06D7BD16-F4EA-EF32-D9E8-0B8A21017D53}"/>
              </a:ext>
            </a:extLst>
          </p:cNvPr>
          <p:cNvSpPr txBox="1">
            <a:spLocks/>
          </p:cNvSpPr>
          <p:nvPr/>
        </p:nvSpPr>
        <p:spPr>
          <a:xfrm>
            <a:off x="8454816" y="2546373"/>
            <a:ext cx="3822678" cy="25750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t>Walking and train -&gt; relatively good performance</a:t>
            </a:r>
          </a:p>
          <a:p>
            <a:r>
              <a:rPr lang="en-US" sz="1900" dirty="0"/>
              <a:t>Bike -&gt; moderate performance</a:t>
            </a:r>
          </a:p>
          <a:p>
            <a:r>
              <a:rPr lang="en-US" sz="1900" dirty="0"/>
              <a:t>Bus, tram, metro -&gt; poor performance</a:t>
            </a:r>
          </a:p>
          <a:p>
            <a:r>
              <a:rPr lang="en-US" sz="1900" dirty="0"/>
              <a:t>Substantial class imbalances and misclassification issues.</a:t>
            </a:r>
          </a:p>
          <a:p>
            <a:endParaRPr lang="en-US" sz="2000" dirty="0"/>
          </a:p>
        </p:txBody>
      </p:sp>
      <p:graphicFrame>
        <p:nvGraphicFramePr>
          <p:cNvPr id="7" name="Tijdelijke aanduiding voor inhoud 3">
            <a:extLst>
              <a:ext uri="{FF2B5EF4-FFF2-40B4-BE49-F238E27FC236}">
                <a16:creationId xmlns:a16="http://schemas.microsoft.com/office/drawing/2014/main" id="{41591D86-9BDC-FBD5-1894-3634888FCBB8}"/>
              </a:ext>
            </a:extLst>
          </p:cNvPr>
          <p:cNvGraphicFramePr>
            <a:graphicFrameLocks/>
          </p:cNvGraphicFramePr>
          <p:nvPr>
            <p:extLst>
              <p:ext uri="{D42A27DB-BD31-4B8C-83A1-F6EECF244321}">
                <p14:modId xmlns:p14="http://schemas.microsoft.com/office/powerpoint/2010/main" val="1550183592"/>
              </p:ext>
            </p:extLst>
          </p:nvPr>
        </p:nvGraphicFramePr>
        <p:xfrm>
          <a:off x="191427" y="2200682"/>
          <a:ext cx="8171985" cy="2575032"/>
        </p:xfrm>
        <a:graphic>
          <a:graphicData uri="http://schemas.openxmlformats.org/drawingml/2006/table">
            <a:tbl>
              <a:tblPr firstRow="1" firstCol="1" bandRow="1">
                <a:tableStyleId>{5C22544A-7EE6-4342-B048-85BDC9FD1C3A}</a:tableStyleId>
              </a:tblPr>
              <a:tblGrid>
                <a:gridCol w="1633887">
                  <a:extLst>
                    <a:ext uri="{9D8B030D-6E8A-4147-A177-3AD203B41FA5}">
                      <a16:colId xmlns:a16="http://schemas.microsoft.com/office/drawing/2014/main" val="3832246676"/>
                    </a:ext>
                  </a:extLst>
                </a:gridCol>
                <a:gridCol w="1633887">
                  <a:extLst>
                    <a:ext uri="{9D8B030D-6E8A-4147-A177-3AD203B41FA5}">
                      <a16:colId xmlns:a16="http://schemas.microsoft.com/office/drawing/2014/main" val="3604035173"/>
                    </a:ext>
                  </a:extLst>
                </a:gridCol>
                <a:gridCol w="1634737">
                  <a:extLst>
                    <a:ext uri="{9D8B030D-6E8A-4147-A177-3AD203B41FA5}">
                      <a16:colId xmlns:a16="http://schemas.microsoft.com/office/drawing/2014/main" val="1203814110"/>
                    </a:ext>
                  </a:extLst>
                </a:gridCol>
                <a:gridCol w="1634737">
                  <a:extLst>
                    <a:ext uri="{9D8B030D-6E8A-4147-A177-3AD203B41FA5}">
                      <a16:colId xmlns:a16="http://schemas.microsoft.com/office/drawing/2014/main" val="2767325677"/>
                    </a:ext>
                  </a:extLst>
                </a:gridCol>
                <a:gridCol w="1634737">
                  <a:extLst>
                    <a:ext uri="{9D8B030D-6E8A-4147-A177-3AD203B41FA5}">
                      <a16:colId xmlns:a16="http://schemas.microsoft.com/office/drawing/2014/main" val="726953961"/>
                    </a:ext>
                  </a:extLst>
                </a:gridCol>
              </a:tblGrid>
              <a:tr h="321879">
                <a:tc>
                  <a:txBody>
                    <a:bodyPr/>
                    <a:lstStyle/>
                    <a:p>
                      <a:pPr algn="ctr">
                        <a:lnSpc>
                          <a:spcPct val="107000"/>
                        </a:lnSpc>
                        <a:spcAft>
                          <a:spcPts val="300"/>
                        </a:spcAft>
                      </a:pPr>
                      <a:r>
                        <a:rPr lang="en-US" sz="1400" dirty="0">
                          <a:effectLst/>
                        </a:rPr>
                        <a:t>Class</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a:effectLst/>
                        </a:rPr>
                        <a:t>Precision</a:t>
                      </a:r>
                      <a:endParaRPr lang="nl-NL"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a:effectLst/>
                        </a:rPr>
                        <a:t>Recall</a:t>
                      </a:r>
                      <a:endParaRPr lang="nl-NL"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a:effectLst/>
                        </a:rPr>
                        <a:t>F1</a:t>
                      </a:r>
                      <a:endParaRPr lang="nl-NL"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en-US" sz="1400">
                          <a:effectLst/>
                        </a:rPr>
                        <a:t>Support</a:t>
                      </a:r>
                      <a:endParaRPr lang="nl-NL"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74409380"/>
                  </a:ext>
                </a:extLst>
              </a:tr>
              <a:tr h="321879">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Bus</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0.00</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0.00</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0.00</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5</a:t>
                      </a:r>
                    </a:p>
                  </a:txBody>
                  <a:tcPr marL="68580" marR="68580" marT="0" marB="0"/>
                </a:tc>
                <a:extLst>
                  <a:ext uri="{0D108BD9-81ED-4DB2-BD59-A6C34878D82A}">
                    <a16:rowId xmlns:a16="http://schemas.microsoft.com/office/drawing/2014/main" val="4172789680"/>
                  </a:ext>
                </a:extLst>
              </a:tr>
              <a:tr h="321879">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Ferry</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0.00</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0.00</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0.00</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3</a:t>
                      </a:r>
                    </a:p>
                  </a:txBody>
                  <a:tcPr marL="68580" marR="68580" marT="0" marB="0"/>
                </a:tc>
                <a:extLst>
                  <a:ext uri="{0D108BD9-81ED-4DB2-BD59-A6C34878D82A}">
                    <a16:rowId xmlns:a16="http://schemas.microsoft.com/office/drawing/2014/main" val="1901799525"/>
                  </a:ext>
                </a:extLst>
              </a:tr>
              <a:tr h="321879">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Bike</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0.21</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0.70</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0.32</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10</a:t>
                      </a:r>
                    </a:p>
                  </a:txBody>
                  <a:tcPr marL="68580" marR="68580" marT="0" marB="0"/>
                </a:tc>
                <a:extLst>
                  <a:ext uri="{0D108BD9-81ED-4DB2-BD59-A6C34878D82A}">
                    <a16:rowId xmlns:a16="http://schemas.microsoft.com/office/drawing/2014/main" val="2428844166"/>
                  </a:ext>
                </a:extLst>
              </a:tr>
              <a:tr h="321879">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Metro</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0.11</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0.20</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0.14</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5</a:t>
                      </a:r>
                    </a:p>
                  </a:txBody>
                  <a:tcPr marL="68580" marR="68580" marT="0" marB="0"/>
                </a:tc>
                <a:extLst>
                  <a:ext uri="{0D108BD9-81ED-4DB2-BD59-A6C34878D82A}">
                    <a16:rowId xmlns:a16="http://schemas.microsoft.com/office/drawing/2014/main" val="3805438168"/>
                  </a:ext>
                </a:extLst>
              </a:tr>
              <a:tr h="321879">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Tram </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0.00</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0.00</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0.00</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27</a:t>
                      </a:r>
                    </a:p>
                  </a:txBody>
                  <a:tcPr marL="68580" marR="68580" marT="0" marB="0"/>
                </a:tc>
                <a:extLst>
                  <a:ext uri="{0D108BD9-81ED-4DB2-BD59-A6C34878D82A}">
                    <a16:rowId xmlns:a16="http://schemas.microsoft.com/office/drawing/2014/main" val="2829494814"/>
                  </a:ext>
                </a:extLst>
              </a:tr>
              <a:tr h="321879">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Train</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0.86</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0.67</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0.75</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9</a:t>
                      </a:r>
                    </a:p>
                  </a:txBody>
                  <a:tcPr marL="68580" marR="68580" marT="0" marB="0"/>
                </a:tc>
                <a:extLst>
                  <a:ext uri="{0D108BD9-81ED-4DB2-BD59-A6C34878D82A}">
                    <a16:rowId xmlns:a16="http://schemas.microsoft.com/office/drawing/2014/main" val="1600930901"/>
                  </a:ext>
                </a:extLst>
              </a:tr>
              <a:tr h="321879">
                <a:tc>
                  <a:txBody>
                    <a:bodyPr/>
                    <a:lstStyle/>
                    <a:p>
                      <a:pPr algn="ctr">
                        <a:lnSpc>
                          <a:spcPct val="107000"/>
                        </a:lnSpc>
                        <a:spcAft>
                          <a:spcPts val="300"/>
                        </a:spcAft>
                      </a:pPr>
                      <a:r>
                        <a:rPr lang="nl-NL" sz="1400" dirty="0" err="1">
                          <a:effectLst/>
                          <a:latin typeface="Calibri" panose="020F0502020204030204" pitchFamily="34" charset="0"/>
                          <a:ea typeface="Times New Roman" panose="02020603050405020304" pitchFamily="18" charset="0"/>
                          <a:cs typeface="Times New Roman" panose="02020603050405020304" pitchFamily="18" charset="0"/>
                        </a:rPr>
                        <a:t>Walking</a:t>
                      </a:r>
                      <a:endParaRPr lang="nl-NL"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0.96</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0.67</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0.79</a:t>
                      </a:r>
                    </a:p>
                  </a:txBody>
                  <a:tcPr marL="68580" marR="68580" marT="0" marB="0"/>
                </a:tc>
                <a:tc>
                  <a:txBody>
                    <a:bodyPr/>
                    <a:lstStyle/>
                    <a:p>
                      <a:pPr algn="ctr">
                        <a:lnSpc>
                          <a:spcPct val="107000"/>
                        </a:lnSpc>
                        <a:spcAft>
                          <a:spcPts val="300"/>
                        </a:spcAft>
                      </a:pPr>
                      <a:r>
                        <a:rPr lang="nl-NL" sz="1400" dirty="0">
                          <a:effectLst/>
                          <a:latin typeface="Calibri" panose="020F0502020204030204" pitchFamily="34" charset="0"/>
                          <a:ea typeface="Times New Roman" panose="02020603050405020304" pitchFamily="18" charset="0"/>
                          <a:cs typeface="Times New Roman" panose="02020603050405020304" pitchFamily="18" charset="0"/>
                        </a:rPr>
                        <a:t>78</a:t>
                      </a:r>
                    </a:p>
                  </a:txBody>
                  <a:tcPr marL="68580" marR="68580" marT="0" marB="0"/>
                </a:tc>
                <a:extLst>
                  <a:ext uri="{0D108BD9-81ED-4DB2-BD59-A6C34878D82A}">
                    <a16:rowId xmlns:a16="http://schemas.microsoft.com/office/drawing/2014/main" val="3006086803"/>
                  </a:ext>
                </a:extLst>
              </a:tr>
            </a:tbl>
          </a:graphicData>
        </a:graphic>
      </p:graphicFrame>
      <p:sp>
        <p:nvSpPr>
          <p:cNvPr id="9" name="Rectangle 8">
            <a:extLst>
              <a:ext uri="{FF2B5EF4-FFF2-40B4-BE49-F238E27FC236}">
                <a16:creationId xmlns:a16="http://schemas.microsoft.com/office/drawing/2014/main" id="{56FC2CEB-DB91-DD6D-9EBC-3CC6C1ADF091}"/>
              </a:ext>
            </a:extLst>
          </p:cNvPr>
          <p:cNvSpPr/>
          <p:nvPr/>
        </p:nvSpPr>
        <p:spPr>
          <a:xfrm>
            <a:off x="2486721" y="5285678"/>
            <a:ext cx="4560849" cy="970156"/>
          </a:xfrm>
          <a:prstGeom prst="rect">
            <a:avLst/>
          </a:prstGeom>
          <a:solidFill>
            <a:srgbClr val="E5713A"/>
          </a:solidFill>
          <a:ln w="19050" cap="flat" cmpd="sng" algn="ctr">
            <a:solidFill>
              <a:srgbClr val="E5713A"/>
            </a:solidFill>
            <a:prstDash val="solid"/>
          </a:ln>
          <a:effectLst/>
        </p:spPr>
        <p:txBody>
          <a:bodyPr rtlCol="0" anchor="ctr"/>
          <a:lstStyle/>
          <a:p>
            <a:pPr algn="ctr" defTabSz="457200"/>
            <a:r>
              <a:rPr lang="en-BE" kern="0" dirty="0">
                <a:solidFill>
                  <a:srgbClr val="FFFFFF"/>
                </a:solidFill>
                <a:latin typeface="Tw Cen MT"/>
              </a:rPr>
              <a:t>Overall 48% accuracy</a:t>
            </a:r>
          </a:p>
          <a:p>
            <a:pPr algn="ctr" defTabSz="457200"/>
            <a:r>
              <a:rPr lang="en-BE" kern="0" dirty="0">
                <a:solidFill>
                  <a:srgbClr val="FFFFFF"/>
                </a:solidFill>
                <a:latin typeface="Tw Cen MT"/>
              </a:rPr>
              <a:t> – </a:t>
            </a:r>
          </a:p>
          <a:p>
            <a:pPr algn="ctr" defTabSz="457200"/>
            <a:r>
              <a:rPr lang="en-BE" kern="0" dirty="0">
                <a:solidFill>
                  <a:srgbClr val="FFFFFF"/>
                </a:solidFill>
                <a:latin typeface="Tw Cen MT"/>
              </a:rPr>
              <a:t>32% balanced accuracy</a:t>
            </a:r>
          </a:p>
        </p:txBody>
      </p:sp>
      <p:sp>
        <p:nvSpPr>
          <p:cNvPr id="10" name="Rectangle 9">
            <a:extLst>
              <a:ext uri="{FF2B5EF4-FFF2-40B4-BE49-F238E27FC236}">
                <a16:creationId xmlns:a16="http://schemas.microsoft.com/office/drawing/2014/main" id="{CFBAFFE0-609C-0AF3-B4C5-7634BD787536}"/>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Jonas &amp; Yvonne</a:t>
            </a:r>
          </a:p>
        </p:txBody>
      </p:sp>
      <p:sp>
        <p:nvSpPr>
          <p:cNvPr id="12" name="Slide Number Placeholder 11">
            <a:extLst>
              <a:ext uri="{FF2B5EF4-FFF2-40B4-BE49-F238E27FC236}">
                <a16:creationId xmlns:a16="http://schemas.microsoft.com/office/drawing/2014/main" id="{1EECBDE4-FF58-DE39-4132-DB033A29F66B}"/>
              </a:ext>
            </a:extLst>
          </p:cNvPr>
          <p:cNvSpPr>
            <a:spLocks noGrp="1"/>
          </p:cNvSpPr>
          <p:nvPr>
            <p:ph type="sldNum" sz="quarter" idx="12"/>
          </p:nvPr>
        </p:nvSpPr>
        <p:spPr/>
        <p:txBody>
          <a:bodyPr/>
          <a:lstStyle/>
          <a:p>
            <a:fld id="{C3689ACE-6C59-4479-8FE7-93D3AA3B078F}" type="slidenum">
              <a:rPr lang="nl-NL" smtClean="0"/>
              <a:t>35</a:t>
            </a:fld>
            <a:endParaRPr lang="nl-NL"/>
          </a:p>
        </p:txBody>
      </p:sp>
      <p:pic>
        <p:nvPicPr>
          <p:cNvPr id="13" name="Picture 12" descr="A blue and white logo&#10;&#10;AI-generated content may be incorrect.">
            <a:extLst>
              <a:ext uri="{FF2B5EF4-FFF2-40B4-BE49-F238E27FC236}">
                <a16:creationId xmlns:a16="http://schemas.microsoft.com/office/drawing/2014/main" id="{73BFD448-EFE6-E4AB-34D0-1C3F0769D0D9}"/>
              </a:ext>
            </a:extLst>
          </p:cNvPr>
          <p:cNvPicPr>
            <a:picLocks noChangeAspect="1"/>
          </p:cNvPicPr>
          <p:nvPr/>
        </p:nvPicPr>
        <p:blipFill>
          <a:blip r:embed="rId3"/>
          <a:stretch>
            <a:fillRect/>
          </a:stretch>
        </p:blipFill>
        <p:spPr>
          <a:xfrm>
            <a:off x="11686004" y="34636"/>
            <a:ext cx="505996" cy="711193"/>
          </a:xfrm>
          <a:prstGeom prst="rect">
            <a:avLst/>
          </a:prstGeom>
        </p:spPr>
      </p:pic>
    </p:spTree>
    <p:extLst>
      <p:ext uri="{BB962C8B-B14F-4D97-AF65-F5344CB8AC3E}">
        <p14:creationId xmlns:p14="http://schemas.microsoft.com/office/powerpoint/2010/main" val="69044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A8DD6-059B-CCA0-C274-146FF0A8ECD8}"/>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20A63E03-B2D9-292F-9D48-D568921F25EA}"/>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HETUS pipeline (domain)</a:t>
            </a:r>
            <a:endParaRPr lang="nl-NL" sz="3000" b="1" dirty="0">
              <a:solidFill>
                <a:srgbClr val="0070C0"/>
              </a:solidFill>
            </a:endParaRPr>
          </a:p>
        </p:txBody>
      </p:sp>
      <p:sp>
        <p:nvSpPr>
          <p:cNvPr id="140" name="Rounded Rectangle 139">
            <a:extLst>
              <a:ext uri="{FF2B5EF4-FFF2-40B4-BE49-F238E27FC236}">
                <a16:creationId xmlns:a16="http://schemas.microsoft.com/office/drawing/2014/main" id="{84D7DC93-90BB-6B58-5C4A-1F4DC91F3E83}"/>
              </a:ext>
            </a:extLst>
          </p:cNvPr>
          <p:cNvSpPr/>
          <p:nvPr/>
        </p:nvSpPr>
        <p:spPr>
          <a:xfrm>
            <a:off x="2341707" y="2928500"/>
            <a:ext cx="1277921" cy="792750"/>
          </a:xfrm>
          <a:prstGeom prst="roundRect">
            <a:avLst/>
          </a:prstGeom>
          <a:noFill/>
          <a:ln w="28575" cap="flat" cmpd="sng" algn="ctr">
            <a:solidFill>
              <a:srgbClr val="E5713A"/>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E5713A"/>
                </a:solidFill>
                <a:effectLst/>
                <a:uLnTx/>
                <a:uFillTx/>
                <a:latin typeface="Tw Cen MT"/>
                <a:ea typeface="+mn-ea"/>
                <a:cs typeface="+mn-cs"/>
              </a:rPr>
              <a:t>MOTUS </a:t>
            </a:r>
            <a:r>
              <a:rPr kumimoji="0" lang="fr-FR" sz="1400" b="0" i="0" u="none" strike="noStrike" kern="0" cap="none" spc="0" normalizeH="0" baseline="0" noProof="0" dirty="0" err="1">
                <a:ln>
                  <a:noFill/>
                </a:ln>
                <a:solidFill>
                  <a:srgbClr val="E5713A"/>
                </a:solidFill>
                <a:effectLst/>
                <a:uLnTx/>
                <a:uFillTx/>
                <a:latin typeface="Tw Cen MT"/>
                <a:ea typeface="+mn-ea"/>
                <a:cs typeface="+mn-cs"/>
              </a:rPr>
              <a:t>core</a:t>
            </a:r>
            <a:endParaRPr kumimoji="0" lang="en-BE" sz="1400" b="0" i="0" u="none" strike="noStrike" kern="0" cap="none" spc="0" normalizeH="0" baseline="0" noProof="0" dirty="0">
              <a:ln>
                <a:noFill/>
              </a:ln>
              <a:solidFill>
                <a:srgbClr val="E5713A"/>
              </a:solidFill>
              <a:effectLst/>
              <a:uLnTx/>
              <a:uFillTx/>
              <a:latin typeface="Tw Cen MT"/>
              <a:ea typeface="+mn-ea"/>
              <a:cs typeface="+mn-cs"/>
            </a:endParaRPr>
          </a:p>
        </p:txBody>
      </p:sp>
      <p:sp>
        <p:nvSpPr>
          <p:cNvPr id="141" name="Rounded Rectangle 140">
            <a:extLst>
              <a:ext uri="{FF2B5EF4-FFF2-40B4-BE49-F238E27FC236}">
                <a16:creationId xmlns:a16="http://schemas.microsoft.com/office/drawing/2014/main" id="{BDD10D0B-E596-91C7-0709-100E501E96D3}"/>
              </a:ext>
            </a:extLst>
          </p:cNvPr>
          <p:cNvSpPr/>
          <p:nvPr/>
        </p:nvSpPr>
        <p:spPr>
          <a:xfrm>
            <a:off x="745010" y="2928500"/>
            <a:ext cx="1277921" cy="792750"/>
          </a:xfrm>
          <a:prstGeom prst="roundRect">
            <a:avLst/>
          </a:prstGeom>
          <a:solidFill>
            <a:srgbClr val="40BDE1"/>
          </a:solidFill>
          <a:ln w="19050" cap="flat" cmpd="sng" algn="ctr">
            <a:solidFill>
              <a:srgbClr val="40BDE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FFFFFF"/>
                </a:solidFill>
                <a:effectLst/>
                <a:uLnTx/>
                <a:uFillTx/>
                <a:latin typeface="Tw Cen MT"/>
                <a:ea typeface="+mn-ea"/>
                <a:cs typeface="+mn-cs"/>
              </a:rPr>
              <a:t>OSM </a:t>
            </a:r>
            <a:r>
              <a:rPr kumimoji="0" lang="fr-FR" sz="1400" b="0" i="0" u="none" strike="noStrike" kern="0" cap="none" spc="0" normalizeH="0" baseline="0" noProof="0" dirty="0" err="1">
                <a:ln>
                  <a:noFill/>
                </a:ln>
                <a:solidFill>
                  <a:srgbClr val="FFFFFF"/>
                </a:solidFill>
                <a:effectLst/>
                <a:uLnTx/>
                <a:uFillTx/>
                <a:latin typeface="Tw Cen MT"/>
                <a:ea typeface="+mn-ea"/>
                <a:cs typeface="+mn-cs"/>
              </a:rPr>
              <a:t>database</a:t>
            </a:r>
            <a:endParaRPr kumimoji="0" lang="en-BE" sz="1400" b="0" i="0" u="none" strike="noStrike" kern="0" cap="none" spc="0" normalizeH="0" baseline="0" noProof="0" dirty="0">
              <a:ln>
                <a:noFill/>
              </a:ln>
              <a:solidFill>
                <a:srgbClr val="FFFFFF"/>
              </a:solidFill>
              <a:effectLst/>
              <a:uLnTx/>
              <a:uFillTx/>
              <a:latin typeface="Tw Cen MT"/>
              <a:ea typeface="+mn-ea"/>
              <a:cs typeface="+mn-cs"/>
            </a:endParaRPr>
          </a:p>
        </p:txBody>
      </p:sp>
      <p:sp>
        <p:nvSpPr>
          <p:cNvPr id="142" name="Rounded Rectangle 141">
            <a:extLst>
              <a:ext uri="{FF2B5EF4-FFF2-40B4-BE49-F238E27FC236}">
                <a16:creationId xmlns:a16="http://schemas.microsoft.com/office/drawing/2014/main" id="{39B5A8B3-CC68-42D6-A95B-3C5696554278}"/>
              </a:ext>
            </a:extLst>
          </p:cNvPr>
          <p:cNvSpPr/>
          <p:nvPr/>
        </p:nvSpPr>
        <p:spPr>
          <a:xfrm>
            <a:off x="3938404" y="2928500"/>
            <a:ext cx="1277921" cy="792750"/>
          </a:xfrm>
          <a:prstGeom prst="roundRect">
            <a:avLst/>
          </a:prstGeom>
          <a:solidFill>
            <a:srgbClr val="C84356"/>
          </a:solidFill>
          <a:ln w="19050" cap="flat" cmpd="sng" algn="ctr">
            <a:solidFill>
              <a:srgbClr val="C8435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FFFFFF"/>
                </a:solidFill>
                <a:effectLst/>
                <a:uLnTx/>
                <a:uFillTx/>
                <a:latin typeface="Tw Cen MT"/>
                <a:ea typeface="+mn-ea"/>
                <a:cs typeface="+mn-cs"/>
              </a:rPr>
              <a:t>GeoService</a:t>
            </a:r>
            <a:endParaRPr kumimoji="0" lang="en-BE" sz="1400" b="0" i="0" u="none" strike="noStrike" kern="0" cap="none" spc="0" normalizeH="0" baseline="0" noProof="0" dirty="0">
              <a:ln>
                <a:noFill/>
              </a:ln>
              <a:solidFill>
                <a:srgbClr val="FFFFFF"/>
              </a:solidFill>
              <a:effectLst/>
              <a:uLnTx/>
              <a:uFillTx/>
              <a:latin typeface="Tw Cen MT"/>
              <a:ea typeface="+mn-ea"/>
              <a:cs typeface="+mn-cs"/>
            </a:endParaRPr>
          </a:p>
        </p:txBody>
      </p:sp>
      <p:sp>
        <p:nvSpPr>
          <p:cNvPr id="143" name="Rounded Rectangle 142">
            <a:extLst>
              <a:ext uri="{FF2B5EF4-FFF2-40B4-BE49-F238E27FC236}">
                <a16:creationId xmlns:a16="http://schemas.microsoft.com/office/drawing/2014/main" id="{912F3F1B-D943-55D6-B1D2-ED43C575269B}"/>
              </a:ext>
            </a:extLst>
          </p:cNvPr>
          <p:cNvSpPr/>
          <p:nvPr/>
        </p:nvSpPr>
        <p:spPr>
          <a:xfrm>
            <a:off x="2341707" y="3952866"/>
            <a:ext cx="1277921" cy="792750"/>
          </a:xfrm>
          <a:prstGeom prst="roundRect">
            <a:avLst/>
          </a:prstGeom>
          <a:solidFill>
            <a:srgbClr val="C84356"/>
          </a:solidFill>
          <a:ln w="19050" cap="flat" cmpd="sng" algn="ctr">
            <a:solidFill>
              <a:srgbClr val="C8435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FFFFFF"/>
                </a:solidFill>
                <a:effectLst/>
                <a:uLnTx/>
                <a:uFillTx/>
                <a:latin typeface="Tw Cen MT"/>
                <a:ea typeface="+mn-ea"/>
                <a:cs typeface="+mn-cs"/>
              </a:rPr>
              <a:t>HETUS classification</a:t>
            </a:r>
            <a:endParaRPr kumimoji="0" lang="en-BE" sz="1400" b="0" i="0" u="none" strike="noStrike" kern="0" cap="none" spc="0" normalizeH="0" baseline="0" noProof="0" dirty="0">
              <a:ln>
                <a:noFill/>
              </a:ln>
              <a:solidFill>
                <a:srgbClr val="FFFFFF"/>
              </a:solidFill>
              <a:effectLst/>
              <a:uLnTx/>
              <a:uFillTx/>
              <a:latin typeface="Tw Cen MT"/>
              <a:ea typeface="+mn-ea"/>
              <a:cs typeface="+mn-cs"/>
            </a:endParaRPr>
          </a:p>
        </p:txBody>
      </p:sp>
      <p:sp>
        <p:nvSpPr>
          <p:cNvPr id="144" name="Rounded Rectangle 143">
            <a:extLst>
              <a:ext uri="{FF2B5EF4-FFF2-40B4-BE49-F238E27FC236}">
                <a16:creationId xmlns:a16="http://schemas.microsoft.com/office/drawing/2014/main" id="{2012C756-38BB-A8AE-AE75-17A05D3B4924}"/>
              </a:ext>
            </a:extLst>
          </p:cNvPr>
          <p:cNvSpPr/>
          <p:nvPr/>
        </p:nvSpPr>
        <p:spPr>
          <a:xfrm>
            <a:off x="2341707" y="1904134"/>
            <a:ext cx="1277921" cy="792750"/>
          </a:xfrm>
          <a:prstGeom prst="roundRect">
            <a:avLst/>
          </a:prstGeom>
          <a:solidFill>
            <a:srgbClr val="E5713A"/>
          </a:solidFill>
          <a:ln w="19050" cap="flat" cmpd="sng" algn="ctr">
            <a:solidFill>
              <a:srgbClr val="E5713A"/>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FFFFFF"/>
                </a:solidFill>
                <a:effectLst/>
                <a:uLnTx/>
                <a:uFillTx/>
                <a:latin typeface="Tw Cen MT"/>
                <a:ea typeface="+mn-ea"/>
                <a:cs typeface="+mn-cs"/>
              </a:rPr>
              <a:t>MOTUS app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FFFFFF"/>
                </a:solidFill>
                <a:effectLst/>
                <a:uLnTx/>
                <a:uFillTx/>
                <a:latin typeface="Tw Cen MT"/>
                <a:ea typeface="+mn-ea"/>
                <a:cs typeface="+mn-cs"/>
              </a:rPr>
              <a:t>with</a:t>
            </a:r>
            <a:r>
              <a:rPr kumimoji="0" lang="fr-FR" sz="1400" b="0" i="0" u="none" strike="noStrike" kern="0" cap="none" spc="0" normalizeH="0" baseline="0" noProof="0" dirty="0">
                <a:ln>
                  <a:noFill/>
                </a:ln>
                <a:solidFill>
                  <a:srgbClr val="FFFFFF"/>
                </a:solidFill>
                <a:effectLst/>
                <a:uLnTx/>
                <a:uFillTx/>
                <a:latin typeface="Tw Cen MT"/>
                <a:ea typeface="+mn-ea"/>
                <a:cs typeface="+mn-cs"/>
              </a:rPr>
              <a:t> </a:t>
            </a:r>
            <a:r>
              <a:rPr kumimoji="0" lang="fr-FR" sz="1400" b="0" i="0" u="none" strike="noStrike" kern="0" cap="none" spc="0" normalizeH="0" baseline="0" noProof="0" dirty="0" err="1">
                <a:ln>
                  <a:noFill/>
                </a:ln>
                <a:solidFill>
                  <a:srgbClr val="FFFFFF"/>
                </a:solidFill>
                <a:effectLst/>
                <a:uLnTx/>
                <a:uFillTx/>
                <a:latin typeface="Tw Cen MT"/>
                <a:ea typeface="+mn-ea"/>
                <a:cs typeface="+mn-cs"/>
              </a:rPr>
              <a:t>sensors</a:t>
            </a:r>
            <a:endParaRPr kumimoji="0" lang="en-BE" sz="1400" b="0" i="0" u="none" strike="noStrike" kern="0" cap="none" spc="0" normalizeH="0" baseline="0" noProof="0" dirty="0">
              <a:ln>
                <a:noFill/>
              </a:ln>
              <a:solidFill>
                <a:srgbClr val="FFFFFF"/>
              </a:solidFill>
              <a:effectLst/>
              <a:uLnTx/>
              <a:uFillTx/>
              <a:latin typeface="Tw Cen MT"/>
              <a:ea typeface="+mn-ea"/>
              <a:cs typeface="+mn-cs"/>
            </a:endParaRPr>
          </a:p>
        </p:txBody>
      </p:sp>
      <p:sp>
        <p:nvSpPr>
          <p:cNvPr id="145" name="Down Arrow 144">
            <a:extLst>
              <a:ext uri="{FF2B5EF4-FFF2-40B4-BE49-F238E27FC236}">
                <a16:creationId xmlns:a16="http://schemas.microsoft.com/office/drawing/2014/main" id="{4F70AEF9-A11E-CEE7-937D-80C08D788428}"/>
              </a:ext>
            </a:extLst>
          </p:cNvPr>
          <p:cNvSpPr/>
          <p:nvPr/>
        </p:nvSpPr>
        <p:spPr>
          <a:xfrm>
            <a:off x="2635170" y="2592714"/>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46" name="Down Arrow 145">
            <a:extLst>
              <a:ext uri="{FF2B5EF4-FFF2-40B4-BE49-F238E27FC236}">
                <a16:creationId xmlns:a16="http://schemas.microsoft.com/office/drawing/2014/main" id="{CCB92794-DFF9-5E75-3CD0-E63BAF19FFC9}"/>
              </a:ext>
            </a:extLst>
          </p:cNvPr>
          <p:cNvSpPr/>
          <p:nvPr/>
        </p:nvSpPr>
        <p:spPr>
          <a:xfrm rot="10800000">
            <a:off x="3130529" y="2592714"/>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47" name="Down Arrow 146">
            <a:extLst>
              <a:ext uri="{FF2B5EF4-FFF2-40B4-BE49-F238E27FC236}">
                <a16:creationId xmlns:a16="http://schemas.microsoft.com/office/drawing/2014/main" id="{1CD1E2D9-BACD-E1E5-83C7-92EE070B2E76}"/>
              </a:ext>
            </a:extLst>
          </p:cNvPr>
          <p:cNvSpPr/>
          <p:nvPr/>
        </p:nvSpPr>
        <p:spPr>
          <a:xfrm rot="10800000">
            <a:off x="2635170" y="3611228"/>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48" name="Down Arrow 147">
            <a:extLst>
              <a:ext uri="{FF2B5EF4-FFF2-40B4-BE49-F238E27FC236}">
                <a16:creationId xmlns:a16="http://schemas.microsoft.com/office/drawing/2014/main" id="{4C875B89-9578-F755-38DF-7B64149F531D}"/>
              </a:ext>
            </a:extLst>
          </p:cNvPr>
          <p:cNvSpPr/>
          <p:nvPr/>
        </p:nvSpPr>
        <p:spPr>
          <a:xfrm>
            <a:off x="3130529" y="3611228"/>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49" name="Down Arrow 148">
            <a:extLst>
              <a:ext uri="{FF2B5EF4-FFF2-40B4-BE49-F238E27FC236}">
                <a16:creationId xmlns:a16="http://schemas.microsoft.com/office/drawing/2014/main" id="{36B4234B-A71C-44B6-5329-0525FE4F8348}"/>
              </a:ext>
            </a:extLst>
          </p:cNvPr>
          <p:cNvSpPr/>
          <p:nvPr/>
        </p:nvSpPr>
        <p:spPr>
          <a:xfrm rot="16200000">
            <a:off x="3692205" y="2960614"/>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50" name="Down Arrow 149">
            <a:extLst>
              <a:ext uri="{FF2B5EF4-FFF2-40B4-BE49-F238E27FC236}">
                <a16:creationId xmlns:a16="http://schemas.microsoft.com/office/drawing/2014/main" id="{73B16F90-E6F7-D1A1-26ED-2715F3583E9A}"/>
              </a:ext>
            </a:extLst>
          </p:cNvPr>
          <p:cNvSpPr/>
          <p:nvPr/>
        </p:nvSpPr>
        <p:spPr>
          <a:xfrm rot="5400000">
            <a:off x="3692206" y="3244082"/>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51" name="Down Arrow 150">
            <a:extLst>
              <a:ext uri="{FF2B5EF4-FFF2-40B4-BE49-F238E27FC236}">
                <a16:creationId xmlns:a16="http://schemas.microsoft.com/office/drawing/2014/main" id="{D5A91C12-10AF-F602-D93C-E2748F050B28}"/>
              </a:ext>
            </a:extLst>
          </p:cNvPr>
          <p:cNvSpPr/>
          <p:nvPr/>
        </p:nvSpPr>
        <p:spPr>
          <a:xfrm rot="16200000">
            <a:off x="2095510" y="3096335"/>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pic>
        <p:nvPicPr>
          <p:cNvPr id="152" name="Immagine 11">
            <a:extLst>
              <a:ext uri="{FF2B5EF4-FFF2-40B4-BE49-F238E27FC236}">
                <a16:creationId xmlns:a16="http://schemas.microsoft.com/office/drawing/2014/main" id="{B5C257BE-5DB2-A370-D10E-99B3A389EB9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1970" y="453498"/>
            <a:ext cx="1903421" cy="1827539"/>
          </a:xfrm>
          <a:prstGeom prst="rect">
            <a:avLst/>
          </a:prstGeom>
          <a:noFill/>
          <a:ln>
            <a:noFill/>
          </a:ln>
        </p:spPr>
      </p:pic>
      <p:pic>
        <p:nvPicPr>
          <p:cNvPr id="153" name="Immagine 13">
            <a:extLst>
              <a:ext uri="{FF2B5EF4-FFF2-40B4-BE49-F238E27FC236}">
                <a16:creationId xmlns:a16="http://schemas.microsoft.com/office/drawing/2014/main" id="{3F61EE53-25EF-4158-7E07-329FB89275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4590" y="2508859"/>
            <a:ext cx="1998183" cy="1828179"/>
          </a:xfrm>
          <a:prstGeom prst="rect">
            <a:avLst/>
          </a:prstGeom>
          <a:solidFill>
            <a:srgbClr val="3B4359"/>
          </a:solidFill>
          <a:ln>
            <a:noFill/>
          </a:ln>
        </p:spPr>
      </p:pic>
      <p:pic>
        <p:nvPicPr>
          <p:cNvPr id="166" name="Immagine 15">
            <a:extLst>
              <a:ext uri="{FF2B5EF4-FFF2-40B4-BE49-F238E27FC236}">
                <a16:creationId xmlns:a16="http://schemas.microsoft.com/office/drawing/2014/main" id="{094B672D-C36D-5CBB-0E39-BE0B6FF94BC9}"/>
              </a:ext>
            </a:extLst>
          </p:cNvPr>
          <p:cNvPicPr>
            <a:picLocks noChangeAspect="1"/>
          </p:cNvPicPr>
          <p:nvPr/>
        </p:nvPicPr>
        <p:blipFill>
          <a:blip r:embed="rId4"/>
          <a:stretch>
            <a:fillRect/>
          </a:stretch>
        </p:blipFill>
        <p:spPr>
          <a:xfrm>
            <a:off x="7395926" y="4579828"/>
            <a:ext cx="2952000" cy="2094432"/>
          </a:xfrm>
          <a:prstGeom prst="rect">
            <a:avLst/>
          </a:prstGeom>
        </p:spPr>
      </p:pic>
      <p:cxnSp>
        <p:nvCxnSpPr>
          <p:cNvPr id="167" name="Straight Arrow Connector 166">
            <a:extLst>
              <a:ext uri="{FF2B5EF4-FFF2-40B4-BE49-F238E27FC236}">
                <a16:creationId xmlns:a16="http://schemas.microsoft.com/office/drawing/2014/main" id="{0DB9B1CD-7C9D-2F7E-155F-72C5AF146657}"/>
              </a:ext>
            </a:extLst>
          </p:cNvPr>
          <p:cNvCxnSpPr/>
          <p:nvPr/>
        </p:nvCxnSpPr>
        <p:spPr>
          <a:xfrm>
            <a:off x="6875362" y="798653"/>
            <a:ext cx="0" cy="5197033"/>
          </a:xfrm>
          <a:prstGeom prst="straightConnector1">
            <a:avLst/>
          </a:prstGeom>
          <a:noFill/>
          <a:ln w="47625" cap="rnd" cmpd="sng" algn="ctr">
            <a:solidFill>
              <a:srgbClr val="E5713A"/>
            </a:solidFill>
            <a:prstDash val="sysDot"/>
            <a:tailEnd type="triangle"/>
          </a:ln>
          <a:effectLst/>
        </p:spPr>
      </p:cxnSp>
      <p:sp>
        <p:nvSpPr>
          <p:cNvPr id="168" name="Rounded Rectangle 167">
            <a:extLst>
              <a:ext uri="{FF2B5EF4-FFF2-40B4-BE49-F238E27FC236}">
                <a16:creationId xmlns:a16="http://schemas.microsoft.com/office/drawing/2014/main" id="{EF6B637F-E411-2A55-0A8F-DFBF4BBB2580}"/>
              </a:ext>
            </a:extLst>
          </p:cNvPr>
          <p:cNvSpPr/>
          <p:nvPr/>
        </p:nvSpPr>
        <p:spPr>
          <a:xfrm>
            <a:off x="10116273" y="1367267"/>
            <a:ext cx="1458411" cy="253189"/>
          </a:xfrm>
          <a:prstGeom prst="roundRect">
            <a:avLst/>
          </a:prstGeom>
          <a:solidFill>
            <a:srgbClr val="3B4359"/>
          </a:solidFill>
          <a:ln w="1000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GPS points (blue)</a:t>
            </a:r>
          </a:p>
        </p:txBody>
      </p:sp>
      <p:sp>
        <p:nvSpPr>
          <p:cNvPr id="169" name="Rounded Rectangle 168">
            <a:extLst>
              <a:ext uri="{FF2B5EF4-FFF2-40B4-BE49-F238E27FC236}">
                <a16:creationId xmlns:a16="http://schemas.microsoft.com/office/drawing/2014/main" id="{6F52FEB7-4904-E0B4-5A72-08382CDA4AAE}"/>
              </a:ext>
            </a:extLst>
          </p:cNvPr>
          <p:cNvSpPr/>
          <p:nvPr/>
        </p:nvSpPr>
        <p:spPr>
          <a:xfrm>
            <a:off x="10116273" y="1687541"/>
            <a:ext cx="1458411" cy="253189"/>
          </a:xfrm>
          <a:prstGeom prst="roundRect">
            <a:avLst/>
          </a:prstGeom>
          <a:solidFill>
            <a:srgbClr val="3B4359"/>
          </a:solidFill>
          <a:ln w="1000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POIs (green)</a:t>
            </a:r>
          </a:p>
        </p:txBody>
      </p:sp>
      <p:sp>
        <p:nvSpPr>
          <p:cNvPr id="170" name="Rounded Rectangle 169">
            <a:extLst>
              <a:ext uri="{FF2B5EF4-FFF2-40B4-BE49-F238E27FC236}">
                <a16:creationId xmlns:a16="http://schemas.microsoft.com/office/drawing/2014/main" id="{F14A3B51-E9E0-07F2-23E7-2E6EF2FA7B49}"/>
              </a:ext>
            </a:extLst>
          </p:cNvPr>
          <p:cNvSpPr/>
          <p:nvPr/>
        </p:nvSpPr>
        <p:spPr>
          <a:xfrm>
            <a:off x="10116273" y="3419931"/>
            <a:ext cx="1458411" cy="253189"/>
          </a:xfrm>
          <a:prstGeom prst="roundRect">
            <a:avLst/>
          </a:prstGeom>
          <a:solidFill>
            <a:srgbClr val="3B4359"/>
          </a:solidFill>
          <a:ln w="1000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POIs short list</a:t>
            </a:r>
          </a:p>
        </p:txBody>
      </p:sp>
      <p:sp>
        <p:nvSpPr>
          <p:cNvPr id="171" name="Rounded Rectangle 170">
            <a:extLst>
              <a:ext uri="{FF2B5EF4-FFF2-40B4-BE49-F238E27FC236}">
                <a16:creationId xmlns:a16="http://schemas.microsoft.com/office/drawing/2014/main" id="{D63B4662-76EC-3911-A0BB-2656582A373D}"/>
              </a:ext>
            </a:extLst>
          </p:cNvPr>
          <p:cNvSpPr/>
          <p:nvPr/>
        </p:nvSpPr>
        <p:spPr>
          <a:xfrm>
            <a:off x="10591052" y="4822014"/>
            <a:ext cx="1458411" cy="741429"/>
          </a:xfrm>
          <a:prstGeom prst="roundRect">
            <a:avLst/>
          </a:prstGeom>
          <a:solidFill>
            <a:srgbClr val="3B4359"/>
          </a:solidFill>
          <a:ln w="1000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Stop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x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ordered list HETUS</a:t>
            </a:r>
          </a:p>
        </p:txBody>
      </p:sp>
      <p:sp>
        <p:nvSpPr>
          <p:cNvPr id="172" name="Oval 171">
            <a:extLst>
              <a:ext uri="{FF2B5EF4-FFF2-40B4-BE49-F238E27FC236}">
                <a16:creationId xmlns:a16="http://schemas.microsoft.com/office/drawing/2014/main" id="{9B3506E4-5C80-564A-8B37-E117E1A958B9}"/>
              </a:ext>
            </a:extLst>
          </p:cNvPr>
          <p:cNvSpPr/>
          <p:nvPr/>
        </p:nvSpPr>
        <p:spPr>
          <a:xfrm>
            <a:off x="10640437" y="790557"/>
            <a:ext cx="504000" cy="504000"/>
          </a:xfrm>
          <a:prstGeom prst="ellipse">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1</a:t>
            </a:r>
          </a:p>
        </p:txBody>
      </p:sp>
      <p:sp>
        <p:nvSpPr>
          <p:cNvPr id="173" name="Oval 172">
            <a:extLst>
              <a:ext uri="{FF2B5EF4-FFF2-40B4-BE49-F238E27FC236}">
                <a16:creationId xmlns:a16="http://schemas.microsoft.com/office/drawing/2014/main" id="{7DE0F99C-ED49-113A-B4E2-9E1B2E4BC471}"/>
              </a:ext>
            </a:extLst>
          </p:cNvPr>
          <p:cNvSpPr/>
          <p:nvPr/>
        </p:nvSpPr>
        <p:spPr>
          <a:xfrm>
            <a:off x="10640437" y="2852482"/>
            <a:ext cx="504000" cy="504000"/>
          </a:xfrm>
          <a:prstGeom prst="ellipse">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2</a:t>
            </a:r>
          </a:p>
        </p:txBody>
      </p:sp>
      <p:sp>
        <p:nvSpPr>
          <p:cNvPr id="174" name="Oval 173">
            <a:extLst>
              <a:ext uri="{FF2B5EF4-FFF2-40B4-BE49-F238E27FC236}">
                <a16:creationId xmlns:a16="http://schemas.microsoft.com/office/drawing/2014/main" id="{9E6022F6-6BE2-5148-7494-042C651A54F4}"/>
              </a:ext>
            </a:extLst>
          </p:cNvPr>
          <p:cNvSpPr/>
          <p:nvPr/>
        </p:nvSpPr>
        <p:spPr>
          <a:xfrm>
            <a:off x="11067902" y="4229876"/>
            <a:ext cx="504000" cy="504000"/>
          </a:xfrm>
          <a:prstGeom prst="ellipse">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3</a:t>
            </a:r>
          </a:p>
        </p:txBody>
      </p:sp>
      <p:sp>
        <p:nvSpPr>
          <p:cNvPr id="2" name="Rectangle 1">
            <a:extLst>
              <a:ext uri="{FF2B5EF4-FFF2-40B4-BE49-F238E27FC236}">
                <a16:creationId xmlns:a16="http://schemas.microsoft.com/office/drawing/2014/main" id="{DB293803-C53E-C473-F27C-CB403D9A0B82}"/>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Claudia</a:t>
            </a:r>
          </a:p>
        </p:txBody>
      </p:sp>
      <p:sp>
        <p:nvSpPr>
          <p:cNvPr id="4" name="Slide Number Placeholder 3">
            <a:extLst>
              <a:ext uri="{FF2B5EF4-FFF2-40B4-BE49-F238E27FC236}">
                <a16:creationId xmlns:a16="http://schemas.microsoft.com/office/drawing/2014/main" id="{E47ADF73-FDB9-B9A5-7336-77674197DD70}"/>
              </a:ext>
            </a:extLst>
          </p:cNvPr>
          <p:cNvSpPr>
            <a:spLocks noGrp="1"/>
          </p:cNvSpPr>
          <p:nvPr>
            <p:ph type="sldNum" sz="quarter" idx="12"/>
          </p:nvPr>
        </p:nvSpPr>
        <p:spPr/>
        <p:txBody>
          <a:bodyPr/>
          <a:lstStyle/>
          <a:p>
            <a:fld id="{C3689ACE-6C59-4479-8FE7-93D3AA3B078F}" type="slidenum">
              <a:rPr lang="nl-NL" smtClean="0"/>
              <a:t>36</a:t>
            </a:fld>
            <a:endParaRPr lang="nl-NL"/>
          </a:p>
        </p:txBody>
      </p:sp>
    </p:spTree>
    <p:extLst>
      <p:ext uri="{BB962C8B-B14F-4D97-AF65-F5344CB8AC3E}">
        <p14:creationId xmlns:p14="http://schemas.microsoft.com/office/powerpoint/2010/main" val="2722427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B5BCF-B3D5-1F1C-F3A7-8DA4BD134D7E}"/>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E56C8192-4065-374C-2F14-97853C275346}"/>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HETUS pipeline (domain)</a:t>
            </a:r>
            <a:endParaRPr lang="nl-NL" sz="3000" b="1" dirty="0">
              <a:solidFill>
                <a:srgbClr val="0070C0"/>
              </a:solidFill>
            </a:endParaRPr>
          </a:p>
        </p:txBody>
      </p:sp>
      <p:sp>
        <p:nvSpPr>
          <p:cNvPr id="140" name="Rounded Rectangle 139">
            <a:extLst>
              <a:ext uri="{FF2B5EF4-FFF2-40B4-BE49-F238E27FC236}">
                <a16:creationId xmlns:a16="http://schemas.microsoft.com/office/drawing/2014/main" id="{F91C045B-65FE-7390-D73B-57A89D4148E6}"/>
              </a:ext>
            </a:extLst>
          </p:cNvPr>
          <p:cNvSpPr/>
          <p:nvPr/>
        </p:nvSpPr>
        <p:spPr>
          <a:xfrm>
            <a:off x="2341707" y="2928500"/>
            <a:ext cx="1277921" cy="792750"/>
          </a:xfrm>
          <a:prstGeom prst="roundRect">
            <a:avLst/>
          </a:prstGeom>
          <a:noFill/>
          <a:ln w="28575" cap="flat" cmpd="sng" algn="ctr">
            <a:solidFill>
              <a:srgbClr val="E5713A"/>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E5713A"/>
                </a:solidFill>
                <a:effectLst/>
                <a:uLnTx/>
                <a:uFillTx/>
                <a:latin typeface="Tw Cen MT"/>
                <a:ea typeface="+mn-ea"/>
                <a:cs typeface="+mn-cs"/>
              </a:rPr>
              <a:t>MOTUS </a:t>
            </a:r>
            <a:r>
              <a:rPr kumimoji="0" lang="fr-FR" sz="1400" b="0" i="0" u="none" strike="noStrike" kern="0" cap="none" spc="0" normalizeH="0" baseline="0" noProof="0" dirty="0" err="1">
                <a:ln>
                  <a:noFill/>
                </a:ln>
                <a:solidFill>
                  <a:srgbClr val="E5713A"/>
                </a:solidFill>
                <a:effectLst/>
                <a:uLnTx/>
                <a:uFillTx/>
                <a:latin typeface="Tw Cen MT"/>
                <a:ea typeface="+mn-ea"/>
                <a:cs typeface="+mn-cs"/>
              </a:rPr>
              <a:t>core</a:t>
            </a:r>
            <a:endParaRPr kumimoji="0" lang="en-BE" sz="1400" b="0" i="0" u="none" strike="noStrike" kern="0" cap="none" spc="0" normalizeH="0" baseline="0" noProof="0" dirty="0">
              <a:ln>
                <a:noFill/>
              </a:ln>
              <a:solidFill>
                <a:srgbClr val="E5713A"/>
              </a:solidFill>
              <a:effectLst/>
              <a:uLnTx/>
              <a:uFillTx/>
              <a:latin typeface="Tw Cen MT"/>
              <a:ea typeface="+mn-ea"/>
              <a:cs typeface="+mn-cs"/>
            </a:endParaRPr>
          </a:p>
        </p:txBody>
      </p:sp>
      <p:sp>
        <p:nvSpPr>
          <p:cNvPr id="141" name="Rounded Rectangle 140">
            <a:extLst>
              <a:ext uri="{FF2B5EF4-FFF2-40B4-BE49-F238E27FC236}">
                <a16:creationId xmlns:a16="http://schemas.microsoft.com/office/drawing/2014/main" id="{8A47D4E4-1B69-FA71-5BD4-7AED6809EB2E}"/>
              </a:ext>
            </a:extLst>
          </p:cNvPr>
          <p:cNvSpPr/>
          <p:nvPr/>
        </p:nvSpPr>
        <p:spPr>
          <a:xfrm>
            <a:off x="745010" y="2928500"/>
            <a:ext cx="1277921" cy="792750"/>
          </a:xfrm>
          <a:prstGeom prst="roundRect">
            <a:avLst/>
          </a:prstGeom>
          <a:solidFill>
            <a:srgbClr val="40BDE1"/>
          </a:solidFill>
          <a:ln w="19050" cap="flat" cmpd="sng" algn="ctr">
            <a:solidFill>
              <a:srgbClr val="40BDE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FFFFFF"/>
                </a:solidFill>
                <a:effectLst/>
                <a:uLnTx/>
                <a:uFillTx/>
                <a:latin typeface="Tw Cen MT"/>
                <a:ea typeface="+mn-ea"/>
                <a:cs typeface="+mn-cs"/>
              </a:rPr>
              <a:t>OSM </a:t>
            </a:r>
            <a:r>
              <a:rPr kumimoji="0" lang="fr-FR" sz="1400" b="0" i="0" u="none" strike="noStrike" kern="0" cap="none" spc="0" normalizeH="0" baseline="0" noProof="0" dirty="0" err="1">
                <a:ln>
                  <a:noFill/>
                </a:ln>
                <a:solidFill>
                  <a:srgbClr val="FFFFFF"/>
                </a:solidFill>
                <a:effectLst/>
                <a:uLnTx/>
                <a:uFillTx/>
                <a:latin typeface="Tw Cen MT"/>
                <a:ea typeface="+mn-ea"/>
                <a:cs typeface="+mn-cs"/>
              </a:rPr>
              <a:t>database</a:t>
            </a:r>
            <a:endParaRPr kumimoji="0" lang="en-BE" sz="1400" b="0" i="0" u="none" strike="noStrike" kern="0" cap="none" spc="0" normalizeH="0" baseline="0" noProof="0" dirty="0">
              <a:ln>
                <a:noFill/>
              </a:ln>
              <a:solidFill>
                <a:srgbClr val="FFFFFF"/>
              </a:solidFill>
              <a:effectLst/>
              <a:uLnTx/>
              <a:uFillTx/>
              <a:latin typeface="Tw Cen MT"/>
              <a:ea typeface="+mn-ea"/>
              <a:cs typeface="+mn-cs"/>
            </a:endParaRPr>
          </a:p>
        </p:txBody>
      </p:sp>
      <p:sp>
        <p:nvSpPr>
          <p:cNvPr id="142" name="Rounded Rectangle 141">
            <a:extLst>
              <a:ext uri="{FF2B5EF4-FFF2-40B4-BE49-F238E27FC236}">
                <a16:creationId xmlns:a16="http://schemas.microsoft.com/office/drawing/2014/main" id="{29307F24-36E8-0332-37C2-A7454C5B445D}"/>
              </a:ext>
            </a:extLst>
          </p:cNvPr>
          <p:cNvSpPr/>
          <p:nvPr/>
        </p:nvSpPr>
        <p:spPr>
          <a:xfrm>
            <a:off x="3938404" y="2928500"/>
            <a:ext cx="1277921" cy="792750"/>
          </a:xfrm>
          <a:prstGeom prst="roundRect">
            <a:avLst/>
          </a:prstGeom>
          <a:solidFill>
            <a:srgbClr val="C84356"/>
          </a:solidFill>
          <a:ln w="19050" cap="flat" cmpd="sng" algn="ctr">
            <a:solidFill>
              <a:srgbClr val="C8435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FFFFFF"/>
                </a:solidFill>
                <a:effectLst/>
                <a:uLnTx/>
                <a:uFillTx/>
                <a:latin typeface="Tw Cen MT"/>
                <a:ea typeface="+mn-ea"/>
                <a:cs typeface="+mn-cs"/>
              </a:rPr>
              <a:t>GeoService</a:t>
            </a:r>
            <a:endParaRPr kumimoji="0" lang="en-BE" sz="1400" b="0" i="0" u="none" strike="noStrike" kern="0" cap="none" spc="0" normalizeH="0" baseline="0" noProof="0" dirty="0">
              <a:ln>
                <a:noFill/>
              </a:ln>
              <a:solidFill>
                <a:srgbClr val="FFFFFF"/>
              </a:solidFill>
              <a:effectLst/>
              <a:uLnTx/>
              <a:uFillTx/>
              <a:latin typeface="Tw Cen MT"/>
              <a:ea typeface="+mn-ea"/>
              <a:cs typeface="+mn-cs"/>
            </a:endParaRPr>
          </a:p>
        </p:txBody>
      </p:sp>
      <p:sp>
        <p:nvSpPr>
          <p:cNvPr id="143" name="Rounded Rectangle 142">
            <a:extLst>
              <a:ext uri="{FF2B5EF4-FFF2-40B4-BE49-F238E27FC236}">
                <a16:creationId xmlns:a16="http://schemas.microsoft.com/office/drawing/2014/main" id="{E9D471FC-D84C-F343-1BE9-4AEE7B1A9E30}"/>
              </a:ext>
            </a:extLst>
          </p:cNvPr>
          <p:cNvSpPr/>
          <p:nvPr/>
        </p:nvSpPr>
        <p:spPr>
          <a:xfrm>
            <a:off x="2341707" y="3952866"/>
            <a:ext cx="1277921" cy="792750"/>
          </a:xfrm>
          <a:prstGeom prst="roundRect">
            <a:avLst/>
          </a:prstGeom>
          <a:solidFill>
            <a:srgbClr val="C84356"/>
          </a:solidFill>
          <a:ln w="19050" cap="flat" cmpd="sng" algn="ctr">
            <a:solidFill>
              <a:srgbClr val="C8435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FFFFFF"/>
                </a:solidFill>
                <a:effectLst/>
                <a:uLnTx/>
                <a:uFillTx/>
                <a:latin typeface="Tw Cen MT"/>
                <a:ea typeface="+mn-ea"/>
                <a:cs typeface="+mn-cs"/>
              </a:rPr>
              <a:t>HETUS classification</a:t>
            </a:r>
            <a:endParaRPr kumimoji="0" lang="en-BE" sz="1400" b="0" i="0" u="none" strike="noStrike" kern="0" cap="none" spc="0" normalizeH="0" baseline="0" noProof="0" dirty="0">
              <a:ln>
                <a:noFill/>
              </a:ln>
              <a:solidFill>
                <a:srgbClr val="FFFFFF"/>
              </a:solidFill>
              <a:effectLst/>
              <a:uLnTx/>
              <a:uFillTx/>
              <a:latin typeface="Tw Cen MT"/>
              <a:ea typeface="+mn-ea"/>
              <a:cs typeface="+mn-cs"/>
            </a:endParaRPr>
          </a:p>
        </p:txBody>
      </p:sp>
      <p:sp>
        <p:nvSpPr>
          <p:cNvPr id="144" name="Rounded Rectangle 143">
            <a:extLst>
              <a:ext uri="{FF2B5EF4-FFF2-40B4-BE49-F238E27FC236}">
                <a16:creationId xmlns:a16="http://schemas.microsoft.com/office/drawing/2014/main" id="{237A2602-2F1B-F640-3BC3-D53A41C67D9A}"/>
              </a:ext>
            </a:extLst>
          </p:cNvPr>
          <p:cNvSpPr/>
          <p:nvPr/>
        </p:nvSpPr>
        <p:spPr>
          <a:xfrm>
            <a:off x="2341707" y="1904134"/>
            <a:ext cx="1277921" cy="792750"/>
          </a:xfrm>
          <a:prstGeom prst="roundRect">
            <a:avLst/>
          </a:prstGeom>
          <a:solidFill>
            <a:srgbClr val="E5713A"/>
          </a:solidFill>
          <a:ln w="19050" cap="flat" cmpd="sng" algn="ctr">
            <a:solidFill>
              <a:srgbClr val="E5713A"/>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FFFFFF"/>
                </a:solidFill>
                <a:effectLst/>
                <a:uLnTx/>
                <a:uFillTx/>
                <a:latin typeface="Tw Cen MT"/>
                <a:ea typeface="+mn-ea"/>
                <a:cs typeface="+mn-cs"/>
              </a:rPr>
              <a:t>MOTUS app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FFFFFF"/>
                </a:solidFill>
                <a:effectLst/>
                <a:uLnTx/>
                <a:uFillTx/>
                <a:latin typeface="Tw Cen MT"/>
                <a:ea typeface="+mn-ea"/>
                <a:cs typeface="+mn-cs"/>
              </a:rPr>
              <a:t>with</a:t>
            </a:r>
            <a:r>
              <a:rPr kumimoji="0" lang="fr-FR" sz="1400" b="0" i="0" u="none" strike="noStrike" kern="0" cap="none" spc="0" normalizeH="0" baseline="0" noProof="0" dirty="0">
                <a:ln>
                  <a:noFill/>
                </a:ln>
                <a:solidFill>
                  <a:srgbClr val="FFFFFF"/>
                </a:solidFill>
                <a:effectLst/>
                <a:uLnTx/>
                <a:uFillTx/>
                <a:latin typeface="Tw Cen MT"/>
                <a:ea typeface="+mn-ea"/>
                <a:cs typeface="+mn-cs"/>
              </a:rPr>
              <a:t> </a:t>
            </a:r>
            <a:r>
              <a:rPr kumimoji="0" lang="fr-FR" sz="1400" b="0" i="0" u="none" strike="noStrike" kern="0" cap="none" spc="0" normalizeH="0" baseline="0" noProof="0" dirty="0" err="1">
                <a:ln>
                  <a:noFill/>
                </a:ln>
                <a:solidFill>
                  <a:srgbClr val="FFFFFF"/>
                </a:solidFill>
                <a:effectLst/>
                <a:uLnTx/>
                <a:uFillTx/>
                <a:latin typeface="Tw Cen MT"/>
                <a:ea typeface="+mn-ea"/>
                <a:cs typeface="+mn-cs"/>
              </a:rPr>
              <a:t>sensors</a:t>
            </a:r>
            <a:endParaRPr kumimoji="0" lang="en-BE" sz="1400" b="0" i="0" u="none" strike="noStrike" kern="0" cap="none" spc="0" normalizeH="0" baseline="0" noProof="0" dirty="0">
              <a:ln>
                <a:noFill/>
              </a:ln>
              <a:solidFill>
                <a:srgbClr val="FFFFFF"/>
              </a:solidFill>
              <a:effectLst/>
              <a:uLnTx/>
              <a:uFillTx/>
              <a:latin typeface="Tw Cen MT"/>
              <a:ea typeface="+mn-ea"/>
              <a:cs typeface="+mn-cs"/>
            </a:endParaRPr>
          </a:p>
        </p:txBody>
      </p:sp>
      <p:sp>
        <p:nvSpPr>
          <p:cNvPr id="145" name="Down Arrow 144">
            <a:extLst>
              <a:ext uri="{FF2B5EF4-FFF2-40B4-BE49-F238E27FC236}">
                <a16:creationId xmlns:a16="http://schemas.microsoft.com/office/drawing/2014/main" id="{7D9C4C2C-793D-9D70-7DA3-E8BA245D1833}"/>
              </a:ext>
            </a:extLst>
          </p:cNvPr>
          <p:cNvSpPr/>
          <p:nvPr/>
        </p:nvSpPr>
        <p:spPr>
          <a:xfrm>
            <a:off x="2635170" y="2592714"/>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46" name="Down Arrow 145">
            <a:extLst>
              <a:ext uri="{FF2B5EF4-FFF2-40B4-BE49-F238E27FC236}">
                <a16:creationId xmlns:a16="http://schemas.microsoft.com/office/drawing/2014/main" id="{532AC619-299B-20F1-BCDD-777651BC5FA4}"/>
              </a:ext>
            </a:extLst>
          </p:cNvPr>
          <p:cNvSpPr/>
          <p:nvPr/>
        </p:nvSpPr>
        <p:spPr>
          <a:xfrm rot="10800000">
            <a:off x="3130529" y="2592714"/>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47" name="Down Arrow 146">
            <a:extLst>
              <a:ext uri="{FF2B5EF4-FFF2-40B4-BE49-F238E27FC236}">
                <a16:creationId xmlns:a16="http://schemas.microsoft.com/office/drawing/2014/main" id="{18169A04-870C-2A93-F526-D9DB5BCB1375}"/>
              </a:ext>
            </a:extLst>
          </p:cNvPr>
          <p:cNvSpPr/>
          <p:nvPr/>
        </p:nvSpPr>
        <p:spPr>
          <a:xfrm rot="10800000">
            <a:off x="2635170" y="3611228"/>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48" name="Down Arrow 147">
            <a:extLst>
              <a:ext uri="{FF2B5EF4-FFF2-40B4-BE49-F238E27FC236}">
                <a16:creationId xmlns:a16="http://schemas.microsoft.com/office/drawing/2014/main" id="{A342C508-8560-99C6-A34C-5FCD0D34F412}"/>
              </a:ext>
            </a:extLst>
          </p:cNvPr>
          <p:cNvSpPr/>
          <p:nvPr/>
        </p:nvSpPr>
        <p:spPr>
          <a:xfrm>
            <a:off x="3130529" y="3611228"/>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49" name="Down Arrow 148">
            <a:extLst>
              <a:ext uri="{FF2B5EF4-FFF2-40B4-BE49-F238E27FC236}">
                <a16:creationId xmlns:a16="http://schemas.microsoft.com/office/drawing/2014/main" id="{2093DA3E-9987-C25D-8394-CDD2FB1172DD}"/>
              </a:ext>
            </a:extLst>
          </p:cNvPr>
          <p:cNvSpPr/>
          <p:nvPr/>
        </p:nvSpPr>
        <p:spPr>
          <a:xfrm rot="16200000">
            <a:off x="3692205" y="2960614"/>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50" name="Down Arrow 149">
            <a:extLst>
              <a:ext uri="{FF2B5EF4-FFF2-40B4-BE49-F238E27FC236}">
                <a16:creationId xmlns:a16="http://schemas.microsoft.com/office/drawing/2014/main" id="{317D3E6C-3470-D1B6-C918-998CD0621E6A}"/>
              </a:ext>
            </a:extLst>
          </p:cNvPr>
          <p:cNvSpPr/>
          <p:nvPr/>
        </p:nvSpPr>
        <p:spPr>
          <a:xfrm rot="5400000">
            <a:off x="3692206" y="3244082"/>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51" name="Down Arrow 150">
            <a:extLst>
              <a:ext uri="{FF2B5EF4-FFF2-40B4-BE49-F238E27FC236}">
                <a16:creationId xmlns:a16="http://schemas.microsoft.com/office/drawing/2014/main" id="{7D851F0D-6C35-1487-D761-1E124B22A97F}"/>
              </a:ext>
            </a:extLst>
          </p:cNvPr>
          <p:cNvSpPr/>
          <p:nvPr/>
        </p:nvSpPr>
        <p:spPr>
          <a:xfrm rot="16200000">
            <a:off x="2095510" y="3096335"/>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pic>
        <p:nvPicPr>
          <p:cNvPr id="152" name="Immagine 11">
            <a:extLst>
              <a:ext uri="{FF2B5EF4-FFF2-40B4-BE49-F238E27FC236}">
                <a16:creationId xmlns:a16="http://schemas.microsoft.com/office/drawing/2014/main" id="{4773183A-136E-242C-61D9-7E4750169F8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1970" y="453498"/>
            <a:ext cx="1903421" cy="1827539"/>
          </a:xfrm>
          <a:prstGeom prst="rect">
            <a:avLst/>
          </a:prstGeom>
          <a:noFill/>
          <a:ln>
            <a:noFill/>
          </a:ln>
        </p:spPr>
      </p:pic>
      <p:pic>
        <p:nvPicPr>
          <p:cNvPr id="153" name="Immagine 13">
            <a:extLst>
              <a:ext uri="{FF2B5EF4-FFF2-40B4-BE49-F238E27FC236}">
                <a16:creationId xmlns:a16="http://schemas.microsoft.com/office/drawing/2014/main" id="{C5722A2B-8246-837B-7B8D-78DD383D62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4590" y="2508859"/>
            <a:ext cx="1998183" cy="1828179"/>
          </a:xfrm>
          <a:prstGeom prst="rect">
            <a:avLst/>
          </a:prstGeom>
          <a:solidFill>
            <a:srgbClr val="3B4359"/>
          </a:solidFill>
          <a:ln>
            <a:noFill/>
          </a:ln>
        </p:spPr>
      </p:pic>
      <p:grpSp>
        <p:nvGrpSpPr>
          <p:cNvPr id="154" name="Group 153">
            <a:extLst>
              <a:ext uri="{FF2B5EF4-FFF2-40B4-BE49-F238E27FC236}">
                <a16:creationId xmlns:a16="http://schemas.microsoft.com/office/drawing/2014/main" id="{4A3C5130-A8FC-1504-2DDD-8FD47D4EDEA0}"/>
              </a:ext>
            </a:extLst>
          </p:cNvPr>
          <p:cNvGrpSpPr/>
          <p:nvPr/>
        </p:nvGrpSpPr>
        <p:grpSpPr>
          <a:xfrm>
            <a:off x="3032567" y="1064868"/>
            <a:ext cx="1423686" cy="920228"/>
            <a:chOff x="2777924" y="1365813"/>
            <a:chExt cx="1423686" cy="920228"/>
          </a:xfrm>
        </p:grpSpPr>
        <p:sp>
          <p:nvSpPr>
            <p:cNvPr id="155" name="Rounded Rectangle 154">
              <a:extLst>
                <a:ext uri="{FF2B5EF4-FFF2-40B4-BE49-F238E27FC236}">
                  <a16:creationId xmlns:a16="http://schemas.microsoft.com/office/drawing/2014/main" id="{E0D1C316-67E8-A0D3-D35D-A4D94782A14B}"/>
                </a:ext>
              </a:extLst>
            </p:cNvPr>
            <p:cNvSpPr/>
            <p:nvPr/>
          </p:nvSpPr>
          <p:spPr>
            <a:xfrm>
              <a:off x="2777924" y="1365813"/>
              <a:ext cx="1423686" cy="607650"/>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Time, Duration</a:t>
              </a:r>
            </a:p>
            <a:p>
              <a:pPr marL="0" marR="0" lvl="0" indent="0" algn="ctr" defTabSz="457200" eaLnBrk="1" fontAlgn="auto" latinLnBrk="0" hangingPunct="1">
                <a:lnSpc>
                  <a:spcPct val="100000"/>
                </a:lnSpc>
                <a:spcBef>
                  <a:spcPts val="0"/>
                </a:spcBef>
                <a:spcAft>
                  <a:spcPts val="0"/>
                </a:spcAft>
                <a:buClrTx/>
                <a:buSzTx/>
                <a:buFontTx/>
                <a:buNone/>
                <a:tabLst/>
                <a:defRPr/>
              </a:pPr>
              <a:r>
                <a:rPr lang="en-BE" sz="1200" kern="0" dirty="0">
                  <a:solidFill>
                    <a:srgbClr val="FFFFFF"/>
                  </a:solidFill>
                  <a:latin typeface="Tw Cen MT"/>
                </a:rPr>
                <a:t>Tracking plugin</a:t>
              </a: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p:txBody>
        </p:sp>
        <p:sp>
          <p:nvSpPr>
            <p:cNvPr id="156" name="Triangle 155">
              <a:extLst>
                <a:ext uri="{FF2B5EF4-FFF2-40B4-BE49-F238E27FC236}">
                  <a16:creationId xmlns:a16="http://schemas.microsoft.com/office/drawing/2014/main" id="{84BC46D0-D893-4BC7-08BC-E8854F825128}"/>
                </a:ext>
              </a:extLst>
            </p:cNvPr>
            <p:cNvSpPr/>
            <p:nvPr/>
          </p:nvSpPr>
          <p:spPr>
            <a:xfrm rot="10800000">
              <a:off x="2818012" y="1892502"/>
              <a:ext cx="462988" cy="393539"/>
            </a:xfrm>
            <a:prstGeom prst="triangle">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grpSp>
      <p:grpSp>
        <p:nvGrpSpPr>
          <p:cNvPr id="157" name="Group 156">
            <a:extLst>
              <a:ext uri="{FF2B5EF4-FFF2-40B4-BE49-F238E27FC236}">
                <a16:creationId xmlns:a16="http://schemas.microsoft.com/office/drawing/2014/main" id="{3CC04699-59EA-8981-EAEA-52D91B75B9B0}"/>
              </a:ext>
            </a:extLst>
          </p:cNvPr>
          <p:cNvGrpSpPr/>
          <p:nvPr/>
        </p:nvGrpSpPr>
        <p:grpSpPr>
          <a:xfrm>
            <a:off x="4127693" y="1904134"/>
            <a:ext cx="1903421" cy="1148694"/>
            <a:chOff x="2777924" y="1365813"/>
            <a:chExt cx="1423686" cy="920228"/>
          </a:xfrm>
        </p:grpSpPr>
        <p:sp>
          <p:nvSpPr>
            <p:cNvPr id="158" name="Rounded Rectangle 157">
              <a:extLst>
                <a:ext uri="{FF2B5EF4-FFF2-40B4-BE49-F238E27FC236}">
                  <a16:creationId xmlns:a16="http://schemas.microsoft.com/office/drawing/2014/main" id="{795D0A7E-5EFA-7C39-6464-BA85BA1043EA}"/>
                </a:ext>
              </a:extLst>
            </p:cNvPr>
            <p:cNvSpPr/>
            <p:nvPr/>
          </p:nvSpPr>
          <p:spPr>
            <a:xfrm>
              <a:off x="2777924" y="1365813"/>
              <a:ext cx="1423686" cy="607650"/>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Centroid Coordinates, Radius, GPS accurancy</a:t>
              </a:r>
            </a:p>
          </p:txBody>
        </p:sp>
        <p:sp>
          <p:nvSpPr>
            <p:cNvPr id="159" name="Triangle 158">
              <a:extLst>
                <a:ext uri="{FF2B5EF4-FFF2-40B4-BE49-F238E27FC236}">
                  <a16:creationId xmlns:a16="http://schemas.microsoft.com/office/drawing/2014/main" id="{0A9424AA-D66B-831D-E06C-0A58A0EE3613}"/>
                </a:ext>
              </a:extLst>
            </p:cNvPr>
            <p:cNvSpPr/>
            <p:nvPr/>
          </p:nvSpPr>
          <p:spPr>
            <a:xfrm rot="10800000">
              <a:off x="2818012" y="1892502"/>
              <a:ext cx="462988" cy="393539"/>
            </a:xfrm>
            <a:prstGeom prst="triangle">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grpSp>
      <p:grpSp>
        <p:nvGrpSpPr>
          <p:cNvPr id="160" name="Group 159">
            <a:extLst>
              <a:ext uri="{FF2B5EF4-FFF2-40B4-BE49-F238E27FC236}">
                <a16:creationId xmlns:a16="http://schemas.microsoft.com/office/drawing/2014/main" id="{05DDBBB1-9B50-91E8-027B-8BBC63963F87}"/>
              </a:ext>
            </a:extLst>
          </p:cNvPr>
          <p:cNvGrpSpPr/>
          <p:nvPr/>
        </p:nvGrpSpPr>
        <p:grpSpPr>
          <a:xfrm>
            <a:off x="418142" y="1718883"/>
            <a:ext cx="1733901" cy="1267369"/>
            <a:chOff x="2777924" y="1457212"/>
            <a:chExt cx="1423686" cy="909756"/>
          </a:xfrm>
        </p:grpSpPr>
        <p:sp>
          <p:nvSpPr>
            <p:cNvPr id="161" name="Rounded Rectangle 160">
              <a:extLst>
                <a:ext uri="{FF2B5EF4-FFF2-40B4-BE49-F238E27FC236}">
                  <a16:creationId xmlns:a16="http://schemas.microsoft.com/office/drawing/2014/main" id="{03081DF5-1975-349D-290F-93686ECFC1FA}"/>
                </a:ext>
              </a:extLst>
            </p:cNvPr>
            <p:cNvSpPr/>
            <p:nvPr/>
          </p:nvSpPr>
          <p:spPr>
            <a:xfrm>
              <a:off x="2777924" y="1457212"/>
              <a:ext cx="1423686" cy="607650"/>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POI attributes (name, place category, opening/closing hours)</a:t>
              </a:r>
            </a:p>
          </p:txBody>
        </p:sp>
        <p:sp>
          <p:nvSpPr>
            <p:cNvPr id="162" name="Triangle 161">
              <a:extLst>
                <a:ext uri="{FF2B5EF4-FFF2-40B4-BE49-F238E27FC236}">
                  <a16:creationId xmlns:a16="http://schemas.microsoft.com/office/drawing/2014/main" id="{23F8B64E-8381-076B-BF3D-3514ACFEA861}"/>
                </a:ext>
              </a:extLst>
            </p:cNvPr>
            <p:cNvSpPr/>
            <p:nvPr/>
          </p:nvSpPr>
          <p:spPr>
            <a:xfrm rot="10800000">
              <a:off x="3592852" y="2062129"/>
              <a:ext cx="401562" cy="304839"/>
            </a:xfrm>
            <a:prstGeom prst="triangle">
              <a:avLst>
                <a:gd name="adj" fmla="val 50000"/>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grpSp>
      <p:pic>
        <p:nvPicPr>
          <p:cNvPr id="166" name="Immagine 15">
            <a:extLst>
              <a:ext uri="{FF2B5EF4-FFF2-40B4-BE49-F238E27FC236}">
                <a16:creationId xmlns:a16="http://schemas.microsoft.com/office/drawing/2014/main" id="{0BF361C4-1DDC-F011-7AFD-4ADE584CD523}"/>
              </a:ext>
            </a:extLst>
          </p:cNvPr>
          <p:cNvPicPr>
            <a:picLocks noChangeAspect="1"/>
          </p:cNvPicPr>
          <p:nvPr/>
        </p:nvPicPr>
        <p:blipFill>
          <a:blip r:embed="rId4"/>
          <a:stretch>
            <a:fillRect/>
          </a:stretch>
        </p:blipFill>
        <p:spPr>
          <a:xfrm>
            <a:off x="7395926" y="4579828"/>
            <a:ext cx="2952000" cy="2094432"/>
          </a:xfrm>
          <a:prstGeom prst="rect">
            <a:avLst/>
          </a:prstGeom>
        </p:spPr>
      </p:pic>
      <p:cxnSp>
        <p:nvCxnSpPr>
          <p:cNvPr id="167" name="Straight Arrow Connector 166">
            <a:extLst>
              <a:ext uri="{FF2B5EF4-FFF2-40B4-BE49-F238E27FC236}">
                <a16:creationId xmlns:a16="http://schemas.microsoft.com/office/drawing/2014/main" id="{24F81665-1051-EDBF-E1F6-DA178F6A935A}"/>
              </a:ext>
            </a:extLst>
          </p:cNvPr>
          <p:cNvCxnSpPr/>
          <p:nvPr/>
        </p:nvCxnSpPr>
        <p:spPr>
          <a:xfrm>
            <a:off x="6875362" y="798653"/>
            <a:ext cx="0" cy="5197033"/>
          </a:xfrm>
          <a:prstGeom prst="straightConnector1">
            <a:avLst/>
          </a:prstGeom>
          <a:noFill/>
          <a:ln w="47625" cap="rnd" cmpd="sng" algn="ctr">
            <a:solidFill>
              <a:srgbClr val="E5713A"/>
            </a:solidFill>
            <a:prstDash val="sysDot"/>
            <a:tailEnd type="triangle"/>
          </a:ln>
          <a:effectLst/>
        </p:spPr>
      </p:cxnSp>
      <p:sp>
        <p:nvSpPr>
          <p:cNvPr id="168" name="Rounded Rectangle 167">
            <a:extLst>
              <a:ext uri="{FF2B5EF4-FFF2-40B4-BE49-F238E27FC236}">
                <a16:creationId xmlns:a16="http://schemas.microsoft.com/office/drawing/2014/main" id="{C4E39E72-917A-31AD-E677-BE52ED16543B}"/>
              </a:ext>
            </a:extLst>
          </p:cNvPr>
          <p:cNvSpPr/>
          <p:nvPr/>
        </p:nvSpPr>
        <p:spPr>
          <a:xfrm>
            <a:off x="10116273" y="1367267"/>
            <a:ext cx="1458411" cy="253189"/>
          </a:xfrm>
          <a:prstGeom prst="roundRect">
            <a:avLst/>
          </a:prstGeom>
          <a:solidFill>
            <a:srgbClr val="3B4359"/>
          </a:solidFill>
          <a:ln w="1000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GPS points (blue)</a:t>
            </a:r>
          </a:p>
        </p:txBody>
      </p:sp>
      <p:sp>
        <p:nvSpPr>
          <p:cNvPr id="169" name="Rounded Rectangle 168">
            <a:extLst>
              <a:ext uri="{FF2B5EF4-FFF2-40B4-BE49-F238E27FC236}">
                <a16:creationId xmlns:a16="http://schemas.microsoft.com/office/drawing/2014/main" id="{A3FC9E9D-0870-591B-407C-B6AFB156A077}"/>
              </a:ext>
            </a:extLst>
          </p:cNvPr>
          <p:cNvSpPr/>
          <p:nvPr/>
        </p:nvSpPr>
        <p:spPr>
          <a:xfrm>
            <a:off x="10116273" y="1687541"/>
            <a:ext cx="1458411" cy="253189"/>
          </a:xfrm>
          <a:prstGeom prst="roundRect">
            <a:avLst/>
          </a:prstGeom>
          <a:solidFill>
            <a:srgbClr val="3B4359"/>
          </a:solidFill>
          <a:ln w="1000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POIs (green)</a:t>
            </a:r>
          </a:p>
        </p:txBody>
      </p:sp>
      <p:sp>
        <p:nvSpPr>
          <p:cNvPr id="170" name="Rounded Rectangle 169">
            <a:extLst>
              <a:ext uri="{FF2B5EF4-FFF2-40B4-BE49-F238E27FC236}">
                <a16:creationId xmlns:a16="http://schemas.microsoft.com/office/drawing/2014/main" id="{47D83D9D-7F78-EFED-D60A-8DDD9BF8BB76}"/>
              </a:ext>
            </a:extLst>
          </p:cNvPr>
          <p:cNvSpPr/>
          <p:nvPr/>
        </p:nvSpPr>
        <p:spPr>
          <a:xfrm>
            <a:off x="10116273" y="3419931"/>
            <a:ext cx="1458411" cy="253189"/>
          </a:xfrm>
          <a:prstGeom prst="roundRect">
            <a:avLst/>
          </a:prstGeom>
          <a:solidFill>
            <a:srgbClr val="3B4359"/>
          </a:solidFill>
          <a:ln w="1000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POIs short list</a:t>
            </a:r>
          </a:p>
        </p:txBody>
      </p:sp>
      <p:sp>
        <p:nvSpPr>
          <p:cNvPr id="171" name="Rounded Rectangle 170">
            <a:extLst>
              <a:ext uri="{FF2B5EF4-FFF2-40B4-BE49-F238E27FC236}">
                <a16:creationId xmlns:a16="http://schemas.microsoft.com/office/drawing/2014/main" id="{ED198F10-B7D5-D3F9-AC6E-E7E3BF00C151}"/>
              </a:ext>
            </a:extLst>
          </p:cNvPr>
          <p:cNvSpPr/>
          <p:nvPr/>
        </p:nvSpPr>
        <p:spPr>
          <a:xfrm>
            <a:off x="10591052" y="4822014"/>
            <a:ext cx="1458411" cy="741429"/>
          </a:xfrm>
          <a:prstGeom prst="roundRect">
            <a:avLst/>
          </a:prstGeom>
          <a:solidFill>
            <a:srgbClr val="3B4359"/>
          </a:solidFill>
          <a:ln w="1000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Stop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x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ordered list HETUS</a:t>
            </a:r>
          </a:p>
        </p:txBody>
      </p:sp>
      <p:sp>
        <p:nvSpPr>
          <p:cNvPr id="172" name="Oval 171">
            <a:extLst>
              <a:ext uri="{FF2B5EF4-FFF2-40B4-BE49-F238E27FC236}">
                <a16:creationId xmlns:a16="http://schemas.microsoft.com/office/drawing/2014/main" id="{73685F42-C64B-934B-EF72-A22B4D087F1D}"/>
              </a:ext>
            </a:extLst>
          </p:cNvPr>
          <p:cNvSpPr/>
          <p:nvPr/>
        </p:nvSpPr>
        <p:spPr>
          <a:xfrm>
            <a:off x="10640437" y="790557"/>
            <a:ext cx="504000" cy="504000"/>
          </a:xfrm>
          <a:prstGeom prst="ellipse">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1</a:t>
            </a:r>
          </a:p>
        </p:txBody>
      </p:sp>
      <p:sp>
        <p:nvSpPr>
          <p:cNvPr id="173" name="Oval 172">
            <a:extLst>
              <a:ext uri="{FF2B5EF4-FFF2-40B4-BE49-F238E27FC236}">
                <a16:creationId xmlns:a16="http://schemas.microsoft.com/office/drawing/2014/main" id="{89CC5690-C5B5-5614-8D36-4182A228E663}"/>
              </a:ext>
            </a:extLst>
          </p:cNvPr>
          <p:cNvSpPr/>
          <p:nvPr/>
        </p:nvSpPr>
        <p:spPr>
          <a:xfrm>
            <a:off x="10640437" y="2852482"/>
            <a:ext cx="504000" cy="504000"/>
          </a:xfrm>
          <a:prstGeom prst="ellipse">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2</a:t>
            </a:r>
          </a:p>
        </p:txBody>
      </p:sp>
      <p:sp>
        <p:nvSpPr>
          <p:cNvPr id="174" name="Oval 173">
            <a:extLst>
              <a:ext uri="{FF2B5EF4-FFF2-40B4-BE49-F238E27FC236}">
                <a16:creationId xmlns:a16="http://schemas.microsoft.com/office/drawing/2014/main" id="{A8D05065-A43A-E400-23BA-172CD800E4AD}"/>
              </a:ext>
            </a:extLst>
          </p:cNvPr>
          <p:cNvSpPr/>
          <p:nvPr/>
        </p:nvSpPr>
        <p:spPr>
          <a:xfrm>
            <a:off x="11067902" y="4229876"/>
            <a:ext cx="504000" cy="504000"/>
          </a:xfrm>
          <a:prstGeom prst="ellipse">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3</a:t>
            </a:r>
          </a:p>
        </p:txBody>
      </p:sp>
      <p:grpSp>
        <p:nvGrpSpPr>
          <p:cNvPr id="175" name="Group 174">
            <a:extLst>
              <a:ext uri="{FF2B5EF4-FFF2-40B4-BE49-F238E27FC236}">
                <a16:creationId xmlns:a16="http://schemas.microsoft.com/office/drawing/2014/main" id="{2D7770A3-44E5-E058-E7A6-BD07BF2CC2AB}"/>
              </a:ext>
            </a:extLst>
          </p:cNvPr>
          <p:cNvGrpSpPr/>
          <p:nvPr/>
        </p:nvGrpSpPr>
        <p:grpSpPr>
          <a:xfrm>
            <a:off x="142536" y="3645918"/>
            <a:ext cx="2212669" cy="1467314"/>
            <a:chOff x="2777924" y="1077764"/>
            <a:chExt cx="1654992" cy="895699"/>
          </a:xfrm>
        </p:grpSpPr>
        <p:sp>
          <p:nvSpPr>
            <p:cNvPr id="176" name="Rounded Rectangle 175">
              <a:extLst>
                <a:ext uri="{FF2B5EF4-FFF2-40B4-BE49-F238E27FC236}">
                  <a16:creationId xmlns:a16="http://schemas.microsoft.com/office/drawing/2014/main" id="{EF8CCBE5-095E-3579-0B02-A93C6E287A6D}"/>
                </a:ext>
              </a:extLst>
            </p:cNvPr>
            <p:cNvSpPr/>
            <p:nvPr/>
          </p:nvSpPr>
          <p:spPr>
            <a:xfrm>
              <a:off x="2777924" y="1365813"/>
              <a:ext cx="1423686" cy="607650"/>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Background information</a:t>
              </a:r>
            </a:p>
          </p:txBody>
        </p:sp>
        <p:sp>
          <p:nvSpPr>
            <p:cNvPr id="177" name="Triangle 176">
              <a:extLst>
                <a:ext uri="{FF2B5EF4-FFF2-40B4-BE49-F238E27FC236}">
                  <a16:creationId xmlns:a16="http://schemas.microsoft.com/office/drawing/2014/main" id="{0C2EA277-23FE-0511-046C-4B759765EB08}"/>
                </a:ext>
              </a:extLst>
            </p:cNvPr>
            <p:cNvSpPr/>
            <p:nvPr/>
          </p:nvSpPr>
          <p:spPr>
            <a:xfrm rot="2602841">
              <a:off x="3974385" y="1077764"/>
              <a:ext cx="458531" cy="565457"/>
            </a:xfrm>
            <a:prstGeom prst="triangle">
              <a:avLst>
                <a:gd name="adj" fmla="val 56749"/>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grpSp>
      <p:sp>
        <p:nvSpPr>
          <p:cNvPr id="3" name="Rectangle 2">
            <a:extLst>
              <a:ext uri="{FF2B5EF4-FFF2-40B4-BE49-F238E27FC236}">
                <a16:creationId xmlns:a16="http://schemas.microsoft.com/office/drawing/2014/main" id="{C6717C7C-3412-4779-DE48-153BCF1F6457}"/>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Claudia</a:t>
            </a:r>
          </a:p>
        </p:txBody>
      </p:sp>
      <p:sp>
        <p:nvSpPr>
          <p:cNvPr id="4" name="Slide Number Placeholder 3">
            <a:extLst>
              <a:ext uri="{FF2B5EF4-FFF2-40B4-BE49-F238E27FC236}">
                <a16:creationId xmlns:a16="http://schemas.microsoft.com/office/drawing/2014/main" id="{8CA2E9DA-D060-72AD-E33A-25B20610EA27}"/>
              </a:ext>
            </a:extLst>
          </p:cNvPr>
          <p:cNvSpPr>
            <a:spLocks noGrp="1"/>
          </p:cNvSpPr>
          <p:nvPr>
            <p:ph type="sldNum" sz="quarter" idx="12"/>
          </p:nvPr>
        </p:nvSpPr>
        <p:spPr/>
        <p:txBody>
          <a:bodyPr/>
          <a:lstStyle/>
          <a:p>
            <a:fld id="{C3689ACE-6C59-4479-8FE7-93D3AA3B078F}" type="slidenum">
              <a:rPr lang="nl-NL" smtClean="0"/>
              <a:t>37</a:t>
            </a:fld>
            <a:endParaRPr lang="nl-NL"/>
          </a:p>
        </p:txBody>
      </p:sp>
    </p:spTree>
    <p:extLst>
      <p:ext uri="{BB962C8B-B14F-4D97-AF65-F5344CB8AC3E}">
        <p14:creationId xmlns:p14="http://schemas.microsoft.com/office/powerpoint/2010/main" val="1640893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299B-F165-23C0-80B4-E26145FE4E2F}"/>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2FC9BE5D-AFFF-3712-A78F-072FE4EB149C}"/>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HETUS pipeline (domain)</a:t>
            </a:r>
            <a:endParaRPr lang="nl-NL" sz="3000" b="1" dirty="0">
              <a:solidFill>
                <a:srgbClr val="0070C0"/>
              </a:solidFill>
            </a:endParaRPr>
          </a:p>
        </p:txBody>
      </p:sp>
      <p:sp>
        <p:nvSpPr>
          <p:cNvPr id="140" name="Rounded Rectangle 139">
            <a:extLst>
              <a:ext uri="{FF2B5EF4-FFF2-40B4-BE49-F238E27FC236}">
                <a16:creationId xmlns:a16="http://schemas.microsoft.com/office/drawing/2014/main" id="{F2A26B69-34EC-9001-655F-FE49DE76A17D}"/>
              </a:ext>
            </a:extLst>
          </p:cNvPr>
          <p:cNvSpPr/>
          <p:nvPr/>
        </p:nvSpPr>
        <p:spPr>
          <a:xfrm>
            <a:off x="2341707" y="2928500"/>
            <a:ext cx="1277921" cy="792750"/>
          </a:xfrm>
          <a:prstGeom prst="roundRect">
            <a:avLst/>
          </a:prstGeom>
          <a:noFill/>
          <a:ln w="28575" cap="flat" cmpd="sng" algn="ctr">
            <a:solidFill>
              <a:srgbClr val="E5713A"/>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E5713A"/>
                </a:solidFill>
                <a:effectLst/>
                <a:uLnTx/>
                <a:uFillTx/>
                <a:latin typeface="Tw Cen MT"/>
                <a:ea typeface="+mn-ea"/>
                <a:cs typeface="+mn-cs"/>
              </a:rPr>
              <a:t>MOTUS </a:t>
            </a:r>
            <a:r>
              <a:rPr kumimoji="0" lang="fr-FR" sz="1400" b="0" i="0" u="none" strike="noStrike" kern="0" cap="none" spc="0" normalizeH="0" baseline="0" noProof="0" dirty="0" err="1">
                <a:ln>
                  <a:noFill/>
                </a:ln>
                <a:solidFill>
                  <a:srgbClr val="E5713A"/>
                </a:solidFill>
                <a:effectLst/>
                <a:uLnTx/>
                <a:uFillTx/>
                <a:latin typeface="Tw Cen MT"/>
                <a:ea typeface="+mn-ea"/>
                <a:cs typeface="+mn-cs"/>
              </a:rPr>
              <a:t>core</a:t>
            </a:r>
            <a:endParaRPr kumimoji="0" lang="en-BE" sz="1400" b="0" i="0" u="none" strike="noStrike" kern="0" cap="none" spc="0" normalizeH="0" baseline="0" noProof="0" dirty="0">
              <a:ln>
                <a:noFill/>
              </a:ln>
              <a:solidFill>
                <a:srgbClr val="E5713A"/>
              </a:solidFill>
              <a:effectLst/>
              <a:uLnTx/>
              <a:uFillTx/>
              <a:latin typeface="Tw Cen MT"/>
              <a:ea typeface="+mn-ea"/>
              <a:cs typeface="+mn-cs"/>
            </a:endParaRPr>
          </a:p>
        </p:txBody>
      </p:sp>
      <p:sp>
        <p:nvSpPr>
          <p:cNvPr id="141" name="Rounded Rectangle 140">
            <a:extLst>
              <a:ext uri="{FF2B5EF4-FFF2-40B4-BE49-F238E27FC236}">
                <a16:creationId xmlns:a16="http://schemas.microsoft.com/office/drawing/2014/main" id="{279B67A7-F224-7C59-A1F5-E0C1EC764ED7}"/>
              </a:ext>
            </a:extLst>
          </p:cNvPr>
          <p:cNvSpPr/>
          <p:nvPr/>
        </p:nvSpPr>
        <p:spPr>
          <a:xfrm>
            <a:off x="745010" y="2928500"/>
            <a:ext cx="1277921" cy="792750"/>
          </a:xfrm>
          <a:prstGeom prst="roundRect">
            <a:avLst/>
          </a:prstGeom>
          <a:solidFill>
            <a:srgbClr val="40BDE1"/>
          </a:solidFill>
          <a:ln w="19050" cap="flat" cmpd="sng" algn="ctr">
            <a:solidFill>
              <a:srgbClr val="40BDE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FFFFFF"/>
                </a:solidFill>
                <a:effectLst/>
                <a:uLnTx/>
                <a:uFillTx/>
                <a:latin typeface="Tw Cen MT"/>
                <a:ea typeface="+mn-ea"/>
                <a:cs typeface="+mn-cs"/>
              </a:rPr>
              <a:t>OSM </a:t>
            </a:r>
            <a:r>
              <a:rPr kumimoji="0" lang="fr-FR" sz="1400" b="0" i="0" u="none" strike="noStrike" kern="0" cap="none" spc="0" normalizeH="0" baseline="0" noProof="0" dirty="0" err="1">
                <a:ln>
                  <a:noFill/>
                </a:ln>
                <a:solidFill>
                  <a:srgbClr val="FFFFFF"/>
                </a:solidFill>
                <a:effectLst/>
                <a:uLnTx/>
                <a:uFillTx/>
                <a:latin typeface="Tw Cen MT"/>
                <a:ea typeface="+mn-ea"/>
                <a:cs typeface="+mn-cs"/>
              </a:rPr>
              <a:t>database</a:t>
            </a:r>
            <a:endParaRPr kumimoji="0" lang="en-BE" sz="1400" b="0" i="0" u="none" strike="noStrike" kern="0" cap="none" spc="0" normalizeH="0" baseline="0" noProof="0" dirty="0">
              <a:ln>
                <a:noFill/>
              </a:ln>
              <a:solidFill>
                <a:srgbClr val="FFFFFF"/>
              </a:solidFill>
              <a:effectLst/>
              <a:uLnTx/>
              <a:uFillTx/>
              <a:latin typeface="Tw Cen MT"/>
              <a:ea typeface="+mn-ea"/>
              <a:cs typeface="+mn-cs"/>
            </a:endParaRPr>
          </a:p>
        </p:txBody>
      </p:sp>
      <p:sp>
        <p:nvSpPr>
          <p:cNvPr id="142" name="Rounded Rectangle 141">
            <a:extLst>
              <a:ext uri="{FF2B5EF4-FFF2-40B4-BE49-F238E27FC236}">
                <a16:creationId xmlns:a16="http://schemas.microsoft.com/office/drawing/2014/main" id="{D4DE6BDB-D7B4-B511-E082-BBAAF7F40405}"/>
              </a:ext>
            </a:extLst>
          </p:cNvPr>
          <p:cNvSpPr/>
          <p:nvPr/>
        </p:nvSpPr>
        <p:spPr>
          <a:xfrm>
            <a:off x="3938404" y="2928500"/>
            <a:ext cx="1277921" cy="792750"/>
          </a:xfrm>
          <a:prstGeom prst="roundRect">
            <a:avLst/>
          </a:prstGeom>
          <a:solidFill>
            <a:srgbClr val="C84356"/>
          </a:solidFill>
          <a:ln w="19050" cap="flat" cmpd="sng" algn="ctr">
            <a:solidFill>
              <a:srgbClr val="C8435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FFFFFF"/>
                </a:solidFill>
                <a:effectLst/>
                <a:uLnTx/>
                <a:uFillTx/>
                <a:latin typeface="Tw Cen MT"/>
                <a:ea typeface="+mn-ea"/>
                <a:cs typeface="+mn-cs"/>
              </a:rPr>
              <a:t>GeoService</a:t>
            </a:r>
            <a:endParaRPr kumimoji="0" lang="en-BE" sz="1400" b="0" i="0" u="none" strike="noStrike" kern="0" cap="none" spc="0" normalizeH="0" baseline="0" noProof="0" dirty="0">
              <a:ln>
                <a:noFill/>
              </a:ln>
              <a:solidFill>
                <a:srgbClr val="FFFFFF"/>
              </a:solidFill>
              <a:effectLst/>
              <a:uLnTx/>
              <a:uFillTx/>
              <a:latin typeface="Tw Cen MT"/>
              <a:ea typeface="+mn-ea"/>
              <a:cs typeface="+mn-cs"/>
            </a:endParaRPr>
          </a:p>
        </p:txBody>
      </p:sp>
      <p:sp>
        <p:nvSpPr>
          <p:cNvPr id="143" name="Rounded Rectangle 142">
            <a:extLst>
              <a:ext uri="{FF2B5EF4-FFF2-40B4-BE49-F238E27FC236}">
                <a16:creationId xmlns:a16="http://schemas.microsoft.com/office/drawing/2014/main" id="{99EE1758-1056-6A90-9CBC-B1A2CAA2B418}"/>
              </a:ext>
            </a:extLst>
          </p:cNvPr>
          <p:cNvSpPr/>
          <p:nvPr/>
        </p:nvSpPr>
        <p:spPr>
          <a:xfrm>
            <a:off x="2341707" y="3952866"/>
            <a:ext cx="1277921" cy="792750"/>
          </a:xfrm>
          <a:prstGeom prst="roundRect">
            <a:avLst/>
          </a:prstGeom>
          <a:solidFill>
            <a:srgbClr val="C84356"/>
          </a:solidFill>
          <a:ln w="19050" cap="flat" cmpd="sng" algn="ctr">
            <a:solidFill>
              <a:srgbClr val="C8435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FFFFFF"/>
                </a:solidFill>
                <a:effectLst/>
                <a:uLnTx/>
                <a:uFillTx/>
                <a:latin typeface="Tw Cen MT"/>
                <a:ea typeface="+mn-ea"/>
                <a:cs typeface="+mn-cs"/>
              </a:rPr>
              <a:t>HETUS classification</a:t>
            </a:r>
            <a:endParaRPr kumimoji="0" lang="en-BE" sz="1400" b="0" i="0" u="none" strike="noStrike" kern="0" cap="none" spc="0" normalizeH="0" baseline="0" noProof="0" dirty="0">
              <a:ln>
                <a:noFill/>
              </a:ln>
              <a:solidFill>
                <a:srgbClr val="FFFFFF"/>
              </a:solidFill>
              <a:effectLst/>
              <a:uLnTx/>
              <a:uFillTx/>
              <a:latin typeface="Tw Cen MT"/>
              <a:ea typeface="+mn-ea"/>
              <a:cs typeface="+mn-cs"/>
            </a:endParaRPr>
          </a:p>
        </p:txBody>
      </p:sp>
      <p:sp>
        <p:nvSpPr>
          <p:cNvPr id="144" name="Rounded Rectangle 143">
            <a:extLst>
              <a:ext uri="{FF2B5EF4-FFF2-40B4-BE49-F238E27FC236}">
                <a16:creationId xmlns:a16="http://schemas.microsoft.com/office/drawing/2014/main" id="{D443FA33-BBD9-34AE-9C71-2D5B6DE83617}"/>
              </a:ext>
            </a:extLst>
          </p:cNvPr>
          <p:cNvSpPr/>
          <p:nvPr/>
        </p:nvSpPr>
        <p:spPr>
          <a:xfrm>
            <a:off x="2341707" y="1904134"/>
            <a:ext cx="1277921" cy="792750"/>
          </a:xfrm>
          <a:prstGeom prst="roundRect">
            <a:avLst/>
          </a:prstGeom>
          <a:solidFill>
            <a:srgbClr val="E5713A"/>
          </a:solidFill>
          <a:ln w="19050" cap="flat" cmpd="sng" algn="ctr">
            <a:solidFill>
              <a:srgbClr val="E5713A"/>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FFFFFF"/>
                </a:solidFill>
                <a:effectLst/>
                <a:uLnTx/>
                <a:uFillTx/>
                <a:latin typeface="Tw Cen MT"/>
                <a:ea typeface="+mn-ea"/>
                <a:cs typeface="+mn-cs"/>
              </a:rPr>
              <a:t>MOTUS app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FFFFFF"/>
                </a:solidFill>
                <a:effectLst/>
                <a:uLnTx/>
                <a:uFillTx/>
                <a:latin typeface="Tw Cen MT"/>
                <a:ea typeface="+mn-ea"/>
                <a:cs typeface="+mn-cs"/>
              </a:rPr>
              <a:t>with</a:t>
            </a:r>
            <a:r>
              <a:rPr kumimoji="0" lang="fr-FR" sz="1400" b="0" i="0" u="none" strike="noStrike" kern="0" cap="none" spc="0" normalizeH="0" baseline="0" noProof="0" dirty="0">
                <a:ln>
                  <a:noFill/>
                </a:ln>
                <a:solidFill>
                  <a:srgbClr val="FFFFFF"/>
                </a:solidFill>
                <a:effectLst/>
                <a:uLnTx/>
                <a:uFillTx/>
                <a:latin typeface="Tw Cen MT"/>
                <a:ea typeface="+mn-ea"/>
                <a:cs typeface="+mn-cs"/>
              </a:rPr>
              <a:t> </a:t>
            </a:r>
            <a:r>
              <a:rPr kumimoji="0" lang="fr-FR" sz="1400" b="0" i="0" u="none" strike="noStrike" kern="0" cap="none" spc="0" normalizeH="0" baseline="0" noProof="0" dirty="0" err="1">
                <a:ln>
                  <a:noFill/>
                </a:ln>
                <a:solidFill>
                  <a:srgbClr val="FFFFFF"/>
                </a:solidFill>
                <a:effectLst/>
                <a:uLnTx/>
                <a:uFillTx/>
                <a:latin typeface="Tw Cen MT"/>
                <a:ea typeface="+mn-ea"/>
                <a:cs typeface="+mn-cs"/>
              </a:rPr>
              <a:t>sensors</a:t>
            </a:r>
            <a:endParaRPr kumimoji="0" lang="en-BE" sz="1400" b="0" i="0" u="none" strike="noStrike" kern="0" cap="none" spc="0" normalizeH="0" baseline="0" noProof="0" dirty="0">
              <a:ln>
                <a:noFill/>
              </a:ln>
              <a:solidFill>
                <a:srgbClr val="FFFFFF"/>
              </a:solidFill>
              <a:effectLst/>
              <a:uLnTx/>
              <a:uFillTx/>
              <a:latin typeface="Tw Cen MT"/>
              <a:ea typeface="+mn-ea"/>
              <a:cs typeface="+mn-cs"/>
            </a:endParaRPr>
          </a:p>
        </p:txBody>
      </p:sp>
      <p:sp>
        <p:nvSpPr>
          <p:cNvPr id="145" name="Down Arrow 144">
            <a:extLst>
              <a:ext uri="{FF2B5EF4-FFF2-40B4-BE49-F238E27FC236}">
                <a16:creationId xmlns:a16="http://schemas.microsoft.com/office/drawing/2014/main" id="{2BB9EF7C-C9F9-2DE7-C59E-E08AFD8CEE3A}"/>
              </a:ext>
            </a:extLst>
          </p:cNvPr>
          <p:cNvSpPr/>
          <p:nvPr/>
        </p:nvSpPr>
        <p:spPr>
          <a:xfrm>
            <a:off x="2635170" y="2592714"/>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46" name="Down Arrow 145">
            <a:extLst>
              <a:ext uri="{FF2B5EF4-FFF2-40B4-BE49-F238E27FC236}">
                <a16:creationId xmlns:a16="http://schemas.microsoft.com/office/drawing/2014/main" id="{444BF2F8-D9BE-29DC-C244-20CB6283FD7E}"/>
              </a:ext>
            </a:extLst>
          </p:cNvPr>
          <p:cNvSpPr/>
          <p:nvPr/>
        </p:nvSpPr>
        <p:spPr>
          <a:xfrm rot="10800000">
            <a:off x="3130529" y="2592714"/>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47" name="Down Arrow 146">
            <a:extLst>
              <a:ext uri="{FF2B5EF4-FFF2-40B4-BE49-F238E27FC236}">
                <a16:creationId xmlns:a16="http://schemas.microsoft.com/office/drawing/2014/main" id="{38907A9E-75D9-FBC8-D4D5-0F6BEFC9D9E3}"/>
              </a:ext>
            </a:extLst>
          </p:cNvPr>
          <p:cNvSpPr/>
          <p:nvPr/>
        </p:nvSpPr>
        <p:spPr>
          <a:xfrm rot="10800000">
            <a:off x="2635170" y="3611228"/>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48" name="Down Arrow 147">
            <a:extLst>
              <a:ext uri="{FF2B5EF4-FFF2-40B4-BE49-F238E27FC236}">
                <a16:creationId xmlns:a16="http://schemas.microsoft.com/office/drawing/2014/main" id="{CC47155F-13D0-1DA1-61D3-3229AA6E7F6A}"/>
              </a:ext>
            </a:extLst>
          </p:cNvPr>
          <p:cNvSpPr/>
          <p:nvPr/>
        </p:nvSpPr>
        <p:spPr>
          <a:xfrm>
            <a:off x="3130529" y="3611228"/>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49" name="Down Arrow 148">
            <a:extLst>
              <a:ext uri="{FF2B5EF4-FFF2-40B4-BE49-F238E27FC236}">
                <a16:creationId xmlns:a16="http://schemas.microsoft.com/office/drawing/2014/main" id="{B479362C-EA15-FCD8-4A2C-1080094BFA9E}"/>
              </a:ext>
            </a:extLst>
          </p:cNvPr>
          <p:cNvSpPr/>
          <p:nvPr/>
        </p:nvSpPr>
        <p:spPr>
          <a:xfrm rot="16200000">
            <a:off x="3692205" y="2960614"/>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50" name="Down Arrow 149">
            <a:extLst>
              <a:ext uri="{FF2B5EF4-FFF2-40B4-BE49-F238E27FC236}">
                <a16:creationId xmlns:a16="http://schemas.microsoft.com/office/drawing/2014/main" id="{A1B45F8D-F32B-C1A2-1E11-8659090ECD0F}"/>
              </a:ext>
            </a:extLst>
          </p:cNvPr>
          <p:cNvSpPr/>
          <p:nvPr/>
        </p:nvSpPr>
        <p:spPr>
          <a:xfrm rot="5400000">
            <a:off x="3692206" y="3244082"/>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151" name="Down Arrow 150">
            <a:extLst>
              <a:ext uri="{FF2B5EF4-FFF2-40B4-BE49-F238E27FC236}">
                <a16:creationId xmlns:a16="http://schemas.microsoft.com/office/drawing/2014/main" id="{06A8FCE1-1800-C746-8FD0-2824B539282D}"/>
              </a:ext>
            </a:extLst>
          </p:cNvPr>
          <p:cNvSpPr/>
          <p:nvPr/>
        </p:nvSpPr>
        <p:spPr>
          <a:xfrm rot="16200000">
            <a:off x="2095510" y="3096335"/>
            <a:ext cx="173620" cy="457079"/>
          </a:xfrm>
          <a:prstGeom prst="downArrow">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pic>
        <p:nvPicPr>
          <p:cNvPr id="152" name="Immagine 11">
            <a:extLst>
              <a:ext uri="{FF2B5EF4-FFF2-40B4-BE49-F238E27FC236}">
                <a16:creationId xmlns:a16="http://schemas.microsoft.com/office/drawing/2014/main" id="{259C68C1-5463-C25A-96DD-19861116A6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1970" y="453498"/>
            <a:ext cx="1903421" cy="1827539"/>
          </a:xfrm>
          <a:prstGeom prst="rect">
            <a:avLst/>
          </a:prstGeom>
          <a:noFill/>
          <a:ln>
            <a:noFill/>
          </a:ln>
        </p:spPr>
      </p:pic>
      <p:pic>
        <p:nvPicPr>
          <p:cNvPr id="153" name="Immagine 13">
            <a:extLst>
              <a:ext uri="{FF2B5EF4-FFF2-40B4-BE49-F238E27FC236}">
                <a16:creationId xmlns:a16="http://schemas.microsoft.com/office/drawing/2014/main" id="{F80C863C-A956-9381-95D1-FAAF115DDA2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4590" y="2508859"/>
            <a:ext cx="1998183" cy="1828179"/>
          </a:xfrm>
          <a:prstGeom prst="rect">
            <a:avLst/>
          </a:prstGeom>
          <a:solidFill>
            <a:srgbClr val="3B4359"/>
          </a:solidFill>
          <a:ln>
            <a:noFill/>
          </a:ln>
        </p:spPr>
      </p:pic>
      <p:grpSp>
        <p:nvGrpSpPr>
          <p:cNvPr id="154" name="Group 153">
            <a:extLst>
              <a:ext uri="{FF2B5EF4-FFF2-40B4-BE49-F238E27FC236}">
                <a16:creationId xmlns:a16="http://schemas.microsoft.com/office/drawing/2014/main" id="{1A1D3D50-E6D4-5002-CE24-FC35EF31C0FB}"/>
              </a:ext>
            </a:extLst>
          </p:cNvPr>
          <p:cNvGrpSpPr/>
          <p:nvPr/>
        </p:nvGrpSpPr>
        <p:grpSpPr>
          <a:xfrm>
            <a:off x="3032567" y="1064868"/>
            <a:ext cx="1423686" cy="920228"/>
            <a:chOff x="2777924" y="1365813"/>
            <a:chExt cx="1423686" cy="920228"/>
          </a:xfrm>
        </p:grpSpPr>
        <p:sp>
          <p:nvSpPr>
            <p:cNvPr id="155" name="Rounded Rectangle 154">
              <a:extLst>
                <a:ext uri="{FF2B5EF4-FFF2-40B4-BE49-F238E27FC236}">
                  <a16:creationId xmlns:a16="http://schemas.microsoft.com/office/drawing/2014/main" id="{CEEF4304-B8FB-3659-E06B-DFE57BF8ECE5}"/>
                </a:ext>
              </a:extLst>
            </p:cNvPr>
            <p:cNvSpPr/>
            <p:nvPr/>
          </p:nvSpPr>
          <p:spPr>
            <a:xfrm>
              <a:off x="2777924" y="1365813"/>
              <a:ext cx="1423686" cy="607650"/>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Time, Duration</a:t>
              </a:r>
            </a:p>
            <a:p>
              <a:pPr marL="0" marR="0" lvl="0" indent="0" algn="ctr" defTabSz="457200" eaLnBrk="1" fontAlgn="auto" latinLnBrk="0" hangingPunct="1">
                <a:lnSpc>
                  <a:spcPct val="100000"/>
                </a:lnSpc>
                <a:spcBef>
                  <a:spcPts val="0"/>
                </a:spcBef>
                <a:spcAft>
                  <a:spcPts val="0"/>
                </a:spcAft>
                <a:buClrTx/>
                <a:buSzTx/>
                <a:buFontTx/>
                <a:buNone/>
                <a:tabLst/>
                <a:defRPr/>
              </a:pPr>
              <a:r>
                <a:rPr lang="en-BE" sz="1200" kern="0" dirty="0">
                  <a:solidFill>
                    <a:srgbClr val="FFFFFF"/>
                  </a:solidFill>
                  <a:latin typeface="Tw Cen MT"/>
                </a:rPr>
                <a:t>Tracking plugin</a:t>
              </a: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p:txBody>
        </p:sp>
        <p:sp>
          <p:nvSpPr>
            <p:cNvPr id="156" name="Triangle 155">
              <a:extLst>
                <a:ext uri="{FF2B5EF4-FFF2-40B4-BE49-F238E27FC236}">
                  <a16:creationId xmlns:a16="http://schemas.microsoft.com/office/drawing/2014/main" id="{1B400279-7DDB-211A-E05E-0A8B93631E7B}"/>
                </a:ext>
              </a:extLst>
            </p:cNvPr>
            <p:cNvSpPr/>
            <p:nvPr/>
          </p:nvSpPr>
          <p:spPr>
            <a:xfrm rot="10800000">
              <a:off x="2818012" y="1892502"/>
              <a:ext cx="462988" cy="393539"/>
            </a:xfrm>
            <a:prstGeom prst="triangle">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grpSp>
      <p:grpSp>
        <p:nvGrpSpPr>
          <p:cNvPr id="157" name="Group 156">
            <a:extLst>
              <a:ext uri="{FF2B5EF4-FFF2-40B4-BE49-F238E27FC236}">
                <a16:creationId xmlns:a16="http://schemas.microsoft.com/office/drawing/2014/main" id="{1F138A27-BCD9-1516-0735-58F6ECAD3C0D}"/>
              </a:ext>
            </a:extLst>
          </p:cNvPr>
          <p:cNvGrpSpPr/>
          <p:nvPr/>
        </p:nvGrpSpPr>
        <p:grpSpPr>
          <a:xfrm>
            <a:off x="4127693" y="1904134"/>
            <a:ext cx="1903421" cy="1148694"/>
            <a:chOff x="2777924" y="1365813"/>
            <a:chExt cx="1423686" cy="920228"/>
          </a:xfrm>
        </p:grpSpPr>
        <p:sp>
          <p:nvSpPr>
            <p:cNvPr id="158" name="Rounded Rectangle 157">
              <a:extLst>
                <a:ext uri="{FF2B5EF4-FFF2-40B4-BE49-F238E27FC236}">
                  <a16:creationId xmlns:a16="http://schemas.microsoft.com/office/drawing/2014/main" id="{57A688B8-9245-78A5-BA3B-6A5DBE47EB46}"/>
                </a:ext>
              </a:extLst>
            </p:cNvPr>
            <p:cNvSpPr/>
            <p:nvPr/>
          </p:nvSpPr>
          <p:spPr>
            <a:xfrm>
              <a:off x="2777924" y="1365813"/>
              <a:ext cx="1423686" cy="607650"/>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Centroid Coordinates, Radius, GPS accurancy</a:t>
              </a:r>
            </a:p>
          </p:txBody>
        </p:sp>
        <p:sp>
          <p:nvSpPr>
            <p:cNvPr id="159" name="Triangle 158">
              <a:extLst>
                <a:ext uri="{FF2B5EF4-FFF2-40B4-BE49-F238E27FC236}">
                  <a16:creationId xmlns:a16="http://schemas.microsoft.com/office/drawing/2014/main" id="{0B92C6E3-AA23-506C-D1EF-ACA2CFF3C0DC}"/>
                </a:ext>
              </a:extLst>
            </p:cNvPr>
            <p:cNvSpPr/>
            <p:nvPr/>
          </p:nvSpPr>
          <p:spPr>
            <a:xfrm rot="10800000">
              <a:off x="2818012" y="1892502"/>
              <a:ext cx="462988" cy="393539"/>
            </a:xfrm>
            <a:prstGeom prst="triangle">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grpSp>
      <p:grpSp>
        <p:nvGrpSpPr>
          <p:cNvPr id="160" name="Group 159">
            <a:extLst>
              <a:ext uri="{FF2B5EF4-FFF2-40B4-BE49-F238E27FC236}">
                <a16:creationId xmlns:a16="http://schemas.microsoft.com/office/drawing/2014/main" id="{54B0D70A-A512-BD91-C017-EE310A8ECA71}"/>
              </a:ext>
            </a:extLst>
          </p:cNvPr>
          <p:cNvGrpSpPr/>
          <p:nvPr/>
        </p:nvGrpSpPr>
        <p:grpSpPr>
          <a:xfrm>
            <a:off x="418142" y="1718883"/>
            <a:ext cx="1733901" cy="1267369"/>
            <a:chOff x="2777924" y="1457212"/>
            <a:chExt cx="1423686" cy="909756"/>
          </a:xfrm>
        </p:grpSpPr>
        <p:sp>
          <p:nvSpPr>
            <p:cNvPr id="161" name="Rounded Rectangle 160">
              <a:extLst>
                <a:ext uri="{FF2B5EF4-FFF2-40B4-BE49-F238E27FC236}">
                  <a16:creationId xmlns:a16="http://schemas.microsoft.com/office/drawing/2014/main" id="{FD697310-8EC2-F855-8026-D20D62012121}"/>
                </a:ext>
              </a:extLst>
            </p:cNvPr>
            <p:cNvSpPr/>
            <p:nvPr/>
          </p:nvSpPr>
          <p:spPr>
            <a:xfrm>
              <a:off x="2777924" y="1457212"/>
              <a:ext cx="1423686" cy="607650"/>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POI attributes (name, place category, opening/closing hours)</a:t>
              </a:r>
            </a:p>
          </p:txBody>
        </p:sp>
        <p:sp>
          <p:nvSpPr>
            <p:cNvPr id="162" name="Triangle 161">
              <a:extLst>
                <a:ext uri="{FF2B5EF4-FFF2-40B4-BE49-F238E27FC236}">
                  <a16:creationId xmlns:a16="http://schemas.microsoft.com/office/drawing/2014/main" id="{5CBDB201-231D-948C-D61E-08D807BB6313}"/>
                </a:ext>
              </a:extLst>
            </p:cNvPr>
            <p:cNvSpPr/>
            <p:nvPr/>
          </p:nvSpPr>
          <p:spPr>
            <a:xfrm rot="10800000">
              <a:off x="3592852" y="2062129"/>
              <a:ext cx="401562" cy="304839"/>
            </a:xfrm>
            <a:prstGeom prst="triangle">
              <a:avLst>
                <a:gd name="adj" fmla="val 50000"/>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grpSp>
      <p:grpSp>
        <p:nvGrpSpPr>
          <p:cNvPr id="163" name="Group 162">
            <a:extLst>
              <a:ext uri="{FF2B5EF4-FFF2-40B4-BE49-F238E27FC236}">
                <a16:creationId xmlns:a16="http://schemas.microsoft.com/office/drawing/2014/main" id="{23B869F1-6C22-6CD2-62D0-7AEB3EFD1CB4}"/>
              </a:ext>
            </a:extLst>
          </p:cNvPr>
          <p:cNvGrpSpPr/>
          <p:nvPr/>
        </p:nvGrpSpPr>
        <p:grpSpPr>
          <a:xfrm>
            <a:off x="3422026" y="4068307"/>
            <a:ext cx="3001924" cy="2650792"/>
            <a:chOff x="2473312" y="1365813"/>
            <a:chExt cx="1841931" cy="1516444"/>
          </a:xfrm>
          <a:solidFill>
            <a:srgbClr val="3B4359"/>
          </a:solidFill>
        </p:grpSpPr>
        <p:sp>
          <p:nvSpPr>
            <p:cNvPr id="164" name="Rounded Rectangle 163">
              <a:extLst>
                <a:ext uri="{FF2B5EF4-FFF2-40B4-BE49-F238E27FC236}">
                  <a16:creationId xmlns:a16="http://schemas.microsoft.com/office/drawing/2014/main" id="{3921C4C3-8128-6901-8A90-BC53FEDCDB85}"/>
                </a:ext>
              </a:extLst>
            </p:cNvPr>
            <p:cNvSpPr/>
            <p:nvPr/>
          </p:nvSpPr>
          <p:spPr>
            <a:xfrm>
              <a:off x="2777924" y="1365813"/>
              <a:ext cx="1537319" cy="1516444"/>
            </a:xfrm>
            <a:prstGeom prst="roundRect">
              <a:avLst/>
            </a:prstGeom>
            <a:grp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1. Selection of candidate POIs</a:t>
              </a:r>
            </a:p>
            <a:p>
              <a:pPr marL="628650" marR="0" lvl="1" indent="-1714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POI-score (weighted median distance POI x GPS)</a:t>
              </a:r>
            </a:p>
            <a:p>
              <a:pPr marL="628650" marR="0" lvl="1" indent="-1714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Short list POIs</a:t>
              </a:r>
            </a:p>
            <a:p>
              <a:pPr marL="0" marR="0" lvl="0" indent="0"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2. Activity prediction based on TUS probabilistic model</a:t>
              </a:r>
            </a:p>
            <a:p>
              <a:pPr marL="628650" marR="0" lvl="1" indent="-1714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Conditional (Bayesian decomposition) x TUS data + background data</a:t>
              </a:r>
            </a:p>
            <a:p>
              <a:pPr marL="628650" marR="0" lvl="1" indent="-1714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Stop x ordered list HETUS codes</a:t>
              </a:r>
            </a:p>
          </p:txBody>
        </p:sp>
        <p:sp>
          <p:nvSpPr>
            <p:cNvPr id="165" name="Triangle 164">
              <a:extLst>
                <a:ext uri="{FF2B5EF4-FFF2-40B4-BE49-F238E27FC236}">
                  <a16:creationId xmlns:a16="http://schemas.microsoft.com/office/drawing/2014/main" id="{612EB650-9346-DB0C-DA59-E3C8394C988F}"/>
                </a:ext>
              </a:extLst>
            </p:cNvPr>
            <p:cNvSpPr/>
            <p:nvPr/>
          </p:nvSpPr>
          <p:spPr>
            <a:xfrm rot="16200000">
              <a:off x="2454873" y="1546587"/>
              <a:ext cx="378758" cy="341880"/>
            </a:xfrm>
            <a:prstGeom prst="triangle">
              <a:avLst/>
            </a:prstGeom>
            <a:grp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grpSp>
      <p:pic>
        <p:nvPicPr>
          <p:cNvPr id="166" name="Immagine 15">
            <a:extLst>
              <a:ext uri="{FF2B5EF4-FFF2-40B4-BE49-F238E27FC236}">
                <a16:creationId xmlns:a16="http://schemas.microsoft.com/office/drawing/2014/main" id="{8E7BB11A-3D0F-E622-9C9D-C1899366CF93}"/>
              </a:ext>
            </a:extLst>
          </p:cNvPr>
          <p:cNvPicPr>
            <a:picLocks noChangeAspect="1"/>
          </p:cNvPicPr>
          <p:nvPr/>
        </p:nvPicPr>
        <p:blipFill>
          <a:blip r:embed="rId5"/>
          <a:stretch>
            <a:fillRect/>
          </a:stretch>
        </p:blipFill>
        <p:spPr>
          <a:xfrm>
            <a:off x="7395926" y="4579828"/>
            <a:ext cx="2952000" cy="2094432"/>
          </a:xfrm>
          <a:prstGeom prst="rect">
            <a:avLst/>
          </a:prstGeom>
        </p:spPr>
      </p:pic>
      <p:cxnSp>
        <p:nvCxnSpPr>
          <p:cNvPr id="167" name="Straight Arrow Connector 166">
            <a:extLst>
              <a:ext uri="{FF2B5EF4-FFF2-40B4-BE49-F238E27FC236}">
                <a16:creationId xmlns:a16="http://schemas.microsoft.com/office/drawing/2014/main" id="{3866262E-AFB7-D5AA-1D6F-5E3ACC0914E0}"/>
              </a:ext>
            </a:extLst>
          </p:cNvPr>
          <p:cNvCxnSpPr/>
          <p:nvPr/>
        </p:nvCxnSpPr>
        <p:spPr>
          <a:xfrm>
            <a:off x="6875362" y="798653"/>
            <a:ext cx="0" cy="5197033"/>
          </a:xfrm>
          <a:prstGeom prst="straightConnector1">
            <a:avLst/>
          </a:prstGeom>
          <a:noFill/>
          <a:ln w="47625" cap="rnd" cmpd="sng" algn="ctr">
            <a:solidFill>
              <a:srgbClr val="E5713A"/>
            </a:solidFill>
            <a:prstDash val="sysDot"/>
            <a:tailEnd type="triangle"/>
          </a:ln>
          <a:effectLst/>
        </p:spPr>
      </p:cxnSp>
      <p:sp>
        <p:nvSpPr>
          <p:cNvPr id="168" name="Rounded Rectangle 167">
            <a:extLst>
              <a:ext uri="{FF2B5EF4-FFF2-40B4-BE49-F238E27FC236}">
                <a16:creationId xmlns:a16="http://schemas.microsoft.com/office/drawing/2014/main" id="{319F7FE0-61DA-C5C9-D731-3B3D5C922A1E}"/>
              </a:ext>
            </a:extLst>
          </p:cNvPr>
          <p:cNvSpPr/>
          <p:nvPr/>
        </p:nvSpPr>
        <p:spPr>
          <a:xfrm>
            <a:off x="10116273" y="1367267"/>
            <a:ext cx="1458411" cy="253189"/>
          </a:xfrm>
          <a:prstGeom prst="roundRect">
            <a:avLst/>
          </a:prstGeom>
          <a:solidFill>
            <a:srgbClr val="3B4359"/>
          </a:solidFill>
          <a:ln w="1000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GPS points (blue)</a:t>
            </a:r>
          </a:p>
        </p:txBody>
      </p:sp>
      <p:sp>
        <p:nvSpPr>
          <p:cNvPr id="169" name="Rounded Rectangle 168">
            <a:extLst>
              <a:ext uri="{FF2B5EF4-FFF2-40B4-BE49-F238E27FC236}">
                <a16:creationId xmlns:a16="http://schemas.microsoft.com/office/drawing/2014/main" id="{0A49DBC4-6FC1-A1B6-47C6-F0446361974D}"/>
              </a:ext>
            </a:extLst>
          </p:cNvPr>
          <p:cNvSpPr/>
          <p:nvPr/>
        </p:nvSpPr>
        <p:spPr>
          <a:xfrm>
            <a:off x="10116273" y="1687541"/>
            <a:ext cx="1458411" cy="253189"/>
          </a:xfrm>
          <a:prstGeom prst="roundRect">
            <a:avLst/>
          </a:prstGeom>
          <a:solidFill>
            <a:srgbClr val="3B4359"/>
          </a:solidFill>
          <a:ln w="1000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POIs (green)</a:t>
            </a:r>
          </a:p>
        </p:txBody>
      </p:sp>
      <p:sp>
        <p:nvSpPr>
          <p:cNvPr id="170" name="Rounded Rectangle 169">
            <a:extLst>
              <a:ext uri="{FF2B5EF4-FFF2-40B4-BE49-F238E27FC236}">
                <a16:creationId xmlns:a16="http://schemas.microsoft.com/office/drawing/2014/main" id="{4949B160-0DCB-35EF-B460-03299E2736DB}"/>
              </a:ext>
            </a:extLst>
          </p:cNvPr>
          <p:cNvSpPr/>
          <p:nvPr/>
        </p:nvSpPr>
        <p:spPr>
          <a:xfrm>
            <a:off x="10116273" y="3419931"/>
            <a:ext cx="1458411" cy="253189"/>
          </a:xfrm>
          <a:prstGeom prst="roundRect">
            <a:avLst/>
          </a:prstGeom>
          <a:solidFill>
            <a:srgbClr val="3B4359"/>
          </a:solidFill>
          <a:ln w="1000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POIs short list</a:t>
            </a:r>
          </a:p>
        </p:txBody>
      </p:sp>
      <p:sp>
        <p:nvSpPr>
          <p:cNvPr id="171" name="Rounded Rectangle 170">
            <a:extLst>
              <a:ext uri="{FF2B5EF4-FFF2-40B4-BE49-F238E27FC236}">
                <a16:creationId xmlns:a16="http://schemas.microsoft.com/office/drawing/2014/main" id="{FB4848A4-4D8D-D29E-49AA-891B97627FD9}"/>
              </a:ext>
            </a:extLst>
          </p:cNvPr>
          <p:cNvSpPr/>
          <p:nvPr/>
        </p:nvSpPr>
        <p:spPr>
          <a:xfrm>
            <a:off x="10591052" y="4822014"/>
            <a:ext cx="1458411" cy="741429"/>
          </a:xfrm>
          <a:prstGeom prst="roundRect">
            <a:avLst/>
          </a:prstGeom>
          <a:solidFill>
            <a:srgbClr val="3B4359"/>
          </a:solidFill>
          <a:ln w="10000" cap="flat" cmpd="sng" algn="ctr">
            <a:solidFill>
              <a:srgbClr val="3B435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Stop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x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ordered list HETUS</a:t>
            </a:r>
          </a:p>
        </p:txBody>
      </p:sp>
      <p:sp>
        <p:nvSpPr>
          <p:cNvPr id="172" name="Oval 171">
            <a:extLst>
              <a:ext uri="{FF2B5EF4-FFF2-40B4-BE49-F238E27FC236}">
                <a16:creationId xmlns:a16="http://schemas.microsoft.com/office/drawing/2014/main" id="{ADEA12C5-4A6D-99AC-1660-E245037FF735}"/>
              </a:ext>
            </a:extLst>
          </p:cNvPr>
          <p:cNvSpPr/>
          <p:nvPr/>
        </p:nvSpPr>
        <p:spPr>
          <a:xfrm>
            <a:off x="10640437" y="790557"/>
            <a:ext cx="504000" cy="504000"/>
          </a:xfrm>
          <a:prstGeom prst="ellipse">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1</a:t>
            </a:r>
          </a:p>
        </p:txBody>
      </p:sp>
      <p:sp>
        <p:nvSpPr>
          <p:cNvPr id="173" name="Oval 172">
            <a:extLst>
              <a:ext uri="{FF2B5EF4-FFF2-40B4-BE49-F238E27FC236}">
                <a16:creationId xmlns:a16="http://schemas.microsoft.com/office/drawing/2014/main" id="{FEA1F02F-D1DD-3D97-1AF1-85C0B2DC07DB}"/>
              </a:ext>
            </a:extLst>
          </p:cNvPr>
          <p:cNvSpPr/>
          <p:nvPr/>
        </p:nvSpPr>
        <p:spPr>
          <a:xfrm>
            <a:off x="10640437" y="2852482"/>
            <a:ext cx="504000" cy="504000"/>
          </a:xfrm>
          <a:prstGeom prst="ellipse">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2</a:t>
            </a:r>
          </a:p>
        </p:txBody>
      </p:sp>
      <p:sp>
        <p:nvSpPr>
          <p:cNvPr id="174" name="Oval 173">
            <a:extLst>
              <a:ext uri="{FF2B5EF4-FFF2-40B4-BE49-F238E27FC236}">
                <a16:creationId xmlns:a16="http://schemas.microsoft.com/office/drawing/2014/main" id="{45B94502-CF68-C62A-078C-13F704FB1C77}"/>
              </a:ext>
            </a:extLst>
          </p:cNvPr>
          <p:cNvSpPr/>
          <p:nvPr/>
        </p:nvSpPr>
        <p:spPr>
          <a:xfrm>
            <a:off x="11067902" y="4229876"/>
            <a:ext cx="504000" cy="504000"/>
          </a:xfrm>
          <a:prstGeom prst="ellipse">
            <a:avLst/>
          </a:prstGeom>
          <a:noFill/>
          <a:ln w="28575">
            <a:solidFill>
              <a:srgbClr val="3B4359"/>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3</a:t>
            </a:r>
          </a:p>
        </p:txBody>
      </p:sp>
      <p:grpSp>
        <p:nvGrpSpPr>
          <p:cNvPr id="175" name="Group 174">
            <a:extLst>
              <a:ext uri="{FF2B5EF4-FFF2-40B4-BE49-F238E27FC236}">
                <a16:creationId xmlns:a16="http://schemas.microsoft.com/office/drawing/2014/main" id="{A8C528AB-9335-2FC5-0DF5-33EEAE5EFE03}"/>
              </a:ext>
            </a:extLst>
          </p:cNvPr>
          <p:cNvGrpSpPr/>
          <p:nvPr/>
        </p:nvGrpSpPr>
        <p:grpSpPr>
          <a:xfrm>
            <a:off x="142536" y="3645918"/>
            <a:ext cx="2212669" cy="1467314"/>
            <a:chOff x="2777924" y="1077764"/>
            <a:chExt cx="1654992" cy="895699"/>
          </a:xfrm>
        </p:grpSpPr>
        <p:sp>
          <p:nvSpPr>
            <p:cNvPr id="176" name="Rounded Rectangle 175">
              <a:extLst>
                <a:ext uri="{FF2B5EF4-FFF2-40B4-BE49-F238E27FC236}">
                  <a16:creationId xmlns:a16="http://schemas.microsoft.com/office/drawing/2014/main" id="{F17F16DF-2773-ACC6-DD68-F633B76C187B}"/>
                </a:ext>
              </a:extLst>
            </p:cNvPr>
            <p:cNvSpPr/>
            <p:nvPr/>
          </p:nvSpPr>
          <p:spPr>
            <a:xfrm>
              <a:off x="2777924" y="1365813"/>
              <a:ext cx="1423686" cy="607650"/>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Background information</a:t>
              </a:r>
            </a:p>
          </p:txBody>
        </p:sp>
        <p:sp>
          <p:nvSpPr>
            <p:cNvPr id="177" name="Triangle 176">
              <a:extLst>
                <a:ext uri="{FF2B5EF4-FFF2-40B4-BE49-F238E27FC236}">
                  <a16:creationId xmlns:a16="http://schemas.microsoft.com/office/drawing/2014/main" id="{3B6752D4-BBA2-02F9-687A-0F514A619704}"/>
                </a:ext>
              </a:extLst>
            </p:cNvPr>
            <p:cNvSpPr/>
            <p:nvPr/>
          </p:nvSpPr>
          <p:spPr>
            <a:xfrm rot="2602841">
              <a:off x="3974385" y="1077764"/>
              <a:ext cx="458531" cy="565457"/>
            </a:xfrm>
            <a:prstGeom prst="triangle">
              <a:avLst>
                <a:gd name="adj" fmla="val 56749"/>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grpSp>
      <p:sp>
        <p:nvSpPr>
          <p:cNvPr id="2" name="Rectangle 1">
            <a:extLst>
              <a:ext uri="{FF2B5EF4-FFF2-40B4-BE49-F238E27FC236}">
                <a16:creationId xmlns:a16="http://schemas.microsoft.com/office/drawing/2014/main" id="{82950E6C-8D71-BB8B-CBEA-E857302FA4AA}"/>
              </a:ext>
            </a:extLst>
          </p:cNvPr>
          <p:cNvSpPr/>
          <p:nvPr/>
        </p:nvSpPr>
        <p:spPr>
          <a:xfrm>
            <a:off x="0" y="6497293"/>
            <a:ext cx="2023165" cy="365125"/>
          </a:xfrm>
          <a:prstGeom prst="rect">
            <a:avLst/>
          </a:prstGeom>
          <a:solidFill>
            <a:srgbClr val="142138"/>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Claudia</a:t>
            </a:r>
          </a:p>
        </p:txBody>
      </p:sp>
      <p:sp>
        <p:nvSpPr>
          <p:cNvPr id="4" name="Slide Number Placeholder 3">
            <a:extLst>
              <a:ext uri="{FF2B5EF4-FFF2-40B4-BE49-F238E27FC236}">
                <a16:creationId xmlns:a16="http://schemas.microsoft.com/office/drawing/2014/main" id="{85FBCE3D-CE91-DC50-B2F3-9EB40AC9E58F}"/>
              </a:ext>
            </a:extLst>
          </p:cNvPr>
          <p:cNvSpPr>
            <a:spLocks noGrp="1"/>
          </p:cNvSpPr>
          <p:nvPr>
            <p:ph type="sldNum" sz="quarter" idx="12"/>
          </p:nvPr>
        </p:nvSpPr>
        <p:spPr/>
        <p:txBody>
          <a:bodyPr/>
          <a:lstStyle/>
          <a:p>
            <a:fld id="{C3689ACE-6C59-4479-8FE7-93D3AA3B078F}" type="slidenum">
              <a:rPr lang="nl-NL" smtClean="0"/>
              <a:t>38</a:t>
            </a:fld>
            <a:endParaRPr lang="nl-NL"/>
          </a:p>
        </p:txBody>
      </p:sp>
    </p:spTree>
    <p:extLst>
      <p:ext uri="{BB962C8B-B14F-4D97-AF65-F5344CB8AC3E}">
        <p14:creationId xmlns:p14="http://schemas.microsoft.com/office/powerpoint/2010/main" val="1597782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3F93F9-B346-ABA4-08D7-915C9BE8303D}"/>
              </a:ext>
            </a:extLst>
          </p:cNvPr>
          <p:cNvSpPr>
            <a:spLocks noGrp="1"/>
          </p:cNvSpPr>
          <p:nvPr>
            <p:ph type="sldNum" sz="quarter" idx="12"/>
          </p:nvPr>
        </p:nvSpPr>
        <p:spPr/>
        <p:txBody>
          <a:bodyPr/>
          <a:lstStyle/>
          <a:p>
            <a:fld id="{C3689ACE-6C59-4479-8FE7-93D3AA3B078F}" type="slidenum">
              <a:rPr lang="nl-NL" smtClean="0"/>
              <a:t>39</a:t>
            </a:fld>
            <a:endParaRPr lang="nl-NL"/>
          </a:p>
        </p:txBody>
      </p:sp>
      <p:graphicFrame>
        <p:nvGraphicFramePr>
          <p:cNvPr id="5" name="Table 4">
            <a:extLst>
              <a:ext uri="{FF2B5EF4-FFF2-40B4-BE49-F238E27FC236}">
                <a16:creationId xmlns:a16="http://schemas.microsoft.com/office/drawing/2014/main" id="{FBB2C9E4-E93C-0092-D0A2-4FA12B5CFDF3}"/>
              </a:ext>
            </a:extLst>
          </p:cNvPr>
          <p:cNvGraphicFramePr>
            <a:graphicFrameLocks noGrp="1"/>
          </p:cNvGraphicFramePr>
          <p:nvPr>
            <p:extLst>
              <p:ext uri="{D42A27DB-BD31-4B8C-83A1-F6EECF244321}">
                <p14:modId xmlns:p14="http://schemas.microsoft.com/office/powerpoint/2010/main" val="3462222089"/>
              </p:ext>
            </p:extLst>
          </p:nvPr>
        </p:nvGraphicFramePr>
        <p:xfrm>
          <a:off x="292410" y="1388741"/>
          <a:ext cx="8128000" cy="44500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445744685"/>
                    </a:ext>
                  </a:extLst>
                </a:gridCol>
                <a:gridCol w="3072780">
                  <a:extLst>
                    <a:ext uri="{9D8B030D-6E8A-4147-A177-3AD203B41FA5}">
                      <a16:colId xmlns:a16="http://schemas.microsoft.com/office/drawing/2014/main" val="1099817580"/>
                    </a:ext>
                  </a:extLst>
                </a:gridCol>
                <a:gridCol w="1572322">
                  <a:extLst>
                    <a:ext uri="{9D8B030D-6E8A-4147-A177-3AD203B41FA5}">
                      <a16:colId xmlns:a16="http://schemas.microsoft.com/office/drawing/2014/main" val="3825703979"/>
                    </a:ext>
                  </a:extLst>
                </a:gridCol>
                <a:gridCol w="1450898">
                  <a:extLst>
                    <a:ext uri="{9D8B030D-6E8A-4147-A177-3AD203B41FA5}">
                      <a16:colId xmlns:a16="http://schemas.microsoft.com/office/drawing/2014/main" val="2630601907"/>
                    </a:ext>
                  </a:extLst>
                </a:gridCol>
              </a:tblGrid>
              <a:tr h="370840">
                <a:tc gridSpan="2">
                  <a:txBody>
                    <a:bodyPr/>
                    <a:lstStyle/>
                    <a:p>
                      <a:r>
                        <a:rPr lang="en-BE" dirty="0"/>
                        <a:t>Segmented STOPS</a:t>
                      </a:r>
                    </a:p>
                  </a:txBody>
                  <a:tcPr/>
                </a:tc>
                <a:tc hMerge="1">
                  <a:txBody>
                    <a:bodyPr/>
                    <a:lstStyle/>
                    <a:p>
                      <a:endParaRPr lang="en-BE" dirty="0"/>
                    </a:p>
                  </a:txBody>
                  <a:tcPr/>
                </a:tc>
                <a:tc>
                  <a:txBody>
                    <a:bodyPr/>
                    <a:lstStyle/>
                    <a:p>
                      <a:pPr algn="ctr"/>
                      <a:r>
                        <a:rPr lang="en-BE" dirty="0"/>
                        <a:t>Google places</a:t>
                      </a:r>
                    </a:p>
                  </a:txBody>
                  <a:tcPr/>
                </a:tc>
                <a:tc>
                  <a:txBody>
                    <a:bodyPr/>
                    <a:lstStyle/>
                    <a:p>
                      <a:pPr algn="ctr"/>
                      <a:r>
                        <a:rPr lang="en-BE" dirty="0"/>
                        <a:t>OSM</a:t>
                      </a:r>
                    </a:p>
                  </a:txBody>
                  <a:tcPr/>
                </a:tc>
                <a:extLst>
                  <a:ext uri="{0D108BD9-81ED-4DB2-BD59-A6C34878D82A}">
                    <a16:rowId xmlns:a16="http://schemas.microsoft.com/office/drawing/2014/main" val="2695502446"/>
                  </a:ext>
                </a:extLst>
              </a:tr>
              <a:tr h="370840">
                <a:tc gridSpan="2">
                  <a:txBody>
                    <a:bodyPr/>
                    <a:lstStyle/>
                    <a:p>
                      <a:r>
                        <a:rPr lang="en-BE" dirty="0"/>
                        <a:t>Stop segmented by ATS/OPTICS</a:t>
                      </a:r>
                    </a:p>
                  </a:txBody>
                  <a:tcPr/>
                </a:tc>
                <a:tc hMerge="1">
                  <a:txBody>
                    <a:bodyPr/>
                    <a:lstStyle/>
                    <a:p>
                      <a:endParaRPr lang="en-BE" dirty="0"/>
                    </a:p>
                  </a:txBody>
                  <a:tcPr/>
                </a:tc>
                <a:tc>
                  <a:txBody>
                    <a:bodyPr/>
                    <a:lstStyle/>
                    <a:p>
                      <a:pPr algn="ctr"/>
                      <a:r>
                        <a:rPr lang="en-BE" dirty="0"/>
                        <a:t>111</a:t>
                      </a:r>
                    </a:p>
                  </a:txBody>
                  <a:tcPr/>
                </a:tc>
                <a:tc>
                  <a:txBody>
                    <a:bodyPr/>
                    <a:lstStyle/>
                    <a:p>
                      <a:pPr algn="ctr"/>
                      <a:r>
                        <a:rPr lang="en-BE" dirty="0"/>
                        <a:t>11</a:t>
                      </a:r>
                    </a:p>
                  </a:txBody>
                  <a:tcPr/>
                </a:tc>
                <a:extLst>
                  <a:ext uri="{0D108BD9-81ED-4DB2-BD59-A6C34878D82A}">
                    <a16:rowId xmlns:a16="http://schemas.microsoft.com/office/drawing/2014/main" val="1193487174"/>
                  </a:ext>
                </a:extLst>
              </a:tr>
              <a:tr h="370840">
                <a:tc gridSpan="2">
                  <a:txBody>
                    <a:bodyPr/>
                    <a:lstStyle/>
                    <a:p>
                      <a:r>
                        <a:rPr lang="en-BE" dirty="0"/>
                        <a:t>Stop with duration &gt; 5 min</a:t>
                      </a:r>
                    </a:p>
                  </a:txBody>
                  <a:tcPr/>
                </a:tc>
                <a:tc hMerge="1">
                  <a:txBody>
                    <a:bodyPr/>
                    <a:lstStyle/>
                    <a:p>
                      <a:endParaRPr lang="en-BE" dirty="0"/>
                    </a:p>
                  </a:txBody>
                  <a:tcPr/>
                </a:tc>
                <a:tc>
                  <a:txBody>
                    <a:bodyPr/>
                    <a:lstStyle/>
                    <a:p>
                      <a:pPr algn="ctr"/>
                      <a:r>
                        <a:rPr lang="en-BE" dirty="0"/>
                        <a:t>83</a:t>
                      </a:r>
                    </a:p>
                  </a:txBody>
                  <a:tcPr/>
                </a:tc>
                <a:tc>
                  <a:txBody>
                    <a:bodyPr/>
                    <a:lstStyle/>
                    <a:p>
                      <a:pPr algn="ctr"/>
                      <a:r>
                        <a:rPr lang="en-BE" dirty="0"/>
                        <a:t>83</a:t>
                      </a:r>
                    </a:p>
                  </a:txBody>
                  <a:tcPr/>
                </a:tc>
                <a:extLst>
                  <a:ext uri="{0D108BD9-81ED-4DB2-BD59-A6C34878D82A}">
                    <a16:rowId xmlns:a16="http://schemas.microsoft.com/office/drawing/2014/main" val="2699499368"/>
                  </a:ext>
                </a:extLst>
              </a:tr>
              <a:tr h="370840">
                <a:tc gridSpan="2">
                  <a:txBody>
                    <a:bodyPr/>
                    <a:lstStyle/>
                    <a:p>
                      <a:r>
                        <a:rPr lang="en-BE" dirty="0"/>
                        <a:t>Stop with POIs useful for activity prediction</a:t>
                      </a:r>
                    </a:p>
                  </a:txBody>
                  <a:tcPr/>
                </a:tc>
                <a:tc hMerge="1">
                  <a:txBody>
                    <a:bodyPr/>
                    <a:lstStyle/>
                    <a:p>
                      <a:endParaRPr lang="en-BE" dirty="0"/>
                    </a:p>
                  </a:txBody>
                  <a:tcPr/>
                </a:tc>
                <a:tc>
                  <a:txBody>
                    <a:bodyPr/>
                    <a:lstStyle/>
                    <a:p>
                      <a:pPr algn="ctr"/>
                      <a:r>
                        <a:rPr lang="en-BE" dirty="0"/>
                        <a:t>71</a:t>
                      </a:r>
                    </a:p>
                  </a:txBody>
                  <a:tcPr/>
                </a:tc>
                <a:tc>
                  <a:txBody>
                    <a:bodyPr/>
                    <a:lstStyle/>
                    <a:p>
                      <a:pPr algn="ctr"/>
                      <a:r>
                        <a:rPr lang="en-BE" dirty="0"/>
                        <a:t>56</a:t>
                      </a:r>
                    </a:p>
                  </a:txBody>
                  <a:tcPr/>
                </a:tc>
                <a:extLst>
                  <a:ext uri="{0D108BD9-81ED-4DB2-BD59-A6C34878D82A}">
                    <a16:rowId xmlns:a16="http://schemas.microsoft.com/office/drawing/2014/main" val="2872164553"/>
                  </a:ext>
                </a:extLst>
              </a:tr>
              <a:tr h="370840">
                <a:tc gridSpan="2">
                  <a:txBody>
                    <a:bodyPr/>
                    <a:lstStyle/>
                    <a:p>
                      <a:r>
                        <a:rPr lang="en-BE" dirty="0"/>
                        <a:t>Stops with identified POIs (not labelled home/work)</a:t>
                      </a:r>
                    </a:p>
                  </a:txBody>
                  <a:tcPr/>
                </a:tc>
                <a:tc hMerge="1">
                  <a:txBody>
                    <a:bodyPr/>
                    <a:lstStyle/>
                    <a:p>
                      <a:endParaRPr lang="en-BE" dirty="0"/>
                    </a:p>
                  </a:txBody>
                  <a:tcPr/>
                </a:tc>
                <a:tc>
                  <a:txBody>
                    <a:bodyPr/>
                    <a:lstStyle/>
                    <a:p>
                      <a:pPr algn="ctr"/>
                      <a:r>
                        <a:rPr lang="en-BE" dirty="0"/>
                        <a:t>21</a:t>
                      </a:r>
                    </a:p>
                  </a:txBody>
                  <a:tcPr/>
                </a:tc>
                <a:tc>
                  <a:txBody>
                    <a:bodyPr/>
                    <a:lstStyle/>
                    <a:p>
                      <a:pPr algn="ctr"/>
                      <a:r>
                        <a:rPr lang="en-BE" dirty="0"/>
                        <a:t>24</a:t>
                      </a:r>
                    </a:p>
                  </a:txBody>
                  <a:tcPr/>
                </a:tc>
                <a:extLst>
                  <a:ext uri="{0D108BD9-81ED-4DB2-BD59-A6C34878D82A}">
                    <a16:rowId xmlns:a16="http://schemas.microsoft.com/office/drawing/2014/main" val="1469260153"/>
                  </a:ext>
                </a:extLst>
              </a:tr>
              <a:tr h="370840">
                <a:tc>
                  <a:txBody>
                    <a:bodyPr/>
                    <a:lstStyle/>
                    <a:p>
                      <a:pPr marL="0" algn="l" defTabSz="914400" rtl="0" eaLnBrk="1" latinLnBrk="0" hangingPunct="1"/>
                      <a:r>
                        <a:rPr lang="en-BE" sz="1800" b="1" kern="1200" dirty="0">
                          <a:solidFill>
                            <a:schemeClr val="lt1"/>
                          </a:solidFill>
                          <a:latin typeface="+mn-lt"/>
                          <a:ea typeface="+mn-ea"/>
                          <a:cs typeface="+mn-cs"/>
                        </a:rPr>
                        <a:t>Rank</a:t>
                      </a:r>
                    </a:p>
                  </a:txBody>
                  <a:tcPr>
                    <a:solidFill>
                      <a:schemeClr val="accent1"/>
                    </a:solidFill>
                  </a:tcPr>
                </a:tc>
                <a:tc>
                  <a:txBody>
                    <a:bodyPr/>
                    <a:lstStyle/>
                    <a:p>
                      <a:pPr marL="0" algn="l" defTabSz="914400" rtl="0" eaLnBrk="1" latinLnBrk="0" hangingPunct="1"/>
                      <a:r>
                        <a:rPr lang="en-BE" sz="1800" b="1" kern="1200" dirty="0">
                          <a:solidFill>
                            <a:schemeClr val="lt1"/>
                          </a:solidFill>
                          <a:latin typeface="+mn-lt"/>
                          <a:ea typeface="+mn-ea"/>
                          <a:cs typeface="+mn-cs"/>
                        </a:rPr>
                        <a:t>Evaluation</a:t>
                      </a:r>
                    </a:p>
                  </a:txBody>
                  <a:tcPr>
                    <a:solidFill>
                      <a:schemeClr val="accent1"/>
                    </a:solidFill>
                  </a:tcPr>
                </a:tc>
                <a:tc>
                  <a:txBody>
                    <a:bodyPr/>
                    <a:lstStyle/>
                    <a:p>
                      <a:pPr marL="0" algn="ctr" defTabSz="914400" rtl="0" eaLnBrk="1" latinLnBrk="0" hangingPunct="1"/>
                      <a:r>
                        <a:rPr lang="en-BE" sz="1800" b="1" kern="1200" dirty="0">
                          <a:solidFill>
                            <a:schemeClr val="lt1"/>
                          </a:solidFill>
                          <a:latin typeface="+mn-lt"/>
                          <a:ea typeface="+mn-ea"/>
                          <a:cs typeface="+mn-cs"/>
                        </a:rPr>
                        <a:t>Google places</a:t>
                      </a:r>
                    </a:p>
                  </a:txBody>
                  <a:tcPr>
                    <a:solidFill>
                      <a:schemeClr val="accent1"/>
                    </a:solidFill>
                  </a:tcPr>
                </a:tc>
                <a:tc>
                  <a:txBody>
                    <a:bodyPr/>
                    <a:lstStyle/>
                    <a:p>
                      <a:pPr marL="0" algn="ctr" defTabSz="914400" rtl="0" eaLnBrk="1" latinLnBrk="0" hangingPunct="1"/>
                      <a:r>
                        <a:rPr lang="en-BE" sz="1800" b="1" kern="1200" dirty="0">
                          <a:solidFill>
                            <a:schemeClr val="lt1"/>
                          </a:solidFill>
                          <a:latin typeface="+mn-lt"/>
                          <a:ea typeface="+mn-ea"/>
                          <a:cs typeface="+mn-cs"/>
                        </a:rPr>
                        <a:t>OSM</a:t>
                      </a:r>
                    </a:p>
                  </a:txBody>
                  <a:tcPr>
                    <a:solidFill>
                      <a:schemeClr val="accent1"/>
                    </a:solidFill>
                  </a:tcPr>
                </a:tc>
                <a:extLst>
                  <a:ext uri="{0D108BD9-81ED-4DB2-BD59-A6C34878D82A}">
                    <a16:rowId xmlns:a16="http://schemas.microsoft.com/office/drawing/2014/main" val="3341610591"/>
                  </a:ext>
                </a:extLst>
              </a:tr>
              <a:tr h="370840">
                <a:tc>
                  <a:txBody>
                    <a:bodyPr/>
                    <a:lstStyle/>
                    <a:p>
                      <a:r>
                        <a:rPr lang="en-BE" dirty="0"/>
                        <a:t>Top 1</a:t>
                      </a:r>
                    </a:p>
                  </a:txBody>
                  <a:tcPr/>
                </a:tc>
                <a:tc>
                  <a:txBody>
                    <a:bodyPr/>
                    <a:lstStyle/>
                    <a:p>
                      <a:r>
                        <a:rPr lang="en-BE" dirty="0"/>
                        <a:t>CORRECT</a:t>
                      </a:r>
                    </a:p>
                  </a:txBody>
                  <a:tcPr/>
                </a:tc>
                <a:tc>
                  <a:txBody>
                    <a:bodyPr/>
                    <a:lstStyle/>
                    <a:p>
                      <a:pPr algn="ctr"/>
                      <a:r>
                        <a:rPr lang="en-BE" dirty="0"/>
                        <a:t>11</a:t>
                      </a:r>
                    </a:p>
                  </a:txBody>
                  <a:tcPr/>
                </a:tc>
                <a:tc>
                  <a:txBody>
                    <a:bodyPr/>
                    <a:lstStyle/>
                    <a:p>
                      <a:pPr algn="ctr"/>
                      <a:r>
                        <a:rPr lang="en-BE" dirty="0"/>
                        <a:t>7</a:t>
                      </a:r>
                    </a:p>
                  </a:txBody>
                  <a:tcPr/>
                </a:tc>
                <a:extLst>
                  <a:ext uri="{0D108BD9-81ED-4DB2-BD59-A6C34878D82A}">
                    <a16:rowId xmlns:a16="http://schemas.microsoft.com/office/drawing/2014/main" val="3594667361"/>
                  </a:ext>
                </a:extLst>
              </a:tr>
              <a:tr h="370840">
                <a:tc>
                  <a:txBody>
                    <a:bodyPr/>
                    <a:lstStyle/>
                    <a:p>
                      <a:r>
                        <a:rPr lang="en-BE" sz="1400" dirty="0"/>
                        <a:t>(highest score)</a:t>
                      </a:r>
                    </a:p>
                  </a:txBody>
                  <a:tcPr/>
                </a:tc>
                <a:tc>
                  <a:txBody>
                    <a:bodyPr/>
                    <a:lstStyle/>
                    <a:p>
                      <a:r>
                        <a:rPr lang="en-BE" dirty="0"/>
                        <a:t>NOT CORRECT</a:t>
                      </a:r>
                    </a:p>
                  </a:txBody>
                  <a:tcPr/>
                </a:tc>
                <a:tc>
                  <a:txBody>
                    <a:bodyPr/>
                    <a:lstStyle/>
                    <a:p>
                      <a:pPr algn="ctr"/>
                      <a:r>
                        <a:rPr lang="en-BE" dirty="0"/>
                        <a:t>10</a:t>
                      </a:r>
                    </a:p>
                  </a:txBody>
                  <a:tcPr/>
                </a:tc>
                <a:tc>
                  <a:txBody>
                    <a:bodyPr/>
                    <a:lstStyle/>
                    <a:p>
                      <a:pPr algn="ctr"/>
                      <a:r>
                        <a:rPr lang="en-BE" dirty="0"/>
                        <a:t>17</a:t>
                      </a:r>
                    </a:p>
                  </a:txBody>
                  <a:tcPr/>
                </a:tc>
                <a:extLst>
                  <a:ext uri="{0D108BD9-81ED-4DB2-BD59-A6C34878D82A}">
                    <a16:rowId xmlns:a16="http://schemas.microsoft.com/office/drawing/2014/main" val="1642952665"/>
                  </a:ext>
                </a:extLst>
              </a:tr>
              <a:tr h="370840">
                <a:tc>
                  <a:txBody>
                    <a:bodyPr/>
                    <a:lstStyle/>
                    <a:p>
                      <a:r>
                        <a:rPr lang="en-BE" dirty="0"/>
                        <a:t>Top 2</a:t>
                      </a:r>
                    </a:p>
                  </a:txBody>
                  <a:tcPr/>
                </a:tc>
                <a:tc>
                  <a:txBody>
                    <a:bodyPr/>
                    <a:lstStyle/>
                    <a:p>
                      <a:r>
                        <a:rPr lang="en-BE" dirty="0"/>
                        <a:t>CORRECT</a:t>
                      </a:r>
                    </a:p>
                  </a:txBody>
                  <a:tcPr/>
                </a:tc>
                <a:tc>
                  <a:txBody>
                    <a:bodyPr/>
                    <a:lstStyle/>
                    <a:p>
                      <a:pPr algn="ctr"/>
                      <a:r>
                        <a:rPr lang="en-BE" dirty="0"/>
                        <a:t>12</a:t>
                      </a:r>
                    </a:p>
                  </a:txBody>
                  <a:tcPr/>
                </a:tc>
                <a:tc>
                  <a:txBody>
                    <a:bodyPr/>
                    <a:lstStyle/>
                    <a:p>
                      <a:pPr algn="ctr"/>
                      <a:r>
                        <a:rPr lang="en-BE" dirty="0"/>
                        <a:t>8</a:t>
                      </a:r>
                    </a:p>
                  </a:txBody>
                  <a:tcPr/>
                </a:tc>
                <a:extLst>
                  <a:ext uri="{0D108BD9-81ED-4DB2-BD59-A6C34878D82A}">
                    <a16:rowId xmlns:a16="http://schemas.microsoft.com/office/drawing/2014/main" val="3750364647"/>
                  </a:ext>
                </a:extLst>
              </a:tr>
              <a:tr h="370840">
                <a:tc>
                  <a:txBody>
                    <a:bodyPr/>
                    <a:lstStyle/>
                    <a:p>
                      <a:pPr marL="0" algn="l" defTabSz="914400" rtl="0" eaLnBrk="1" latinLnBrk="0" hangingPunct="1"/>
                      <a:r>
                        <a:rPr lang="en-BE" sz="1400" kern="1200" dirty="0">
                          <a:solidFill>
                            <a:schemeClr val="dk1"/>
                          </a:solidFill>
                          <a:latin typeface="+mn-lt"/>
                          <a:ea typeface="+mn-ea"/>
                          <a:cs typeface="+mn-cs"/>
                        </a:rPr>
                        <a:t>(two highest scores)</a:t>
                      </a:r>
                    </a:p>
                  </a:txBody>
                  <a:tcPr/>
                </a:tc>
                <a:tc>
                  <a:txBody>
                    <a:bodyPr/>
                    <a:lstStyle/>
                    <a:p>
                      <a:r>
                        <a:rPr lang="en-BE" dirty="0"/>
                        <a:t>NOT CORRECT</a:t>
                      </a:r>
                    </a:p>
                  </a:txBody>
                  <a:tcPr/>
                </a:tc>
                <a:tc>
                  <a:txBody>
                    <a:bodyPr/>
                    <a:lstStyle/>
                    <a:p>
                      <a:pPr algn="ctr"/>
                      <a:r>
                        <a:rPr lang="en-BE" dirty="0"/>
                        <a:t>9</a:t>
                      </a:r>
                    </a:p>
                  </a:txBody>
                  <a:tcPr/>
                </a:tc>
                <a:tc>
                  <a:txBody>
                    <a:bodyPr/>
                    <a:lstStyle/>
                    <a:p>
                      <a:pPr algn="ctr"/>
                      <a:r>
                        <a:rPr lang="en-BE" dirty="0"/>
                        <a:t>16</a:t>
                      </a:r>
                    </a:p>
                  </a:txBody>
                  <a:tcPr/>
                </a:tc>
                <a:extLst>
                  <a:ext uri="{0D108BD9-81ED-4DB2-BD59-A6C34878D82A}">
                    <a16:rowId xmlns:a16="http://schemas.microsoft.com/office/drawing/2014/main" val="1737630684"/>
                  </a:ext>
                </a:extLst>
              </a:tr>
              <a:tr h="370840">
                <a:tc>
                  <a:txBody>
                    <a:bodyPr/>
                    <a:lstStyle/>
                    <a:p>
                      <a:r>
                        <a:rPr lang="en-BE" dirty="0"/>
                        <a:t>Top 3</a:t>
                      </a:r>
                    </a:p>
                  </a:txBody>
                  <a:tcPr/>
                </a:tc>
                <a:tc>
                  <a:txBody>
                    <a:bodyPr/>
                    <a:lstStyle/>
                    <a:p>
                      <a:r>
                        <a:rPr lang="en-BE" dirty="0"/>
                        <a:t>CORRECT</a:t>
                      </a:r>
                    </a:p>
                  </a:txBody>
                  <a:tcPr/>
                </a:tc>
                <a:tc>
                  <a:txBody>
                    <a:bodyPr/>
                    <a:lstStyle/>
                    <a:p>
                      <a:pPr algn="ctr"/>
                      <a:r>
                        <a:rPr lang="en-BE" dirty="0"/>
                        <a:t>13</a:t>
                      </a:r>
                    </a:p>
                  </a:txBody>
                  <a:tcPr/>
                </a:tc>
                <a:tc>
                  <a:txBody>
                    <a:bodyPr/>
                    <a:lstStyle/>
                    <a:p>
                      <a:pPr algn="ctr"/>
                      <a:r>
                        <a:rPr lang="en-BE" dirty="0"/>
                        <a:t>8</a:t>
                      </a:r>
                    </a:p>
                  </a:txBody>
                  <a:tcPr/>
                </a:tc>
                <a:extLst>
                  <a:ext uri="{0D108BD9-81ED-4DB2-BD59-A6C34878D82A}">
                    <a16:rowId xmlns:a16="http://schemas.microsoft.com/office/drawing/2014/main" val="188893157"/>
                  </a:ext>
                </a:extLst>
              </a:tr>
              <a:tr h="370840">
                <a:tc>
                  <a:txBody>
                    <a:bodyPr/>
                    <a:lstStyle/>
                    <a:p>
                      <a:pPr marL="0" algn="l" defTabSz="914400" rtl="0" eaLnBrk="1" latinLnBrk="0" hangingPunct="1"/>
                      <a:r>
                        <a:rPr lang="en-BE" sz="1400" kern="1200" dirty="0">
                          <a:solidFill>
                            <a:schemeClr val="dk1"/>
                          </a:solidFill>
                          <a:latin typeface="+mn-lt"/>
                          <a:ea typeface="+mn-ea"/>
                          <a:cs typeface="+mn-cs"/>
                        </a:rPr>
                        <a:t>(three highest scores)</a:t>
                      </a:r>
                    </a:p>
                  </a:txBody>
                  <a:tcPr/>
                </a:tc>
                <a:tc>
                  <a:txBody>
                    <a:bodyPr/>
                    <a:lstStyle/>
                    <a:p>
                      <a:r>
                        <a:rPr lang="en-BE" dirty="0"/>
                        <a:t>NOT CORRECT</a:t>
                      </a:r>
                    </a:p>
                  </a:txBody>
                  <a:tcPr/>
                </a:tc>
                <a:tc>
                  <a:txBody>
                    <a:bodyPr/>
                    <a:lstStyle/>
                    <a:p>
                      <a:pPr algn="ctr"/>
                      <a:r>
                        <a:rPr lang="en-BE" dirty="0"/>
                        <a:t>8</a:t>
                      </a:r>
                    </a:p>
                  </a:txBody>
                  <a:tcPr/>
                </a:tc>
                <a:tc>
                  <a:txBody>
                    <a:bodyPr/>
                    <a:lstStyle/>
                    <a:p>
                      <a:pPr algn="ctr"/>
                      <a:r>
                        <a:rPr lang="en-BE" dirty="0"/>
                        <a:t>16</a:t>
                      </a:r>
                    </a:p>
                  </a:txBody>
                  <a:tcPr/>
                </a:tc>
                <a:extLst>
                  <a:ext uri="{0D108BD9-81ED-4DB2-BD59-A6C34878D82A}">
                    <a16:rowId xmlns:a16="http://schemas.microsoft.com/office/drawing/2014/main" val="3298112504"/>
                  </a:ext>
                </a:extLst>
              </a:tr>
            </a:tbl>
          </a:graphicData>
        </a:graphic>
      </p:graphicFrame>
      <p:sp>
        <p:nvSpPr>
          <p:cNvPr id="6" name="Tijdelijke aanduiding voor inhoud 5">
            <a:extLst>
              <a:ext uri="{FF2B5EF4-FFF2-40B4-BE49-F238E27FC236}">
                <a16:creationId xmlns:a16="http://schemas.microsoft.com/office/drawing/2014/main" id="{96E74B5D-0120-4701-D3C4-83ED12CA1C67}"/>
              </a:ext>
            </a:extLst>
          </p:cNvPr>
          <p:cNvSpPr txBox="1">
            <a:spLocks/>
          </p:cNvSpPr>
          <p:nvPr/>
        </p:nvSpPr>
        <p:spPr>
          <a:xfrm>
            <a:off x="8454816" y="1821549"/>
            <a:ext cx="3633106" cy="36760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t>The algorithm works well when the auxiliary information is available.</a:t>
            </a:r>
          </a:p>
          <a:p>
            <a:r>
              <a:rPr lang="en-US" sz="1900" dirty="0"/>
              <a:t>If there are no POIs, the prediction is not obtainable (most of the cases)</a:t>
            </a:r>
          </a:p>
          <a:p>
            <a:r>
              <a:rPr lang="en-US" sz="1900" dirty="0"/>
              <a:t>The prediction improves when more than one activity is selected</a:t>
            </a:r>
          </a:p>
          <a:p>
            <a:r>
              <a:rPr lang="en-US" sz="1900" dirty="0"/>
              <a:t>OSM is a lower quality auxiliary source then Google Places as it contains fewer POIs and this affects the activity prediction</a:t>
            </a:r>
            <a:endParaRPr lang="en-US" sz="2000" dirty="0"/>
          </a:p>
        </p:txBody>
      </p:sp>
      <p:sp>
        <p:nvSpPr>
          <p:cNvPr id="7" name="Title 1">
            <a:extLst>
              <a:ext uri="{FF2B5EF4-FFF2-40B4-BE49-F238E27FC236}">
                <a16:creationId xmlns:a16="http://schemas.microsoft.com/office/drawing/2014/main" id="{B2C90FB9-AC7C-DD76-A1F7-C85860ADD0F6}"/>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HETUS Activity prediction (domain)</a:t>
            </a:r>
            <a:endParaRPr lang="nl-NL" sz="3000" b="1" dirty="0">
              <a:solidFill>
                <a:srgbClr val="0070C0"/>
              </a:solidFill>
            </a:endParaRPr>
          </a:p>
        </p:txBody>
      </p:sp>
      <p:sp>
        <p:nvSpPr>
          <p:cNvPr id="8" name="TextBox 7">
            <a:extLst>
              <a:ext uri="{FF2B5EF4-FFF2-40B4-BE49-F238E27FC236}">
                <a16:creationId xmlns:a16="http://schemas.microsoft.com/office/drawing/2014/main" id="{93F762A7-B26D-CD15-C7E7-303AD40DA1FD}"/>
              </a:ext>
            </a:extLst>
          </p:cNvPr>
          <p:cNvSpPr txBox="1"/>
          <p:nvPr/>
        </p:nvSpPr>
        <p:spPr>
          <a:xfrm>
            <a:off x="5386039" y="5931812"/>
            <a:ext cx="3034371" cy="369332"/>
          </a:xfrm>
          <a:prstGeom prst="rect">
            <a:avLst/>
          </a:prstGeom>
          <a:noFill/>
          <a:ln>
            <a:solidFill>
              <a:schemeClr val="accent1"/>
            </a:solidFill>
          </a:ln>
        </p:spPr>
        <p:txBody>
          <a:bodyPr wrap="square" rtlCol="0">
            <a:spAutoFit/>
          </a:bodyPr>
          <a:lstStyle/>
          <a:p>
            <a:pPr algn="ctr"/>
            <a:r>
              <a:rPr lang="en-BE" dirty="0">
                <a:solidFill>
                  <a:schemeClr val="accent1"/>
                </a:solidFill>
              </a:rPr>
              <a:t>CBS-odin app, few users Italy</a:t>
            </a:r>
          </a:p>
        </p:txBody>
      </p:sp>
    </p:spTree>
    <p:extLst>
      <p:ext uri="{BB962C8B-B14F-4D97-AF65-F5344CB8AC3E}">
        <p14:creationId xmlns:p14="http://schemas.microsoft.com/office/powerpoint/2010/main" val="3646392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7B280-FDBA-8B1D-9835-96B0589178A0}"/>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6B2E5925-AE99-D3C8-10F5-E65BFE584440}"/>
              </a:ext>
            </a:extLst>
          </p:cNvPr>
          <p:cNvSpPr txBox="1">
            <a:spLocks/>
          </p:cNvSpPr>
          <p:nvPr/>
        </p:nvSpPr>
        <p:spPr>
          <a:xfrm>
            <a:off x="838200" y="365125"/>
            <a:ext cx="10515600" cy="89714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200" b="1" dirty="0">
                <a:solidFill>
                  <a:srgbClr val="0070C0"/>
                </a:solidFill>
              </a:rPr>
              <a:t>European funded project to leverage Smart Survey Implementation (SSI): 8 countries</a:t>
            </a:r>
            <a:endParaRPr lang="nl-NL" sz="3200" b="1" dirty="0">
              <a:solidFill>
                <a:srgbClr val="0070C0"/>
              </a:solidFill>
            </a:endParaRPr>
          </a:p>
        </p:txBody>
      </p:sp>
      <p:sp>
        <p:nvSpPr>
          <p:cNvPr id="16" name="Rounded Rectangle 15">
            <a:extLst>
              <a:ext uri="{FF2B5EF4-FFF2-40B4-BE49-F238E27FC236}">
                <a16:creationId xmlns:a16="http://schemas.microsoft.com/office/drawing/2014/main" id="{8AAFFF19-595F-BC79-0ABD-6C1CEFFFF95A}"/>
              </a:ext>
            </a:extLst>
          </p:cNvPr>
          <p:cNvSpPr/>
          <p:nvPr/>
        </p:nvSpPr>
        <p:spPr>
          <a:xfrm>
            <a:off x="1026306" y="1732547"/>
            <a:ext cx="6539633" cy="3176337"/>
          </a:xfrm>
          <a:prstGeom prst="roundRect">
            <a:avLst/>
          </a:prstGeom>
          <a:solidFill>
            <a:srgbClr val="53B581">
              <a:alpha val="69998"/>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dirty="0">
              <a:ln>
                <a:noFill/>
              </a:ln>
              <a:solidFill>
                <a:srgbClr val="FFFFFF"/>
              </a:solidFill>
              <a:effectLst/>
              <a:uLnTx/>
              <a:uFillTx/>
              <a:latin typeface="Tw Cen MT"/>
              <a:ea typeface="+mn-ea"/>
              <a:cs typeface="+mn-cs"/>
            </a:endParaRPr>
          </a:p>
        </p:txBody>
      </p:sp>
      <p:sp>
        <p:nvSpPr>
          <p:cNvPr id="17" name="TextBox 16">
            <a:extLst>
              <a:ext uri="{FF2B5EF4-FFF2-40B4-BE49-F238E27FC236}">
                <a16:creationId xmlns:a16="http://schemas.microsoft.com/office/drawing/2014/main" id="{3CF59F1B-F735-EE64-79E0-B95768378D38}"/>
              </a:ext>
            </a:extLst>
          </p:cNvPr>
          <p:cNvSpPr txBox="1"/>
          <p:nvPr/>
        </p:nvSpPr>
        <p:spPr>
          <a:xfrm>
            <a:off x="829884" y="6238330"/>
            <a:ext cx="4963457" cy="507831"/>
          </a:xfrm>
          <a:prstGeom prst="rect">
            <a:avLst/>
          </a:prstGeom>
          <a:noFill/>
        </p:spPr>
        <p:txBody>
          <a:bodyPr wrap="square" rtlCol="0">
            <a:spAutoFit/>
          </a:bodyPr>
          <a:lstStyle/>
          <a:p>
            <a:pPr algn="just" defTabSz="457200"/>
            <a:r>
              <a:rPr lang="en-US" sz="900">
                <a:solidFill>
                  <a:srgbClr val="142138"/>
                </a:solidFill>
                <a:ea typeface="Calibri" panose="020F0502020204030204" pitchFamily="34" charset="0"/>
              </a:rPr>
              <a:t>Funded by the European Union. Views and opinions expressed are however those of the author(s) only and do not necessarily reflect those of the European Union or the European Research Executive Agency. Neither the European Union nor the granting authority can be held responsible for them</a:t>
            </a:r>
            <a:endParaRPr lang="en-US" sz="900">
              <a:solidFill>
                <a:srgbClr val="142138"/>
              </a:solidFill>
              <a:latin typeface="Tw Cen MT"/>
            </a:endParaRPr>
          </a:p>
        </p:txBody>
      </p:sp>
      <p:pic>
        <p:nvPicPr>
          <p:cNvPr id="18" name="Graphic 17">
            <a:extLst>
              <a:ext uri="{FF2B5EF4-FFF2-40B4-BE49-F238E27FC236}">
                <a16:creationId xmlns:a16="http://schemas.microsoft.com/office/drawing/2014/main" id="{D1D1ECFA-97C5-F6F1-9FDF-D09AB0F6D4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6368" y="2503049"/>
            <a:ext cx="1908000" cy="1445450"/>
          </a:xfrm>
          <a:prstGeom prst="rect">
            <a:avLst/>
          </a:prstGeom>
        </p:spPr>
      </p:pic>
      <p:pic>
        <p:nvPicPr>
          <p:cNvPr id="19" name="Graphic 18">
            <a:extLst>
              <a:ext uri="{FF2B5EF4-FFF2-40B4-BE49-F238E27FC236}">
                <a16:creationId xmlns:a16="http://schemas.microsoft.com/office/drawing/2014/main" id="{44913291-6CAC-C71B-8118-87A0E3AABF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38486" y="2299199"/>
            <a:ext cx="1800000" cy="1800000"/>
          </a:xfrm>
          <a:prstGeom prst="rect">
            <a:avLst/>
          </a:prstGeom>
        </p:spPr>
      </p:pic>
      <p:pic>
        <p:nvPicPr>
          <p:cNvPr id="37" name="Graphic 36">
            <a:extLst>
              <a:ext uri="{FF2B5EF4-FFF2-40B4-BE49-F238E27FC236}">
                <a16:creationId xmlns:a16="http://schemas.microsoft.com/office/drawing/2014/main" id="{56B79AD6-7648-9954-3EE3-3DEE65C74A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2605" y="2449899"/>
            <a:ext cx="1905000" cy="1498600"/>
          </a:xfrm>
          <a:prstGeom prst="rect">
            <a:avLst/>
          </a:prstGeom>
        </p:spPr>
      </p:pic>
      <p:sp>
        <p:nvSpPr>
          <p:cNvPr id="38" name="Rounded Rectangle 37">
            <a:extLst>
              <a:ext uri="{FF2B5EF4-FFF2-40B4-BE49-F238E27FC236}">
                <a16:creationId xmlns:a16="http://schemas.microsoft.com/office/drawing/2014/main" id="{4DAA031F-4484-D696-6FA6-FFDE08D651EF}"/>
              </a:ext>
            </a:extLst>
          </p:cNvPr>
          <p:cNvSpPr/>
          <p:nvPr/>
        </p:nvSpPr>
        <p:spPr>
          <a:xfrm>
            <a:off x="1168233" y="5031500"/>
            <a:ext cx="8642138" cy="782357"/>
          </a:xfrm>
          <a:prstGeom prst="roundRect">
            <a:avLst/>
          </a:prstGeom>
          <a:solidFill>
            <a:srgbClr val="E5713A"/>
          </a:solidFill>
          <a:ln w="19050" cap="flat" cmpd="sng" algn="ctr">
            <a:solidFill>
              <a:srgbClr val="E5713A"/>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a:ln>
                  <a:noFill/>
                </a:ln>
                <a:solidFill>
                  <a:srgbClr val="FFFFFF"/>
                </a:solidFill>
                <a:effectLst/>
                <a:uLnTx/>
                <a:uFillTx/>
                <a:latin typeface="Tw Cen MT"/>
                <a:ea typeface="+mn-ea"/>
                <a:cs typeface="+mn-cs"/>
              </a:rPr>
              <a:t>3 developments, one reusable and shareable architecture</a:t>
            </a:r>
          </a:p>
        </p:txBody>
      </p:sp>
      <p:sp>
        <p:nvSpPr>
          <p:cNvPr id="39" name="Rounded Rectangle 38">
            <a:extLst>
              <a:ext uri="{FF2B5EF4-FFF2-40B4-BE49-F238E27FC236}">
                <a16:creationId xmlns:a16="http://schemas.microsoft.com/office/drawing/2014/main" id="{910227DF-DBA6-B927-54C7-9576EC91C7B3}"/>
              </a:ext>
            </a:extLst>
          </p:cNvPr>
          <p:cNvSpPr/>
          <p:nvPr/>
        </p:nvSpPr>
        <p:spPr>
          <a:xfrm>
            <a:off x="1688933" y="2114809"/>
            <a:ext cx="2382870" cy="2458278"/>
          </a:xfrm>
          <a:prstGeom prst="roundRect">
            <a:avLst/>
          </a:prstGeom>
          <a:noFill/>
          <a:ln w="44450" cap="flat" cmpd="sng" algn="ctr">
            <a:solidFill>
              <a:srgbClr val="E5713A">
                <a:shade val="1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dirty="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dirty="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dirty="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dirty="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dirty="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dirty="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dirty="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1" i="0" u="none" strike="noStrike" kern="0" cap="none" spc="0" normalizeH="0" baseline="0" noProof="0" dirty="0">
                <a:ln>
                  <a:noFill/>
                </a:ln>
                <a:solidFill>
                  <a:srgbClr val="FFFFFF"/>
                </a:solidFill>
                <a:effectLst/>
                <a:uLnTx/>
                <a:uFillTx/>
                <a:latin typeface="Tw Cen MT"/>
                <a:ea typeface="+mn-ea"/>
                <a:cs typeface="+mn-cs"/>
              </a:rPr>
              <a:t>Receipt Scanning</a:t>
            </a:r>
          </a:p>
        </p:txBody>
      </p:sp>
      <p:sp>
        <p:nvSpPr>
          <p:cNvPr id="40" name="Rounded Rectangle 39">
            <a:extLst>
              <a:ext uri="{FF2B5EF4-FFF2-40B4-BE49-F238E27FC236}">
                <a16:creationId xmlns:a16="http://schemas.microsoft.com/office/drawing/2014/main" id="{B43B0FA6-97F3-B9B3-D917-FA8BC5648EBC}"/>
              </a:ext>
            </a:extLst>
          </p:cNvPr>
          <p:cNvSpPr/>
          <p:nvPr/>
        </p:nvSpPr>
        <p:spPr>
          <a:xfrm>
            <a:off x="4847051" y="2126841"/>
            <a:ext cx="2382870" cy="2458278"/>
          </a:xfrm>
          <a:prstGeom prst="roundRect">
            <a:avLst/>
          </a:prstGeom>
          <a:noFill/>
          <a:ln w="44450" cap="flat" cmpd="sng" algn="ctr">
            <a:solidFill>
              <a:srgbClr val="E5713A">
                <a:shade val="1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dirty="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dirty="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dirty="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dirty="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dirty="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dirty="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dirty="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1" i="0" u="none" strike="noStrike" kern="0" cap="none" spc="0" normalizeH="0" baseline="0" noProof="0" dirty="0">
                <a:ln>
                  <a:noFill/>
                </a:ln>
                <a:solidFill>
                  <a:srgbClr val="FFFFFF"/>
                </a:solidFill>
                <a:effectLst/>
                <a:uLnTx/>
                <a:uFillTx/>
                <a:latin typeface="Tw Cen MT"/>
                <a:ea typeface="+mn-ea"/>
                <a:cs typeface="+mn-cs"/>
              </a:rPr>
              <a:t>GeoService</a:t>
            </a:r>
          </a:p>
        </p:txBody>
      </p:sp>
      <p:sp>
        <p:nvSpPr>
          <p:cNvPr id="41" name="Rounded Rectangle 40">
            <a:extLst>
              <a:ext uri="{FF2B5EF4-FFF2-40B4-BE49-F238E27FC236}">
                <a16:creationId xmlns:a16="http://schemas.microsoft.com/office/drawing/2014/main" id="{0FAD5F4A-13C9-2DAF-D5BA-4A9E950A2C38}"/>
              </a:ext>
            </a:extLst>
          </p:cNvPr>
          <p:cNvSpPr/>
          <p:nvPr/>
        </p:nvSpPr>
        <p:spPr>
          <a:xfrm>
            <a:off x="7948201" y="2114809"/>
            <a:ext cx="2382870" cy="2458278"/>
          </a:xfrm>
          <a:prstGeom prst="roundRect">
            <a:avLst/>
          </a:prstGeom>
          <a:noFill/>
          <a:ln w="44450" cap="flat" cmpd="sng" algn="ctr">
            <a:solidFill>
              <a:srgbClr val="E5713A">
                <a:shade val="1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1" i="0" u="none" strike="noStrike" kern="0" cap="none" spc="0" normalizeH="0" baseline="0" noProof="0">
              <a:ln>
                <a:noFill/>
              </a:ln>
              <a:solidFill>
                <a:srgbClr val="E5713A"/>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1" i="0" u="none" strike="noStrike" kern="0" cap="none" spc="0" normalizeH="0" baseline="0" noProof="0">
                <a:ln>
                  <a:noFill/>
                </a:ln>
                <a:solidFill>
                  <a:srgbClr val="3B4359"/>
                </a:solidFill>
                <a:effectLst/>
                <a:uLnTx/>
                <a:uFillTx/>
                <a:latin typeface="Tw Cen MT"/>
                <a:ea typeface="+mn-ea"/>
                <a:cs typeface="+mn-cs"/>
              </a:rPr>
              <a:t>Energy usage</a:t>
            </a:r>
          </a:p>
        </p:txBody>
      </p:sp>
      <p:sp>
        <p:nvSpPr>
          <p:cNvPr id="42" name="Oval 41">
            <a:extLst>
              <a:ext uri="{FF2B5EF4-FFF2-40B4-BE49-F238E27FC236}">
                <a16:creationId xmlns:a16="http://schemas.microsoft.com/office/drawing/2014/main" id="{5393A4F3-0691-892A-5DA1-2363E2B31030}"/>
              </a:ext>
            </a:extLst>
          </p:cNvPr>
          <p:cNvSpPr/>
          <p:nvPr/>
        </p:nvSpPr>
        <p:spPr>
          <a:xfrm>
            <a:off x="1365817" y="1950986"/>
            <a:ext cx="637525" cy="592296"/>
          </a:xfrm>
          <a:prstGeom prst="ellipse">
            <a:avLst/>
          </a:prstGeom>
          <a:solidFill>
            <a:srgbClr val="FFFFFF"/>
          </a:solidFill>
          <a:ln w="53975" cap="flat" cmpd="sng" algn="ctr">
            <a:solidFill>
              <a:srgbClr val="E5713A"/>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a:ln>
                  <a:noFill/>
                </a:ln>
                <a:solidFill>
                  <a:srgbClr val="142138"/>
                </a:solidFill>
                <a:effectLst/>
                <a:uLnTx/>
                <a:uFillTx/>
                <a:latin typeface="Tw Cen MT"/>
                <a:ea typeface="+mn-ea"/>
                <a:cs typeface="+mn-cs"/>
              </a:rPr>
              <a:t>1</a:t>
            </a:r>
          </a:p>
        </p:txBody>
      </p:sp>
      <p:sp>
        <p:nvSpPr>
          <p:cNvPr id="43" name="Oval 42">
            <a:extLst>
              <a:ext uri="{FF2B5EF4-FFF2-40B4-BE49-F238E27FC236}">
                <a16:creationId xmlns:a16="http://schemas.microsoft.com/office/drawing/2014/main" id="{FDB5FFB0-32BC-B9E4-DD9A-E688511BD80B}"/>
              </a:ext>
            </a:extLst>
          </p:cNvPr>
          <p:cNvSpPr/>
          <p:nvPr/>
        </p:nvSpPr>
        <p:spPr>
          <a:xfrm>
            <a:off x="4525652" y="1950986"/>
            <a:ext cx="637525" cy="592296"/>
          </a:xfrm>
          <a:prstGeom prst="ellipse">
            <a:avLst/>
          </a:prstGeom>
          <a:solidFill>
            <a:srgbClr val="FFFFFF"/>
          </a:solidFill>
          <a:ln w="53975" cap="flat" cmpd="sng" algn="ctr">
            <a:solidFill>
              <a:srgbClr val="E5713A"/>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a:ln>
                  <a:noFill/>
                </a:ln>
                <a:solidFill>
                  <a:srgbClr val="142138"/>
                </a:solidFill>
                <a:effectLst/>
                <a:uLnTx/>
                <a:uFillTx/>
                <a:latin typeface="Tw Cen MT"/>
                <a:ea typeface="+mn-ea"/>
                <a:cs typeface="+mn-cs"/>
              </a:rPr>
              <a:t>2</a:t>
            </a:r>
          </a:p>
        </p:txBody>
      </p:sp>
      <p:sp>
        <p:nvSpPr>
          <p:cNvPr id="44" name="Oval 43">
            <a:extLst>
              <a:ext uri="{FF2B5EF4-FFF2-40B4-BE49-F238E27FC236}">
                <a16:creationId xmlns:a16="http://schemas.microsoft.com/office/drawing/2014/main" id="{426633BC-2635-89B4-A46A-6C111E9BE10A}"/>
              </a:ext>
            </a:extLst>
          </p:cNvPr>
          <p:cNvSpPr/>
          <p:nvPr/>
        </p:nvSpPr>
        <p:spPr>
          <a:xfrm>
            <a:off x="7629438" y="1971426"/>
            <a:ext cx="637525" cy="592296"/>
          </a:xfrm>
          <a:prstGeom prst="ellipse">
            <a:avLst/>
          </a:prstGeom>
          <a:solidFill>
            <a:srgbClr val="FFFFFF"/>
          </a:solidFill>
          <a:ln w="53975" cap="flat" cmpd="sng" algn="ctr">
            <a:solidFill>
              <a:srgbClr val="E5713A"/>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a:ln>
                  <a:noFill/>
                </a:ln>
                <a:solidFill>
                  <a:srgbClr val="142138"/>
                </a:solidFill>
                <a:effectLst/>
                <a:uLnTx/>
                <a:uFillTx/>
                <a:latin typeface="Tw Cen MT"/>
                <a:ea typeface="+mn-ea"/>
                <a:cs typeface="+mn-cs"/>
              </a:rPr>
              <a:t>3</a:t>
            </a:r>
          </a:p>
        </p:txBody>
      </p:sp>
      <p:pic>
        <p:nvPicPr>
          <p:cNvPr id="45" name="Picture 44" descr="A black cat in a circle&#10;&#10;Description automatically generated">
            <a:extLst>
              <a:ext uri="{FF2B5EF4-FFF2-40B4-BE49-F238E27FC236}">
                <a16:creationId xmlns:a16="http://schemas.microsoft.com/office/drawing/2014/main" id="{7B86F225-3018-F800-EE4A-320082468464}"/>
              </a:ext>
            </a:extLst>
          </p:cNvPr>
          <p:cNvPicPr>
            <a:picLocks noChangeAspect="1"/>
          </p:cNvPicPr>
          <p:nvPr/>
        </p:nvPicPr>
        <p:blipFill>
          <a:blip r:embed="rId8"/>
          <a:stretch>
            <a:fillRect/>
          </a:stretch>
        </p:blipFill>
        <p:spPr>
          <a:xfrm>
            <a:off x="9583490" y="4623887"/>
            <a:ext cx="1582204" cy="1582204"/>
          </a:xfrm>
          <a:prstGeom prst="rect">
            <a:avLst/>
          </a:prstGeom>
        </p:spPr>
      </p:pic>
      <p:pic>
        <p:nvPicPr>
          <p:cNvPr id="46" name="Graphic 45">
            <a:extLst>
              <a:ext uri="{FF2B5EF4-FFF2-40B4-BE49-F238E27FC236}">
                <a16:creationId xmlns:a16="http://schemas.microsoft.com/office/drawing/2014/main" id="{E3609824-D6C5-74F6-1EDC-DC06B5FBBC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985" y="6278303"/>
            <a:ext cx="732589" cy="468857"/>
          </a:xfrm>
          <a:prstGeom prst="rect">
            <a:avLst/>
          </a:prstGeom>
        </p:spPr>
      </p:pic>
      <p:sp>
        <p:nvSpPr>
          <p:cNvPr id="3" name="Slide Number Placeholder 2">
            <a:extLst>
              <a:ext uri="{FF2B5EF4-FFF2-40B4-BE49-F238E27FC236}">
                <a16:creationId xmlns:a16="http://schemas.microsoft.com/office/drawing/2014/main" id="{E4C44F0C-266C-3549-4438-AD6E150053ED}"/>
              </a:ext>
            </a:extLst>
          </p:cNvPr>
          <p:cNvSpPr>
            <a:spLocks noGrp="1"/>
          </p:cNvSpPr>
          <p:nvPr>
            <p:ph type="sldNum" sz="quarter" idx="12"/>
          </p:nvPr>
        </p:nvSpPr>
        <p:spPr/>
        <p:txBody>
          <a:bodyPr/>
          <a:lstStyle/>
          <a:p>
            <a:fld id="{C3689ACE-6C59-4479-8FE7-93D3AA3B078F}" type="slidenum">
              <a:rPr lang="nl-NL" smtClean="0"/>
              <a:t>4</a:t>
            </a:fld>
            <a:endParaRPr lang="nl-NL"/>
          </a:p>
        </p:txBody>
      </p:sp>
    </p:spTree>
    <p:extLst>
      <p:ext uri="{BB962C8B-B14F-4D97-AF65-F5344CB8AC3E}">
        <p14:creationId xmlns:p14="http://schemas.microsoft.com/office/powerpoint/2010/main" val="3368345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2C53DC-2CAE-4ECF-F22C-41C147D53EA3}"/>
              </a:ext>
            </a:extLst>
          </p:cNvPr>
          <p:cNvSpPr>
            <a:spLocks noGrp="1"/>
          </p:cNvSpPr>
          <p:nvPr>
            <p:ph type="sldNum" sz="quarter" idx="12"/>
          </p:nvPr>
        </p:nvSpPr>
        <p:spPr/>
        <p:txBody>
          <a:bodyPr/>
          <a:lstStyle/>
          <a:p>
            <a:fld id="{C3689ACE-6C59-4479-8FE7-93D3AA3B078F}" type="slidenum">
              <a:rPr lang="nl-NL" smtClean="0"/>
              <a:t>40</a:t>
            </a:fld>
            <a:endParaRPr lang="nl-NL"/>
          </a:p>
        </p:txBody>
      </p:sp>
      <p:sp>
        <p:nvSpPr>
          <p:cNvPr id="7" name="Title 1">
            <a:extLst>
              <a:ext uri="{FF2B5EF4-FFF2-40B4-BE49-F238E27FC236}">
                <a16:creationId xmlns:a16="http://schemas.microsoft.com/office/drawing/2014/main" id="{F0920D32-084C-9ACE-80D6-2B04B0AFED9A}"/>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HETUS Activity prediction (domain)</a:t>
            </a:r>
            <a:endParaRPr lang="nl-NL" sz="3000" b="1" dirty="0">
              <a:solidFill>
                <a:srgbClr val="0070C0"/>
              </a:solidFill>
            </a:endParaRPr>
          </a:p>
        </p:txBody>
      </p:sp>
      <p:sp>
        <p:nvSpPr>
          <p:cNvPr id="8" name="TextBox 7">
            <a:extLst>
              <a:ext uri="{FF2B5EF4-FFF2-40B4-BE49-F238E27FC236}">
                <a16:creationId xmlns:a16="http://schemas.microsoft.com/office/drawing/2014/main" id="{114F5AFA-121E-4122-8320-0F4D0F272F4C}"/>
              </a:ext>
            </a:extLst>
          </p:cNvPr>
          <p:cNvSpPr txBox="1"/>
          <p:nvPr/>
        </p:nvSpPr>
        <p:spPr>
          <a:xfrm>
            <a:off x="4966314" y="5746912"/>
            <a:ext cx="3034371" cy="369332"/>
          </a:xfrm>
          <a:prstGeom prst="rect">
            <a:avLst/>
          </a:prstGeom>
          <a:noFill/>
          <a:ln>
            <a:solidFill>
              <a:schemeClr val="accent1"/>
            </a:solidFill>
          </a:ln>
        </p:spPr>
        <p:txBody>
          <a:bodyPr wrap="square" rtlCol="0">
            <a:spAutoFit/>
          </a:bodyPr>
          <a:lstStyle/>
          <a:p>
            <a:pPr algn="ctr"/>
            <a:r>
              <a:rPr lang="en-BE" dirty="0">
                <a:solidFill>
                  <a:schemeClr val="accent1"/>
                </a:solidFill>
              </a:rPr>
              <a:t>CBS-odin app, few users Italy</a:t>
            </a:r>
          </a:p>
        </p:txBody>
      </p:sp>
      <p:pic>
        <p:nvPicPr>
          <p:cNvPr id="10" name="Picture 9" descr="A graph of different colored bars&#10;&#10;AI-generated content may be incorrect.">
            <a:extLst>
              <a:ext uri="{FF2B5EF4-FFF2-40B4-BE49-F238E27FC236}">
                <a16:creationId xmlns:a16="http://schemas.microsoft.com/office/drawing/2014/main" id="{C8415DE9-9047-E428-9392-10691023E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05" y="1747996"/>
            <a:ext cx="5680796" cy="3024000"/>
          </a:xfrm>
          <a:prstGeom prst="rect">
            <a:avLst/>
          </a:prstGeom>
        </p:spPr>
      </p:pic>
      <p:pic>
        <p:nvPicPr>
          <p:cNvPr id="12" name="Picture 11" descr="A graph of different colored bars&#10;&#10;AI-generated content may be incorrect.">
            <a:extLst>
              <a:ext uri="{FF2B5EF4-FFF2-40B4-BE49-F238E27FC236}">
                <a16:creationId xmlns:a16="http://schemas.microsoft.com/office/drawing/2014/main" id="{9AB6D70D-8BEA-4399-5878-F62838C3D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261" y="1916439"/>
            <a:ext cx="5218677" cy="3024000"/>
          </a:xfrm>
          <a:prstGeom prst="rect">
            <a:avLst/>
          </a:prstGeom>
        </p:spPr>
      </p:pic>
    </p:spTree>
    <p:extLst>
      <p:ext uri="{BB962C8B-B14F-4D97-AF65-F5344CB8AC3E}">
        <p14:creationId xmlns:p14="http://schemas.microsoft.com/office/powerpoint/2010/main" val="817495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9C2CC-03E7-9327-E0CD-8936A01C08B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3FD6193-C5E0-78EF-2D17-F64F80273F8C}"/>
              </a:ext>
            </a:extLst>
          </p:cNvPr>
          <p:cNvSpPr txBox="1">
            <a:spLocks/>
          </p:cNvSpPr>
          <p:nvPr/>
        </p:nvSpPr>
        <p:spPr>
          <a:xfrm>
            <a:off x="838200" y="365126"/>
            <a:ext cx="1774800" cy="878400"/>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a:solidFill>
                  <a:schemeClr val="bg1"/>
                </a:solidFill>
              </a:rPr>
              <a:t>WP 2.3</a:t>
            </a:r>
          </a:p>
        </p:txBody>
      </p:sp>
      <p:sp>
        <p:nvSpPr>
          <p:cNvPr id="5" name="Content Placeholder 2">
            <a:extLst>
              <a:ext uri="{FF2B5EF4-FFF2-40B4-BE49-F238E27FC236}">
                <a16:creationId xmlns:a16="http://schemas.microsoft.com/office/drawing/2014/main" id="{E04E74AB-49E1-648A-308D-2AC8BC4A1CB3}"/>
              </a:ext>
            </a:extLst>
          </p:cNvPr>
          <p:cNvSpPr txBox="1">
            <a:spLocks/>
          </p:cNvSpPr>
          <p:nvPr/>
        </p:nvSpPr>
        <p:spPr>
          <a:xfrm>
            <a:off x="838200" y="1382751"/>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070C0"/>
                </a:solidFill>
              </a:rPr>
              <a:t>Context</a:t>
            </a:r>
          </a:p>
          <a:p>
            <a:pPr marL="342900" indent="-342900" algn="l">
              <a:buFont typeface="Wingdings" pitchFamily="2" charset="2"/>
              <a:buChar char="§"/>
            </a:pPr>
            <a:r>
              <a:rPr lang="en-GB" sz="2000" dirty="0"/>
              <a:t>Difference between microservices</a:t>
            </a:r>
          </a:p>
          <a:p>
            <a:pPr marL="342900" indent="-342900" algn="l">
              <a:buFont typeface="Wingdings" pitchFamily="2" charset="2"/>
              <a:buChar char="§"/>
            </a:pPr>
            <a:r>
              <a:rPr lang="en-GB" sz="2000" dirty="0"/>
              <a:t>Microservice linked to UI/UX</a:t>
            </a:r>
          </a:p>
          <a:p>
            <a:pPr marL="342900" indent="-342900" algn="l">
              <a:buFont typeface="Wingdings" pitchFamily="2" charset="2"/>
              <a:buChar char="§"/>
            </a:pPr>
            <a:r>
              <a:rPr lang="en-GB" sz="2000" dirty="0"/>
              <a:t>Smart solution</a:t>
            </a:r>
          </a:p>
          <a:p>
            <a:pPr marL="342900" indent="-342900" algn="l">
              <a:buFont typeface="Wingdings" pitchFamily="2" charset="2"/>
              <a:buChar char="§"/>
            </a:pPr>
            <a:r>
              <a:rPr lang="en-GB" sz="2000" dirty="0"/>
              <a:t>Clever solution</a:t>
            </a:r>
          </a:p>
          <a:p>
            <a:pPr marL="342900" indent="-342900" algn="l">
              <a:buFont typeface="Wingdings" pitchFamily="2" charset="2"/>
              <a:buChar char="§"/>
            </a:pPr>
            <a:r>
              <a:rPr lang="en-GB" sz="2000" dirty="0"/>
              <a:t>Trustworthy solution</a:t>
            </a:r>
          </a:p>
        </p:txBody>
      </p:sp>
      <p:sp>
        <p:nvSpPr>
          <p:cNvPr id="6" name="Content Placeholder 3">
            <a:extLst>
              <a:ext uri="{FF2B5EF4-FFF2-40B4-BE49-F238E27FC236}">
                <a16:creationId xmlns:a16="http://schemas.microsoft.com/office/drawing/2014/main" id="{E4638A16-AFF7-5336-493B-1C339A38046B}"/>
              </a:ext>
            </a:extLst>
          </p:cNvPr>
          <p:cNvSpPr txBox="1">
            <a:spLocks/>
          </p:cNvSpPr>
          <p:nvPr/>
        </p:nvSpPr>
        <p:spPr>
          <a:xfrm>
            <a:off x="2613025" y="365125"/>
            <a:ext cx="8740775" cy="877888"/>
          </a:xfrm>
          <a:prstGeom prst="rect">
            <a:avLst/>
          </a:prstGeom>
          <a:ln w="19050">
            <a:solidFill>
              <a:srgbClr val="0070C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rgbClr val="0070C0"/>
                </a:solidFill>
              </a:rPr>
              <a:t>Usability testing – Geolocation</a:t>
            </a:r>
          </a:p>
        </p:txBody>
      </p:sp>
      <p:sp>
        <p:nvSpPr>
          <p:cNvPr id="8" name="Title 1">
            <a:extLst>
              <a:ext uri="{FF2B5EF4-FFF2-40B4-BE49-F238E27FC236}">
                <a16:creationId xmlns:a16="http://schemas.microsoft.com/office/drawing/2014/main" id="{9CFE8A55-AE62-AAF4-7B52-D7D4A3C22D75}"/>
              </a:ext>
            </a:extLst>
          </p:cNvPr>
          <p:cNvSpPr txBox="1">
            <a:spLocks/>
          </p:cNvSpPr>
          <p:nvPr/>
        </p:nvSpPr>
        <p:spPr>
          <a:xfrm>
            <a:off x="0" y="6492874"/>
            <a:ext cx="12192000" cy="365126"/>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400" dirty="0">
                <a:solidFill>
                  <a:schemeClr val="bg1"/>
                </a:solidFill>
              </a:rPr>
              <a:t>Theun Pieter van Tienoven 							</a:t>
            </a:r>
          </a:p>
        </p:txBody>
      </p:sp>
      <p:sp>
        <p:nvSpPr>
          <p:cNvPr id="2" name="TextBox 1">
            <a:extLst>
              <a:ext uri="{FF2B5EF4-FFF2-40B4-BE49-F238E27FC236}">
                <a16:creationId xmlns:a16="http://schemas.microsoft.com/office/drawing/2014/main" id="{018DAAE7-EE79-190F-C637-C9D39832AAEF}"/>
              </a:ext>
            </a:extLst>
          </p:cNvPr>
          <p:cNvSpPr txBox="1"/>
          <p:nvPr/>
        </p:nvSpPr>
        <p:spPr>
          <a:xfrm>
            <a:off x="9837829" y="6521548"/>
            <a:ext cx="2354171" cy="307777"/>
          </a:xfrm>
          <a:prstGeom prst="rect">
            <a:avLst/>
          </a:prstGeom>
          <a:noFill/>
        </p:spPr>
        <p:txBody>
          <a:bodyPr wrap="none" rtlCol="0">
            <a:spAutoFit/>
          </a:bodyPr>
          <a:lstStyle/>
          <a:p>
            <a:pPr algn="r"/>
            <a:r>
              <a:rPr lang="en-GB" sz="1400" dirty="0" err="1">
                <a:solidFill>
                  <a:schemeClr val="bg1"/>
                </a:solidFill>
                <a:latin typeface="+mj-lt"/>
              </a:rPr>
              <a:t>Destatis</a:t>
            </a:r>
            <a:r>
              <a:rPr lang="en-GB" sz="1400" dirty="0">
                <a:solidFill>
                  <a:schemeClr val="bg1"/>
                </a:solidFill>
                <a:latin typeface="+mj-lt"/>
              </a:rPr>
              <a:t> – </a:t>
            </a:r>
            <a:r>
              <a:rPr lang="en-GB" sz="1400" dirty="0" err="1">
                <a:solidFill>
                  <a:schemeClr val="bg1"/>
                </a:solidFill>
                <a:latin typeface="+mj-lt"/>
              </a:rPr>
              <a:t>Istat</a:t>
            </a:r>
            <a:r>
              <a:rPr lang="en-GB" sz="1400" dirty="0">
                <a:solidFill>
                  <a:schemeClr val="bg1"/>
                </a:solidFill>
                <a:latin typeface="+mj-lt"/>
              </a:rPr>
              <a:t> –</a:t>
            </a:r>
            <a:r>
              <a:rPr lang="en-GB" sz="1400" dirty="0" err="1">
                <a:solidFill>
                  <a:schemeClr val="bg1"/>
                </a:solidFill>
                <a:latin typeface="+mj-lt"/>
              </a:rPr>
              <a:t>Statbel</a:t>
            </a:r>
            <a:r>
              <a:rPr lang="en-GB" sz="1400" dirty="0">
                <a:solidFill>
                  <a:schemeClr val="bg1"/>
                </a:solidFill>
                <a:latin typeface="+mj-lt"/>
              </a:rPr>
              <a:t>/VUB</a:t>
            </a:r>
          </a:p>
        </p:txBody>
      </p:sp>
    </p:spTree>
    <p:extLst>
      <p:ext uri="{BB962C8B-B14F-4D97-AF65-F5344CB8AC3E}">
        <p14:creationId xmlns:p14="http://schemas.microsoft.com/office/powerpoint/2010/main" val="2078974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FCCE1-B637-C0DC-B3AA-B1853AB365C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6A07394-8E21-35AF-F564-F2D6999215F6}"/>
              </a:ext>
            </a:extLst>
          </p:cNvPr>
          <p:cNvSpPr txBox="1">
            <a:spLocks/>
          </p:cNvSpPr>
          <p:nvPr/>
        </p:nvSpPr>
        <p:spPr>
          <a:xfrm>
            <a:off x="838200" y="365126"/>
            <a:ext cx="1774800" cy="878400"/>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a:solidFill>
                  <a:schemeClr val="bg1"/>
                </a:solidFill>
              </a:rPr>
              <a:t>WP 2.3</a:t>
            </a:r>
          </a:p>
        </p:txBody>
      </p:sp>
      <p:sp>
        <p:nvSpPr>
          <p:cNvPr id="5" name="Content Placeholder 2">
            <a:extLst>
              <a:ext uri="{FF2B5EF4-FFF2-40B4-BE49-F238E27FC236}">
                <a16:creationId xmlns:a16="http://schemas.microsoft.com/office/drawing/2014/main" id="{DF2FA393-A24C-C525-68BB-E1E9F35351DD}"/>
              </a:ext>
            </a:extLst>
          </p:cNvPr>
          <p:cNvSpPr txBox="1">
            <a:spLocks/>
          </p:cNvSpPr>
          <p:nvPr/>
        </p:nvSpPr>
        <p:spPr>
          <a:xfrm>
            <a:off x="838200" y="1382751"/>
            <a:ext cx="5575852"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070C0"/>
                </a:solidFill>
              </a:rPr>
              <a:t>Context</a:t>
            </a:r>
          </a:p>
          <a:p>
            <a:pPr marL="342900" indent="-342900" algn="l">
              <a:buFont typeface="Wingdings" pitchFamily="2" charset="2"/>
              <a:buChar char="§"/>
            </a:pPr>
            <a:r>
              <a:rPr lang="en-GB" sz="2000" b="1" dirty="0">
                <a:solidFill>
                  <a:srgbClr val="0070C0"/>
                </a:solidFill>
              </a:rPr>
              <a:t>Difference between microservices</a:t>
            </a:r>
          </a:p>
          <a:p>
            <a:pPr marL="342900" indent="-342900" algn="l">
              <a:buFont typeface="Wingdings" pitchFamily="2" charset="2"/>
              <a:buChar char="§"/>
            </a:pPr>
            <a:r>
              <a:rPr lang="en-GB" sz="2000" dirty="0"/>
              <a:t>Microservice linked to UI/UX</a:t>
            </a:r>
          </a:p>
          <a:p>
            <a:pPr marL="342900" indent="-342900" algn="l">
              <a:buFont typeface="Wingdings" pitchFamily="2" charset="2"/>
              <a:buChar char="§"/>
            </a:pPr>
            <a:r>
              <a:rPr lang="en-GB" sz="2000" dirty="0"/>
              <a:t>Smart solution</a:t>
            </a:r>
          </a:p>
          <a:p>
            <a:pPr marL="342900" indent="-342900" algn="l">
              <a:buFont typeface="Wingdings" pitchFamily="2" charset="2"/>
              <a:buChar char="§"/>
            </a:pPr>
            <a:r>
              <a:rPr lang="en-GB" sz="2000" dirty="0"/>
              <a:t>Clever solution</a:t>
            </a:r>
          </a:p>
          <a:p>
            <a:pPr marL="342900" indent="-342900" algn="l">
              <a:buFont typeface="Wingdings" pitchFamily="2" charset="2"/>
              <a:buChar char="§"/>
            </a:pPr>
            <a:r>
              <a:rPr lang="en-GB" sz="2000" dirty="0"/>
              <a:t>Trustworthy solution</a:t>
            </a:r>
          </a:p>
        </p:txBody>
      </p:sp>
      <p:sp>
        <p:nvSpPr>
          <p:cNvPr id="6" name="Content Placeholder 3">
            <a:extLst>
              <a:ext uri="{FF2B5EF4-FFF2-40B4-BE49-F238E27FC236}">
                <a16:creationId xmlns:a16="http://schemas.microsoft.com/office/drawing/2014/main" id="{815DCAE3-BC14-5B19-CF7E-0D696EF2E314}"/>
              </a:ext>
            </a:extLst>
          </p:cNvPr>
          <p:cNvSpPr txBox="1">
            <a:spLocks/>
          </p:cNvSpPr>
          <p:nvPr/>
        </p:nvSpPr>
        <p:spPr>
          <a:xfrm>
            <a:off x="2613025" y="365125"/>
            <a:ext cx="8740775" cy="877888"/>
          </a:xfrm>
          <a:prstGeom prst="rect">
            <a:avLst/>
          </a:prstGeom>
          <a:ln w="19050">
            <a:solidFill>
              <a:srgbClr val="0070C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rgbClr val="0070C0"/>
                </a:solidFill>
              </a:rPr>
              <a:t>Usability testing – Geolocation</a:t>
            </a:r>
          </a:p>
        </p:txBody>
      </p:sp>
      <p:sp>
        <p:nvSpPr>
          <p:cNvPr id="2" name="Content Placeholder 2">
            <a:extLst>
              <a:ext uri="{FF2B5EF4-FFF2-40B4-BE49-F238E27FC236}">
                <a16:creationId xmlns:a16="http://schemas.microsoft.com/office/drawing/2014/main" id="{882A2C13-78E3-EAF9-CB48-8DC9E254A7B8}"/>
              </a:ext>
            </a:extLst>
          </p:cNvPr>
          <p:cNvSpPr txBox="1">
            <a:spLocks/>
          </p:cNvSpPr>
          <p:nvPr/>
        </p:nvSpPr>
        <p:spPr>
          <a:xfrm>
            <a:off x="6096000" y="1382238"/>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solidFill>
                <a:srgbClr val="0070C0"/>
              </a:solidFill>
            </a:endParaRPr>
          </a:p>
          <a:p>
            <a:pPr marL="342900" indent="-342900" algn="l">
              <a:buFont typeface="Wingdings" pitchFamily="2" charset="2"/>
              <a:buChar char="§"/>
            </a:pPr>
            <a:r>
              <a:rPr lang="en-GB" sz="2000" dirty="0"/>
              <a:t>Not single task-oriented</a:t>
            </a:r>
          </a:p>
          <a:p>
            <a:pPr marL="342900" indent="-342900" algn="l">
              <a:buFont typeface="Wingdings" pitchFamily="2" charset="2"/>
              <a:buChar char="§"/>
            </a:pPr>
            <a:r>
              <a:rPr lang="en-GB" sz="2000" dirty="0"/>
              <a:t>Versatile microservice</a:t>
            </a:r>
          </a:p>
        </p:txBody>
      </p:sp>
      <p:pic>
        <p:nvPicPr>
          <p:cNvPr id="8" name="Picture 7">
            <a:extLst>
              <a:ext uri="{FF2B5EF4-FFF2-40B4-BE49-F238E27FC236}">
                <a16:creationId xmlns:a16="http://schemas.microsoft.com/office/drawing/2014/main" id="{9BC9DCB2-44D4-FA44-2AD7-C57B8EED2937}"/>
              </a:ext>
            </a:extLst>
          </p:cNvPr>
          <p:cNvPicPr>
            <a:picLocks noChangeAspect="1"/>
          </p:cNvPicPr>
          <p:nvPr/>
        </p:nvPicPr>
        <p:blipFill>
          <a:blip r:embed="rId2"/>
          <a:stretch>
            <a:fillRect/>
          </a:stretch>
        </p:blipFill>
        <p:spPr>
          <a:xfrm>
            <a:off x="6096000" y="3257344"/>
            <a:ext cx="723755" cy="1044000"/>
          </a:xfrm>
          <a:prstGeom prst="rect">
            <a:avLst/>
          </a:prstGeom>
        </p:spPr>
      </p:pic>
      <p:pic>
        <p:nvPicPr>
          <p:cNvPr id="13" name="Picture 12">
            <a:extLst>
              <a:ext uri="{FF2B5EF4-FFF2-40B4-BE49-F238E27FC236}">
                <a16:creationId xmlns:a16="http://schemas.microsoft.com/office/drawing/2014/main" id="{249AB119-A9F8-8966-3DB9-17C767806420}"/>
              </a:ext>
            </a:extLst>
          </p:cNvPr>
          <p:cNvPicPr>
            <a:picLocks noChangeAspect="1"/>
          </p:cNvPicPr>
          <p:nvPr/>
        </p:nvPicPr>
        <p:blipFill>
          <a:blip r:embed="rId3"/>
          <a:stretch>
            <a:fillRect/>
          </a:stretch>
        </p:blipFill>
        <p:spPr>
          <a:xfrm>
            <a:off x="8672995" y="3257344"/>
            <a:ext cx="755779" cy="1044000"/>
          </a:xfrm>
          <a:prstGeom prst="rect">
            <a:avLst/>
          </a:prstGeom>
        </p:spPr>
      </p:pic>
      <p:pic>
        <p:nvPicPr>
          <p:cNvPr id="18" name="Picture 17">
            <a:extLst>
              <a:ext uri="{FF2B5EF4-FFF2-40B4-BE49-F238E27FC236}">
                <a16:creationId xmlns:a16="http://schemas.microsoft.com/office/drawing/2014/main" id="{4551799C-D1AB-C06E-E5F7-4545116BBF37}"/>
              </a:ext>
            </a:extLst>
          </p:cNvPr>
          <p:cNvPicPr>
            <a:picLocks noChangeAspect="1"/>
          </p:cNvPicPr>
          <p:nvPr/>
        </p:nvPicPr>
        <p:blipFill>
          <a:blip r:embed="rId4"/>
          <a:stretch>
            <a:fillRect/>
          </a:stretch>
        </p:blipFill>
        <p:spPr>
          <a:xfrm>
            <a:off x="7308087" y="3608683"/>
            <a:ext cx="876576" cy="341322"/>
          </a:xfrm>
          <a:prstGeom prst="rect">
            <a:avLst/>
          </a:prstGeom>
        </p:spPr>
      </p:pic>
      <p:sp>
        <p:nvSpPr>
          <p:cNvPr id="19" name="Title 1">
            <a:extLst>
              <a:ext uri="{FF2B5EF4-FFF2-40B4-BE49-F238E27FC236}">
                <a16:creationId xmlns:a16="http://schemas.microsoft.com/office/drawing/2014/main" id="{AE4D7447-B69A-A6E1-DDF1-81A8A2EC3CC0}"/>
              </a:ext>
            </a:extLst>
          </p:cNvPr>
          <p:cNvSpPr txBox="1">
            <a:spLocks/>
          </p:cNvSpPr>
          <p:nvPr/>
        </p:nvSpPr>
        <p:spPr>
          <a:xfrm>
            <a:off x="0" y="6492874"/>
            <a:ext cx="12192000" cy="365126"/>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400" dirty="0">
                <a:solidFill>
                  <a:schemeClr val="bg1"/>
                </a:solidFill>
              </a:rPr>
              <a:t>Theun Pieter van Tienoven 							</a:t>
            </a:r>
          </a:p>
        </p:txBody>
      </p:sp>
      <p:sp>
        <p:nvSpPr>
          <p:cNvPr id="20" name="TextBox 19">
            <a:extLst>
              <a:ext uri="{FF2B5EF4-FFF2-40B4-BE49-F238E27FC236}">
                <a16:creationId xmlns:a16="http://schemas.microsoft.com/office/drawing/2014/main" id="{EBBEDEE0-3F13-6D0F-2D66-AF927F4E34F4}"/>
              </a:ext>
            </a:extLst>
          </p:cNvPr>
          <p:cNvSpPr txBox="1"/>
          <p:nvPr/>
        </p:nvSpPr>
        <p:spPr>
          <a:xfrm>
            <a:off x="9935613" y="6521548"/>
            <a:ext cx="2256387" cy="307777"/>
          </a:xfrm>
          <a:prstGeom prst="rect">
            <a:avLst/>
          </a:prstGeom>
          <a:noFill/>
        </p:spPr>
        <p:txBody>
          <a:bodyPr wrap="none" rtlCol="0">
            <a:spAutoFit/>
          </a:bodyPr>
          <a:lstStyle/>
          <a:p>
            <a:pPr algn="r"/>
            <a:r>
              <a:rPr lang="en-GB" sz="1400" dirty="0" err="1">
                <a:solidFill>
                  <a:schemeClr val="bg1"/>
                </a:solidFill>
                <a:latin typeface="+mj-lt"/>
              </a:rPr>
              <a:t>Destatis</a:t>
            </a:r>
            <a:r>
              <a:rPr lang="en-GB" sz="1400" dirty="0">
                <a:solidFill>
                  <a:schemeClr val="bg1"/>
                </a:solidFill>
                <a:latin typeface="+mj-lt"/>
              </a:rPr>
              <a:t> – </a:t>
            </a:r>
            <a:r>
              <a:rPr lang="en-GB" sz="1400" dirty="0" err="1">
                <a:solidFill>
                  <a:schemeClr val="bg1"/>
                </a:solidFill>
                <a:latin typeface="+mj-lt"/>
              </a:rPr>
              <a:t>Istat</a:t>
            </a:r>
            <a:r>
              <a:rPr lang="en-GB" sz="1400" dirty="0">
                <a:solidFill>
                  <a:schemeClr val="bg1"/>
                </a:solidFill>
                <a:latin typeface="+mj-lt"/>
              </a:rPr>
              <a:t> –</a:t>
            </a:r>
            <a:r>
              <a:rPr lang="en-GB" sz="1400" dirty="0" err="1">
                <a:solidFill>
                  <a:schemeClr val="bg1"/>
                </a:solidFill>
                <a:latin typeface="+mj-lt"/>
              </a:rPr>
              <a:t>Statbel</a:t>
            </a:r>
            <a:r>
              <a:rPr lang="en-GB" sz="1400" dirty="0">
                <a:solidFill>
                  <a:schemeClr val="bg1"/>
                </a:solidFill>
                <a:latin typeface="+mj-lt"/>
              </a:rPr>
              <a:t> VUB</a:t>
            </a:r>
          </a:p>
        </p:txBody>
      </p:sp>
    </p:spTree>
    <p:extLst>
      <p:ext uri="{BB962C8B-B14F-4D97-AF65-F5344CB8AC3E}">
        <p14:creationId xmlns:p14="http://schemas.microsoft.com/office/powerpoint/2010/main" val="35700082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AE32B-C19D-2E21-9FF8-CC41DDADAD9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1E891F1-E7EE-940B-845A-9D5F1BABC709}"/>
              </a:ext>
            </a:extLst>
          </p:cNvPr>
          <p:cNvSpPr txBox="1">
            <a:spLocks/>
          </p:cNvSpPr>
          <p:nvPr/>
        </p:nvSpPr>
        <p:spPr>
          <a:xfrm>
            <a:off x="838200" y="365126"/>
            <a:ext cx="1774800" cy="878400"/>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a:solidFill>
                  <a:schemeClr val="bg1"/>
                </a:solidFill>
              </a:rPr>
              <a:t>WP 2.3</a:t>
            </a:r>
          </a:p>
        </p:txBody>
      </p:sp>
      <p:sp>
        <p:nvSpPr>
          <p:cNvPr id="5" name="Content Placeholder 2">
            <a:extLst>
              <a:ext uri="{FF2B5EF4-FFF2-40B4-BE49-F238E27FC236}">
                <a16:creationId xmlns:a16="http://schemas.microsoft.com/office/drawing/2014/main" id="{651221C9-ED37-25BE-6DE9-FF2C577ED37D}"/>
              </a:ext>
            </a:extLst>
          </p:cNvPr>
          <p:cNvSpPr txBox="1">
            <a:spLocks/>
          </p:cNvSpPr>
          <p:nvPr/>
        </p:nvSpPr>
        <p:spPr>
          <a:xfrm>
            <a:off x="838200" y="1382751"/>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070C0"/>
                </a:solidFill>
              </a:rPr>
              <a:t>Context</a:t>
            </a:r>
          </a:p>
          <a:p>
            <a:pPr marL="342900" indent="-342900" algn="l">
              <a:buFont typeface="Wingdings" pitchFamily="2" charset="2"/>
              <a:buChar char="§"/>
            </a:pPr>
            <a:r>
              <a:rPr lang="en-GB" sz="2000" dirty="0"/>
              <a:t>Difference between microservices</a:t>
            </a:r>
          </a:p>
          <a:p>
            <a:pPr marL="342900" indent="-342900" algn="l">
              <a:buFont typeface="Wingdings" pitchFamily="2" charset="2"/>
              <a:buChar char="§"/>
            </a:pPr>
            <a:r>
              <a:rPr lang="en-GB" sz="2000" b="1" dirty="0">
                <a:solidFill>
                  <a:srgbClr val="0070C0"/>
                </a:solidFill>
              </a:rPr>
              <a:t>Microservice linked to UI/UX</a:t>
            </a:r>
          </a:p>
          <a:p>
            <a:pPr marL="342900" indent="-342900" algn="l">
              <a:buFont typeface="Wingdings" pitchFamily="2" charset="2"/>
              <a:buChar char="§"/>
            </a:pPr>
            <a:r>
              <a:rPr lang="en-GB" sz="2000" dirty="0"/>
              <a:t>Smart solution</a:t>
            </a:r>
          </a:p>
          <a:p>
            <a:pPr marL="342900" indent="-342900" algn="l">
              <a:buFont typeface="Wingdings" pitchFamily="2" charset="2"/>
              <a:buChar char="§"/>
            </a:pPr>
            <a:r>
              <a:rPr lang="en-GB" sz="2000" dirty="0"/>
              <a:t>Clever solution</a:t>
            </a:r>
          </a:p>
          <a:p>
            <a:pPr marL="342900" indent="-342900" algn="l">
              <a:buFont typeface="Wingdings" pitchFamily="2" charset="2"/>
              <a:buChar char="§"/>
            </a:pPr>
            <a:r>
              <a:rPr lang="en-GB" sz="2000" dirty="0"/>
              <a:t>Trustworthy solution</a:t>
            </a:r>
          </a:p>
        </p:txBody>
      </p:sp>
      <p:sp>
        <p:nvSpPr>
          <p:cNvPr id="6" name="Content Placeholder 3">
            <a:extLst>
              <a:ext uri="{FF2B5EF4-FFF2-40B4-BE49-F238E27FC236}">
                <a16:creationId xmlns:a16="http://schemas.microsoft.com/office/drawing/2014/main" id="{0127FCD7-AB1C-5939-8EB9-9479A6635CEA}"/>
              </a:ext>
            </a:extLst>
          </p:cNvPr>
          <p:cNvSpPr txBox="1">
            <a:spLocks/>
          </p:cNvSpPr>
          <p:nvPr/>
        </p:nvSpPr>
        <p:spPr>
          <a:xfrm>
            <a:off x="2613025" y="365125"/>
            <a:ext cx="8740775" cy="877888"/>
          </a:xfrm>
          <a:prstGeom prst="rect">
            <a:avLst/>
          </a:prstGeom>
          <a:ln w="19050">
            <a:solidFill>
              <a:srgbClr val="0070C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rgbClr val="0070C0"/>
                </a:solidFill>
              </a:rPr>
              <a:t>Usability testing – Geolocation</a:t>
            </a:r>
          </a:p>
        </p:txBody>
      </p:sp>
      <p:sp>
        <p:nvSpPr>
          <p:cNvPr id="2" name="Content Placeholder 2">
            <a:extLst>
              <a:ext uri="{FF2B5EF4-FFF2-40B4-BE49-F238E27FC236}">
                <a16:creationId xmlns:a16="http://schemas.microsoft.com/office/drawing/2014/main" id="{964B905F-16A5-C046-AAB5-ECED76A7E652}"/>
              </a:ext>
            </a:extLst>
          </p:cNvPr>
          <p:cNvSpPr txBox="1">
            <a:spLocks/>
          </p:cNvSpPr>
          <p:nvPr/>
        </p:nvSpPr>
        <p:spPr>
          <a:xfrm>
            <a:off x="6096000" y="1382238"/>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solidFill>
                <a:srgbClr val="0070C0"/>
              </a:solidFill>
            </a:endParaRPr>
          </a:p>
          <a:p>
            <a:pPr marL="342900" indent="-342900" algn="l">
              <a:buFont typeface="Wingdings" pitchFamily="2" charset="2"/>
              <a:buChar char="§"/>
            </a:pPr>
            <a:r>
              <a:rPr lang="en-GB" sz="2000" dirty="0"/>
              <a:t>No one size fits all…</a:t>
            </a:r>
          </a:p>
          <a:p>
            <a:pPr marL="342900" indent="-342900" algn="l">
              <a:buFont typeface="Wingdings" pitchFamily="2" charset="2"/>
              <a:buChar char="§"/>
            </a:pPr>
            <a:r>
              <a:rPr lang="en-GB" sz="2000" dirty="0"/>
              <a:t>... but general points of attention</a:t>
            </a:r>
          </a:p>
        </p:txBody>
      </p:sp>
      <p:pic>
        <p:nvPicPr>
          <p:cNvPr id="11" name="Picture 10">
            <a:extLst>
              <a:ext uri="{FF2B5EF4-FFF2-40B4-BE49-F238E27FC236}">
                <a16:creationId xmlns:a16="http://schemas.microsoft.com/office/drawing/2014/main" id="{B4672F4E-26BB-7C18-346E-C2D323230152}"/>
              </a:ext>
            </a:extLst>
          </p:cNvPr>
          <p:cNvPicPr>
            <a:picLocks noChangeAspect="1"/>
          </p:cNvPicPr>
          <p:nvPr/>
        </p:nvPicPr>
        <p:blipFill>
          <a:blip r:embed="rId2"/>
          <a:stretch>
            <a:fillRect/>
          </a:stretch>
        </p:blipFill>
        <p:spPr>
          <a:xfrm>
            <a:off x="5162551" y="2393950"/>
            <a:ext cx="0" cy="0"/>
          </a:xfrm>
          <a:prstGeom prst="rect">
            <a:avLst/>
          </a:prstGeom>
        </p:spPr>
      </p:pic>
      <p:pic>
        <p:nvPicPr>
          <p:cNvPr id="8" name="Picture 7">
            <a:extLst>
              <a:ext uri="{FF2B5EF4-FFF2-40B4-BE49-F238E27FC236}">
                <a16:creationId xmlns:a16="http://schemas.microsoft.com/office/drawing/2014/main" id="{CE2D5EAE-CD1A-F258-9E94-0BB455BA4D8C}"/>
              </a:ext>
            </a:extLst>
          </p:cNvPr>
          <p:cNvPicPr>
            <a:picLocks noChangeAspect="1"/>
          </p:cNvPicPr>
          <p:nvPr/>
        </p:nvPicPr>
        <p:blipFill>
          <a:blip r:embed="rId3"/>
          <a:stretch>
            <a:fillRect/>
          </a:stretch>
        </p:blipFill>
        <p:spPr>
          <a:xfrm>
            <a:off x="6451600" y="3429000"/>
            <a:ext cx="717350" cy="1044000"/>
          </a:xfrm>
          <a:prstGeom prst="rect">
            <a:avLst/>
          </a:prstGeom>
        </p:spPr>
      </p:pic>
      <p:pic>
        <p:nvPicPr>
          <p:cNvPr id="14" name="Picture 13">
            <a:extLst>
              <a:ext uri="{FF2B5EF4-FFF2-40B4-BE49-F238E27FC236}">
                <a16:creationId xmlns:a16="http://schemas.microsoft.com/office/drawing/2014/main" id="{CC640EC5-5713-A2D0-B70B-A65B0E57600E}"/>
              </a:ext>
            </a:extLst>
          </p:cNvPr>
          <p:cNvPicPr>
            <a:picLocks noChangeAspect="1"/>
          </p:cNvPicPr>
          <p:nvPr/>
        </p:nvPicPr>
        <p:blipFill>
          <a:blip r:embed="rId4"/>
          <a:stretch>
            <a:fillRect/>
          </a:stretch>
        </p:blipFill>
        <p:spPr>
          <a:xfrm>
            <a:off x="8597500" y="3429000"/>
            <a:ext cx="717350" cy="1044000"/>
          </a:xfrm>
          <a:prstGeom prst="rect">
            <a:avLst/>
          </a:prstGeom>
        </p:spPr>
      </p:pic>
      <p:pic>
        <p:nvPicPr>
          <p:cNvPr id="15" name="Picture 14">
            <a:extLst>
              <a:ext uri="{FF2B5EF4-FFF2-40B4-BE49-F238E27FC236}">
                <a16:creationId xmlns:a16="http://schemas.microsoft.com/office/drawing/2014/main" id="{84EC146F-F10C-E5CC-C704-891098FEF957}"/>
              </a:ext>
            </a:extLst>
          </p:cNvPr>
          <p:cNvPicPr>
            <a:picLocks noChangeAspect="1"/>
          </p:cNvPicPr>
          <p:nvPr/>
        </p:nvPicPr>
        <p:blipFill>
          <a:blip r:embed="rId5"/>
          <a:stretch>
            <a:fillRect/>
          </a:stretch>
        </p:blipFill>
        <p:spPr>
          <a:xfrm>
            <a:off x="7524550" y="3783805"/>
            <a:ext cx="717350" cy="279322"/>
          </a:xfrm>
          <a:prstGeom prst="rect">
            <a:avLst/>
          </a:prstGeom>
        </p:spPr>
      </p:pic>
      <p:pic>
        <p:nvPicPr>
          <p:cNvPr id="18" name="Picture 17">
            <a:extLst>
              <a:ext uri="{FF2B5EF4-FFF2-40B4-BE49-F238E27FC236}">
                <a16:creationId xmlns:a16="http://schemas.microsoft.com/office/drawing/2014/main" id="{8F2C18B3-26D5-5D9A-DE9E-C50E333F63CF}"/>
              </a:ext>
            </a:extLst>
          </p:cNvPr>
          <p:cNvPicPr>
            <a:picLocks noChangeAspect="1"/>
          </p:cNvPicPr>
          <p:nvPr/>
        </p:nvPicPr>
        <p:blipFill>
          <a:blip r:embed="rId6"/>
          <a:stretch>
            <a:fillRect/>
          </a:stretch>
        </p:blipFill>
        <p:spPr>
          <a:xfrm>
            <a:off x="7687436" y="4795506"/>
            <a:ext cx="658432" cy="1044000"/>
          </a:xfrm>
          <a:prstGeom prst="rect">
            <a:avLst/>
          </a:prstGeom>
        </p:spPr>
      </p:pic>
      <p:pic>
        <p:nvPicPr>
          <p:cNvPr id="19" name="Picture 18">
            <a:extLst>
              <a:ext uri="{FF2B5EF4-FFF2-40B4-BE49-F238E27FC236}">
                <a16:creationId xmlns:a16="http://schemas.microsoft.com/office/drawing/2014/main" id="{6195F8DB-C922-0206-6B4C-1F717EB38521}"/>
              </a:ext>
            </a:extLst>
          </p:cNvPr>
          <p:cNvPicPr>
            <a:picLocks noChangeAspect="1"/>
          </p:cNvPicPr>
          <p:nvPr/>
        </p:nvPicPr>
        <p:blipFill>
          <a:blip r:embed="rId7"/>
          <a:stretch>
            <a:fillRect/>
          </a:stretch>
        </p:blipFill>
        <p:spPr>
          <a:xfrm rot="5400000">
            <a:off x="7610175" y="4040094"/>
            <a:ext cx="546100" cy="279400"/>
          </a:xfrm>
          <a:prstGeom prst="rect">
            <a:avLst/>
          </a:prstGeom>
        </p:spPr>
      </p:pic>
      <p:sp>
        <p:nvSpPr>
          <p:cNvPr id="20" name="Title 1">
            <a:extLst>
              <a:ext uri="{FF2B5EF4-FFF2-40B4-BE49-F238E27FC236}">
                <a16:creationId xmlns:a16="http://schemas.microsoft.com/office/drawing/2014/main" id="{41EEF7B3-AF9E-E52D-A84D-F1A975E6621D}"/>
              </a:ext>
            </a:extLst>
          </p:cNvPr>
          <p:cNvSpPr txBox="1">
            <a:spLocks/>
          </p:cNvSpPr>
          <p:nvPr/>
        </p:nvSpPr>
        <p:spPr>
          <a:xfrm>
            <a:off x="0" y="6492874"/>
            <a:ext cx="12192000" cy="365126"/>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400" dirty="0">
                <a:solidFill>
                  <a:schemeClr val="bg1"/>
                </a:solidFill>
              </a:rPr>
              <a:t>Theun Pieter van Tienoven 							</a:t>
            </a:r>
          </a:p>
        </p:txBody>
      </p:sp>
      <p:sp>
        <p:nvSpPr>
          <p:cNvPr id="21" name="TextBox 20">
            <a:extLst>
              <a:ext uri="{FF2B5EF4-FFF2-40B4-BE49-F238E27FC236}">
                <a16:creationId xmlns:a16="http://schemas.microsoft.com/office/drawing/2014/main" id="{120764C0-DF2E-668F-A994-C4B840174D40}"/>
              </a:ext>
            </a:extLst>
          </p:cNvPr>
          <p:cNvSpPr txBox="1"/>
          <p:nvPr/>
        </p:nvSpPr>
        <p:spPr>
          <a:xfrm>
            <a:off x="9837829" y="6521548"/>
            <a:ext cx="2354171" cy="307777"/>
          </a:xfrm>
          <a:prstGeom prst="rect">
            <a:avLst/>
          </a:prstGeom>
          <a:noFill/>
        </p:spPr>
        <p:txBody>
          <a:bodyPr wrap="none" rtlCol="0">
            <a:spAutoFit/>
          </a:bodyPr>
          <a:lstStyle/>
          <a:p>
            <a:pPr algn="r"/>
            <a:r>
              <a:rPr lang="en-GB" sz="1400" dirty="0" err="1">
                <a:solidFill>
                  <a:schemeClr val="bg1"/>
                </a:solidFill>
                <a:latin typeface="+mj-lt"/>
              </a:rPr>
              <a:t>Destatis</a:t>
            </a:r>
            <a:r>
              <a:rPr lang="en-GB" sz="1400" dirty="0">
                <a:solidFill>
                  <a:schemeClr val="bg1"/>
                </a:solidFill>
                <a:latin typeface="+mj-lt"/>
              </a:rPr>
              <a:t> – </a:t>
            </a:r>
            <a:r>
              <a:rPr lang="en-GB" sz="1400" dirty="0" err="1">
                <a:solidFill>
                  <a:schemeClr val="bg1"/>
                </a:solidFill>
                <a:latin typeface="+mj-lt"/>
              </a:rPr>
              <a:t>Istat</a:t>
            </a:r>
            <a:r>
              <a:rPr lang="en-GB" sz="1400" dirty="0">
                <a:solidFill>
                  <a:schemeClr val="bg1"/>
                </a:solidFill>
                <a:latin typeface="+mj-lt"/>
              </a:rPr>
              <a:t> –</a:t>
            </a:r>
            <a:r>
              <a:rPr lang="en-GB" sz="1400" dirty="0" err="1">
                <a:solidFill>
                  <a:schemeClr val="bg1"/>
                </a:solidFill>
                <a:latin typeface="+mj-lt"/>
              </a:rPr>
              <a:t>Statbel</a:t>
            </a:r>
            <a:r>
              <a:rPr lang="en-GB" sz="1400" dirty="0">
                <a:solidFill>
                  <a:schemeClr val="bg1"/>
                </a:solidFill>
                <a:latin typeface="+mj-lt"/>
              </a:rPr>
              <a:t>/VUB</a:t>
            </a:r>
          </a:p>
        </p:txBody>
      </p:sp>
    </p:spTree>
    <p:extLst>
      <p:ext uri="{BB962C8B-B14F-4D97-AF65-F5344CB8AC3E}">
        <p14:creationId xmlns:p14="http://schemas.microsoft.com/office/powerpoint/2010/main" val="4061604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2C905-DE86-9E29-3FA7-49EBED444BD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904F7C3-E0BA-4B06-0289-5CD871CA8753}"/>
              </a:ext>
            </a:extLst>
          </p:cNvPr>
          <p:cNvSpPr txBox="1">
            <a:spLocks/>
          </p:cNvSpPr>
          <p:nvPr/>
        </p:nvSpPr>
        <p:spPr>
          <a:xfrm>
            <a:off x="838200" y="365126"/>
            <a:ext cx="1774800" cy="878400"/>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a:solidFill>
                  <a:schemeClr val="bg1"/>
                </a:solidFill>
              </a:rPr>
              <a:t>WP 2.3</a:t>
            </a:r>
          </a:p>
        </p:txBody>
      </p:sp>
      <p:sp>
        <p:nvSpPr>
          <p:cNvPr id="5" name="Content Placeholder 2">
            <a:extLst>
              <a:ext uri="{FF2B5EF4-FFF2-40B4-BE49-F238E27FC236}">
                <a16:creationId xmlns:a16="http://schemas.microsoft.com/office/drawing/2014/main" id="{9B595974-1E3A-CF97-3E54-FE08B4953063}"/>
              </a:ext>
            </a:extLst>
          </p:cNvPr>
          <p:cNvSpPr txBox="1">
            <a:spLocks/>
          </p:cNvSpPr>
          <p:nvPr/>
        </p:nvSpPr>
        <p:spPr>
          <a:xfrm>
            <a:off x="838200" y="1382751"/>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070C0"/>
                </a:solidFill>
              </a:rPr>
              <a:t>Context</a:t>
            </a:r>
          </a:p>
          <a:p>
            <a:pPr marL="342900" indent="-342900" algn="l">
              <a:buFont typeface="Wingdings" pitchFamily="2" charset="2"/>
              <a:buChar char="§"/>
            </a:pPr>
            <a:r>
              <a:rPr lang="en-GB" sz="2000" dirty="0"/>
              <a:t>Difference between microservices</a:t>
            </a:r>
          </a:p>
          <a:p>
            <a:pPr marL="342900" indent="-342900" algn="l">
              <a:buFont typeface="Wingdings" pitchFamily="2" charset="2"/>
              <a:buChar char="§"/>
            </a:pPr>
            <a:r>
              <a:rPr lang="en-GB" sz="2000" dirty="0"/>
              <a:t>Microservice linked to UI/UX</a:t>
            </a:r>
          </a:p>
          <a:p>
            <a:pPr marL="342900" indent="-342900" algn="l">
              <a:buFont typeface="Wingdings" pitchFamily="2" charset="2"/>
              <a:buChar char="§"/>
            </a:pPr>
            <a:r>
              <a:rPr lang="en-GB" sz="2000" b="1" dirty="0">
                <a:solidFill>
                  <a:srgbClr val="0070C0"/>
                </a:solidFill>
              </a:rPr>
              <a:t>Smart solution</a:t>
            </a:r>
          </a:p>
          <a:p>
            <a:pPr marL="342900" indent="-342900" algn="l">
              <a:buFont typeface="Wingdings" pitchFamily="2" charset="2"/>
              <a:buChar char="§"/>
            </a:pPr>
            <a:r>
              <a:rPr lang="en-GB" sz="2000" dirty="0"/>
              <a:t>Clever solution</a:t>
            </a:r>
          </a:p>
          <a:p>
            <a:pPr marL="342900" indent="-342900" algn="l">
              <a:buFont typeface="Wingdings" pitchFamily="2" charset="2"/>
              <a:buChar char="§"/>
            </a:pPr>
            <a:r>
              <a:rPr lang="en-GB" sz="2000" dirty="0"/>
              <a:t>Trustworthy solution</a:t>
            </a:r>
          </a:p>
        </p:txBody>
      </p:sp>
      <p:sp>
        <p:nvSpPr>
          <p:cNvPr id="6" name="Content Placeholder 3">
            <a:extLst>
              <a:ext uri="{FF2B5EF4-FFF2-40B4-BE49-F238E27FC236}">
                <a16:creationId xmlns:a16="http://schemas.microsoft.com/office/drawing/2014/main" id="{0113989E-360D-8D56-9BF0-03BF4E54E77C}"/>
              </a:ext>
            </a:extLst>
          </p:cNvPr>
          <p:cNvSpPr txBox="1">
            <a:spLocks/>
          </p:cNvSpPr>
          <p:nvPr/>
        </p:nvSpPr>
        <p:spPr>
          <a:xfrm>
            <a:off x="2613025" y="365125"/>
            <a:ext cx="8740775" cy="877888"/>
          </a:xfrm>
          <a:prstGeom prst="rect">
            <a:avLst/>
          </a:prstGeom>
          <a:ln w="19050">
            <a:solidFill>
              <a:srgbClr val="0070C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rgbClr val="0070C0"/>
                </a:solidFill>
              </a:rPr>
              <a:t>Usability testing – Geolocation</a:t>
            </a:r>
          </a:p>
        </p:txBody>
      </p:sp>
      <p:sp>
        <p:nvSpPr>
          <p:cNvPr id="2" name="Content Placeholder 2">
            <a:extLst>
              <a:ext uri="{FF2B5EF4-FFF2-40B4-BE49-F238E27FC236}">
                <a16:creationId xmlns:a16="http://schemas.microsoft.com/office/drawing/2014/main" id="{C2559E84-2D6D-B37F-7843-12A2E152A9D6}"/>
              </a:ext>
            </a:extLst>
          </p:cNvPr>
          <p:cNvSpPr txBox="1">
            <a:spLocks/>
          </p:cNvSpPr>
          <p:nvPr/>
        </p:nvSpPr>
        <p:spPr>
          <a:xfrm>
            <a:off x="6096000" y="1382238"/>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solidFill>
                <a:srgbClr val="0070C0"/>
              </a:solidFill>
            </a:endParaRPr>
          </a:p>
          <a:p>
            <a:pPr marL="342900" indent="-342900" algn="l">
              <a:buFont typeface="Wingdings" pitchFamily="2" charset="2"/>
              <a:buChar char="§"/>
            </a:pPr>
            <a:r>
              <a:rPr lang="en-GB" sz="2000" dirty="0"/>
              <a:t>Yes, for mobility…</a:t>
            </a:r>
          </a:p>
          <a:p>
            <a:pPr marL="342900" indent="-342900" algn="l">
              <a:buFont typeface="Wingdings" pitchFamily="2" charset="2"/>
              <a:buChar char="§"/>
            </a:pPr>
            <a:r>
              <a:rPr lang="en-GB" sz="2000" dirty="0"/>
              <a:t>… but limited for TUS</a:t>
            </a:r>
          </a:p>
        </p:txBody>
      </p:sp>
      <p:pic>
        <p:nvPicPr>
          <p:cNvPr id="11" name="Picture 10">
            <a:extLst>
              <a:ext uri="{FF2B5EF4-FFF2-40B4-BE49-F238E27FC236}">
                <a16:creationId xmlns:a16="http://schemas.microsoft.com/office/drawing/2014/main" id="{D3BEAB54-1746-12CD-7064-77CE5FEC864D}"/>
              </a:ext>
            </a:extLst>
          </p:cNvPr>
          <p:cNvPicPr>
            <a:picLocks noChangeAspect="1"/>
          </p:cNvPicPr>
          <p:nvPr/>
        </p:nvPicPr>
        <p:blipFill>
          <a:blip r:embed="rId2"/>
          <a:stretch>
            <a:fillRect/>
          </a:stretch>
        </p:blipFill>
        <p:spPr>
          <a:xfrm>
            <a:off x="5162551" y="2393950"/>
            <a:ext cx="0" cy="0"/>
          </a:xfrm>
          <a:prstGeom prst="rect">
            <a:avLst/>
          </a:prstGeom>
        </p:spPr>
      </p:pic>
      <p:sp>
        <p:nvSpPr>
          <p:cNvPr id="20" name="Title 1">
            <a:extLst>
              <a:ext uri="{FF2B5EF4-FFF2-40B4-BE49-F238E27FC236}">
                <a16:creationId xmlns:a16="http://schemas.microsoft.com/office/drawing/2014/main" id="{21789EB6-B796-71C5-B40D-45831956BD4D}"/>
              </a:ext>
            </a:extLst>
          </p:cNvPr>
          <p:cNvSpPr txBox="1">
            <a:spLocks/>
          </p:cNvSpPr>
          <p:nvPr/>
        </p:nvSpPr>
        <p:spPr>
          <a:xfrm>
            <a:off x="0" y="6492874"/>
            <a:ext cx="12192000" cy="365126"/>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400" dirty="0">
                <a:solidFill>
                  <a:schemeClr val="bg1"/>
                </a:solidFill>
              </a:rPr>
              <a:t>Theun Pieter van Tienoven 							</a:t>
            </a:r>
          </a:p>
        </p:txBody>
      </p:sp>
      <p:sp>
        <p:nvSpPr>
          <p:cNvPr id="21" name="TextBox 20">
            <a:extLst>
              <a:ext uri="{FF2B5EF4-FFF2-40B4-BE49-F238E27FC236}">
                <a16:creationId xmlns:a16="http://schemas.microsoft.com/office/drawing/2014/main" id="{D43F214C-E86D-721A-C37C-4A0C265FED36}"/>
              </a:ext>
            </a:extLst>
          </p:cNvPr>
          <p:cNvSpPr txBox="1"/>
          <p:nvPr/>
        </p:nvSpPr>
        <p:spPr>
          <a:xfrm>
            <a:off x="9837829" y="6521548"/>
            <a:ext cx="2354171" cy="307777"/>
          </a:xfrm>
          <a:prstGeom prst="rect">
            <a:avLst/>
          </a:prstGeom>
          <a:noFill/>
        </p:spPr>
        <p:txBody>
          <a:bodyPr wrap="none" rtlCol="0">
            <a:spAutoFit/>
          </a:bodyPr>
          <a:lstStyle/>
          <a:p>
            <a:pPr algn="r"/>
            <a:r>
              <a:rPr lang="en-GB" sz="1400" dirty="0" err="1">
                <a:solidFill>
                  <a:schemeClr val="bg1"/>
                </a:solidFill>
                <a:latin typeface="+mj-lt"/>
              </a:rPr>
              <a:t>Destatis</a:t>
            </a:r>
            <a:r>
              <a:rPr lang="en-GB" sz="1400" dirty="0">
                <a:solidFill>
                  <a:schemeClr val="bg1"/>
                </a:solidFill>
                <a:latin typeface="+mj-lt"/>
              </a:rPr>
              <a:t> – </a:t>
            </a:r>
            <a:r>
              <a:rPr lang="en-GB" sz="1400" dirty="0" err="1">
                <a:solidFill>
                  <a:schemeClr val="bg1"/>
                </a:solidFill>
                <a:latin typeface="+mj-lt"/>
              </a:rPr>
              <a:t>Istat</a:t>
            </a:r>
            <a:r>
              <a:rPr lang="en-GB" sz="1400" dirty="0">
                <a:solidFill>
                  <a:schemeClr val="bg1"/>
                </a:solidFill>
                <a:latin typeface="+mj-lt"/>
              </a:rPr>
              <a:t> –</a:t>
            </a:r>
            <a:r>
              <a:rPr lang="en-GB" sz="1400" dirty="0" err="1">
                <a:solidFill>
                  <a:schemeClr val="bg1"/>
                </a:solidFill>
                <a:latin typeface="+mj-lt"/>
              </a:rPr>
              <a:t>Statbel</a:t>
            </a:r>
            <a:r>
              <a:rPr lang="en-GB" sz="1400" dirty="0">
                <a:solidFill>
                  <a:schemeClr val="bg1"/>
                </a:solidFill>
                <a:latin typeface="+mj-lt"/>
              </a:rPr>
              <a:t>/VUB</a:t>
            </a:r>
          </a:p>
        </p:txBody>
      </p:sp>
      <p:pic>
        <p:nvPicPr>
          <p:cNvPr id="7" name="Picture 6">
            <a:extLst>
              <a:ext uri="{FF2B5EF4-FFF2-40B4-BE49-F238E27FC236}">
                <a16:creationId xmlns:a16="http://schemas.microsoft.com/office/drawing/2014/main" id="{6C3E9834-2FB0-3BCB-7A0A-3C95C2810092}"/>
              </a:ext>
            </a:extLst>
          </p:cNvPr>
          <p:cNvPicPr>
            <a:picLocks noChangeAspect="1"/>
          </p:cNvPicPr>
          <p:nvPr/>
        </p:nvPicPr>
        <p:blipFill>
          <a:blip r:embed="rId3"/>
          <a:stretch>
            <a:fillRect/>
          </a:stretch>
        </p:blipFill>
        <p:spPr>
          <a:xfrm>
            <a:off x="6096000" y="3139440"/>
            <a:ext cx="1097280" cy="1554480"/>
          </a:xfrm>
          <a:prstGeom prst="rect">
            <a:avLst/>
          </a:prstGeom>
        </p:spPr>
      </p:pic>
      <p:pic>
        <p:nvPicPr>
          <p:cNvPr id="9" name="Picture 8">
            <a:extLst>
              <a:ext uri="{FF2B5EF4-FFF2-40B4-BE49-F238E27FC236}">
                <a16:creationId xmlns:a16="http://schemas.microsoft.com/office/drawing/2014/main" id="{2D6B17B9-B9EA-8E30-2CDC-706A7AE8A15B}"/>
              </a:ext>
            </a:extLst>
          </p:cNvPr>
          <p:cNvPicPr>
            <a:picLocks noChangeAspect="1"/>
          </p:cNvPicPr>
          <p:nvPr/>
        </p:nvPicPr>
        <p:blipFill>
          <a:blip r:embed="rId4"/>
          <a:stretch>
            <a:fillRect/>
          </a:stretch>
        </p:blipFill>
        <p:spPr>
          <a:xfrm>
            <a:off x="7848324" y="3746019"/>
            <a:ext cx="876576" cy="341322"/>
          </a:xfrm>
          <a:prstGeom prst="rect">
            <a:avLst/>
          </a:prstGeom>
        </p:spPr>
      </p:pic>
      <p:pic>
        <p:nvPicPr>
          <p:cNvPr id="12" name="Picture 11">
            <a:extLst>
              <a:ext uri="{FF2B5EF4-FFF2-40B4-BE49-F238E27FC236}">
                <a16:creationId xmlns:a16="http://schemas.microsoft.com/office/drawing/2014/main" id="{0B4F7FA3-4E18-BC90-AB43-C4C38EF5FE10}"/>
              </a:ext>
            </a:extLst>
          </p:cNvPr>
          <p:cNvPicPr>
            <a:picLocks noChangeAspect="1"/>
          </p:cNvPicPr>
          <p:nvPr/>
        </p:nvPicPr>
        <p:blipFill>
          <a:blip r:embed="rId5"/>
          <a:stretch>
            <a:fillRect/>
          </a:stretch>
        </p:blipFill>
        <p:spPr>
          <a:xfrm>
            <a:off x="9441589" y="3563172"/>
            <a:ext cx="396240" cy="707016"/>
          </a:xfrm>
          <a:prstGeom prst="rect">
            <a:avLst/>
          </a:prstGeom>
        </p:spPr>
      </p:pic>
    </p:spTree>
    <p:extLst>
      <p:ext uri="{BB962C8B-B14F-4D97-AF65-F5344CB8AC3E}">
        <p14:creationId xmlns:p14="http://schemas.microsoft.com/office/powerpoint/2010/main" val="2041481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7D7AE-8F4C-ED5B-F2AE-F7193E8F81A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790C959-9C7C-74F8-7C67-A15DCCBB2008}"/>
              </a:ext>
            </a:extLst>
          </p:cNvPr>
          <p:cNvSpPr txBox="1">
            <a:spLocks/>
          </p:cNvSpPr>
          <p:nvPr/>
        </p:nvSpPr>
        <p:spPr>
          <a:xfrm>
            <a:off x="838200" y="365126"/>
            <a:ext cx="1774800" cy="878400"/>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a:solidFill>
                  <a:schemeClr val="bg1"/>
                </a:solidFill>
              </a:rPr>
              <a:t>WP 2.3</a:t>
            </a:r>
          </a:p>
        </p:txBody>
      </p:sp>
      <p:sp>
        <p:nvSpPr>
          <p:cNvPr id="5" name="Content Placeholder 2">
            <a:extLst>
              <a:ext uri="{FF2B5EF4-FFF2-40B4-BE49-F238E27FC236}">
                <a16:creationId xmlns:a16="http://schemas.microsoft.com/office/drawing/2014/main" id="{C01970A5-6958-B055-EDFF-F30D1A91D0C0}"/>
              </a:ext>
            </a:extLst>
          </p:cNvPr>
          <p:cNvSpPr txBox="1">
            <a:spLocks/>
          </p:cNvSpPr>
          <p:nvPr/>
        </p:nvSpPr>
        <p:spPr>
          <a:xfrm>
            <a:off x="838200" y="1382751"/>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070C0"/>
                </a:solidFill>
              </a:rPr>
              <a:t>Context</a:t>
            </a:r>
          </a:p>
          <a:p>
            <a:pPr marL="342900" indent="-342900" algn="l">
              <a:buFont typeface="Wingdings" pitchFamily="2" charset="2"/>
              <a:buChar char="§"/>
            </a:pPr>
            <a:r>
              <a:rPr lang="en-GB" sz="2000" dirty="0"/>
              <a:t>Difference between microservices</a:t>
            </a:r>
          </a:p>
          <a:p>
            <a:pPr marL="342900" indent="-342900" algn="l">
              <a:buFont typeface="Wingdings" pitchFamily="2" charset="2"/>
              <a:buChar char="§"/>
            </a:pPr>
            <a:r>
              <a:rPr lang="en-GB" sz="2000" dirty="0"/>
              <a:t>Microservice linked to UI/UX</a:t>
            </a:r>
          </a:p>
          <a:p>
            <a:pPr marL="342900" indent="-342900" algn="l">
              <a:buFont typeface="Wingdings" pitchFamily="2" charset="2"/>
              <a:buChar char="§"/>
            </a:pPr>
            <a:r>
              <a:rPr lang="en-GB" sz="2000" dirty="0"/>
              <a:t>Smart solution</a:t>
            </a:r>
          </a:p>
          <a:p>
            <a:pPr marL="342900" indent="-342900" algn="l">
              <a:buFont typeface="Wingdings" pitchFamily="2" charset="2"/>
              <a:buChar char="§"/>
            </a:pPr>
            <a:r>
              <a:rPr lang="en-GB" sz="2000" b="1" dirty="0">
                <a:solidFill>
                  <a:srgbClr val="0070C0"/>
                </a:solidFill>
              </a:rPr>
              <a:t>Clever solution</a:t>
            </a:r>
          </a:p>
          <a:p>
            <a:pPr marL="342900" indent="-342900" algn="l">
              <a:buFont typeface="Wingdings" pitchFamily="2" charset="2"/>
              <a:buChar char="§"/>
            </a:pPr>
            <a:r>
              <a:rPr lang="en-GB" sz="2000" dirty="0"/>
              <a:t>Trustworthy solution</a:t>
            </a:r>
          </a:p>
        </p:txBody>
      </p:sp>
      <p:sp>
        <p:nvSpPr>
          <p:cNvPr id="6" name="Content Placeholder 3">
            <a:extLst>
              <a:ext uri="{FF2B5EF4-FFF2-40B4-BE49-F238E27FC236}">
                <a16:creationId xmlns:a16="http://schemas.microsoft.com/office/drawing/2014/main" id="{9D86BA84-EC91-D0A5-7CBC-7556C1996217}"/>
              </a:ext>
            </a:extLst>
          </p:cNvPr>
          <p:cNvSpPr txBox="1">
            <a:spLocks/>
          </p:cNvSpPr>
          <p:nvPr/>
        </p:nvSpPr>
        <p:spPr>
          <a:xfrm>
            <a:off x="2613025" y="365125"/>
            <a:ext cx="8740775" cy="877888"/>
          </a:xfrm>
          <a:prstGeom prst="rect">
            <a:avLst/>
          </a:prstGeom>
          <a:ln w="19050">
            <a:solidFill>
              <a:srgbClr val="0070C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rgbClr val="0070C0"/>
                </a:solidFill>
              </a:rPr>
              <a:t>Usability testing – Geolocation</a:t>
            </a:r>
          </a:p>
        </p:txBody>
      </p:sp>
      <p:sp>
        <p:nvSpPr>
          <p:cNvPr id="2" name="Content Placeholder 2">
            <a:extLst>
              <a:ext uri="{FF2B5EF4-FFF2-40B4-BE49-F238E27FC236}">
                <a16:creationId xmlns:a16="http://schemas.microsoft.com/office/drawing/2014/main" id="{0C6DBF6E-4B18-AA9A-DB72-50637B3670E2}"/>
              </a:ext>
            </a:extLst>
          </p:cNvPr>
          <p:cNvSpPr txBox="1">
            <a:spLocks/>
          </p:cNvSpPr>
          <p:nvPr/>
        </p:nvSpPr>
        <p:spPr>
          <a:xfrm>
            <a:off x="6096000" y="1382238"/>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solidFill>
                <a:srgbClr val="0070C0"/>
              </a:solidFill>
            </a:endParaRPr>
          </a:p>
          <a:p>
            <a:pPr marL="342900" indent="-342900" algn="l">
              <a:buFont typeface="Wingdings" pitchFamily="2" charset="2"/>
              <a:buChar char="§"/>
            </a:pPr>
            <a:r>
              <a:rPr lang="en-GB" sz="2000" dirty="0"/>
              <a:t>“The devil’s in the detail” (2 times)</a:t>
            </a:r>
          </a:p>
          <a:p>
            <a:pPr marL="342900" indent="-342900" algn="l">
              <a:buFont typeface="Wingdings" pitchFamily="2" charset="2"/>
              <a:buChar char="§"/>
            </a:pPr>
            <a:endParaRPr lang="en-GB" sz="2000" dirty="0"/>
          </a:p>
        </p:txBody>
      </p:sp>
      <p:pic>
        <p:nvPicPr>
          <p:cNvPr id="11" name="Picture 10">
            <a:extLst>
              <a:ext uri="{FF2B5EF4-FFF2-40B4-BE49-F238E27FC236}">
                <a16:creationId xmlns:a16="http://schemas.microsoft.com/office/drawing/2014/main" id="{0D81B61D-066C-CA5B-A728-05A5B6B4DF22}"/>
              </a:ext>
            </a:extLst>
          </p:cNvPr>
          <p:cNvPicPr>
            <a:picLocks noChangeAspect="1"/>
          </p:cNvPicPr>
          <p:nvPr/>
        </p:nvPicPr>
        <p:blipFill>
          <a:blip r:embed="rId2"/>
          <a:stretch>
            <a:fillRect/>
          </a:stretch>
        </p:blipFill>
        <p:spPr>
          <a:xfrm>
            <a:off x="5162551" y="2393950"/>
            <a:ext cx="0" cy="0"/>
          </a:xfrm>
          <a:prstGeom prst="rect">
            <a:avLst/>
          </a:prstGeom>
        </p:spPr>
      </p:pic>
      <p:sp>
        <p:nvSpPr>
          <p:cNvPr id="20" name="Title 1">
            <a:extLst>
              <a:ext uri="{FF2B5EF4-FFF2-40B4-BE49-F238E27FC236}">
                <a16:creationId xmlns:a16="http://schemas.microsoft.com/office/drawing/2014/main" id="{BD8224EB-3F49-D835-5146-3F8769EB14BC}"/>
              </a:ext>
            </a:extLst>
          </p:cNvPr>
          <p:cNvSpPr txBox="1">
            <a:spLocks/>
          </p:cNvSpPr>
          <p:nvPr/>
        </p:nvSpPr>
        <p:spPr>
          <a:xfrm>
            <a:off x="0" y="6492874"/>
            <a:ext cx="12192000" cy="365126"/>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400" dirty="0">
                <a:solidFill>
                  <a:schemeClr val="bg1"/>
                </a:solidFill>
              </a:rPr>
              <a:t>Theun Pieter van Tienoven 							</a:t>
            </a:r>
          </a:p>
        </p:txBody>
      </p:sp>
      <p:sp>
        <p:nvSpPr>
          <p:cNvPr id="21" name="TextBox 20">
            <a:extLst>
              <a:ext uri="{FF2B5EF4-FFF2-40B4-BE49-F238E27FC236}">
                <a16:creationId xmlns:a16="http://schemas.microsoft.com/office/drawing/2014/main" id="{D9A7F653-9356-0AF4-24F3-DD69CE167E5D}"/>
              </a:ext>
            </a:extLst>
          </p:cNvPr>
          <p:cNvSpPr txBox="1"/>
          <p:nvPr/>
        </p:nvSpPr>
        <p:spPr>
          <a:xfrm>
            <a:off x="9837829" y="6521548"/>
            <a:ext cx="2354171" cy="307777"/>
          </a:xfrm>
          <a:prstGeom prst="rect">
            <a:avLst/>
          </a:prstGeom>
          <a:noFill/>
        </p:spPr>
        <p:txBody>
          <a:bodyPr wrap="none" rtlCol="0">
            <a:spAutoFit/>
          </a:bodyPr>
          <a:lstStyle/>
          <a:p>
            <a:pPr algn="r"/>
            <a:r>
              <a:rPr lang="en-GB" sz="1400" dirty="0" err="1">
                <a:solidFill>
                  <a:schemeClr val="bg1"/>
                </a:solidFill>
                <a:latin typeface="+mj-lt"/>
              </a:rPr>
              <a:t>Destatis</a:t>
            </a:r>
            <a:r>
              <a:rPr lang="en-GB" sz="1400" dirty="0">
                <a:solidFill>
                  <a:schemeClr val="bg1"/>
                </a:solidFill>
                <a:latin typeface="+mj-lt"/>
              </a:rPr>
              <a:t> – </a:t>
            </a:r>
            <a:r>
              <a:rPr lang="en-GB" sz="1400" dirty="0" err="1">
                <a:solidFill>
                  <a:schemeClr val="bg1"/>
                </a:solidFill>
                <a:latin typeface="+mj-lt"/>
              </a:rPr>
              <a:t>Istat</a:t>
            </a:r>
            <a:r>
              <a:rPr lang="en-GB" sz="1400" dirty="0">
                <a:solidFill>
                  <a:schemeClr val="bg1"/>
                </a:solidFill>
                <a:latin typeface="+mj-lt"/>
              </a:rPr>
              <a:t> –</a:t>
            </a:r>
            <a:r>
              <a:rPr lang="en-GB" sz="1400" dirty="0" err="1">
                <a:solidFill>
                  <a:schemeClr val="bg1"/>
                </a:solidFill>
                <a:latin typeface="+mj-lt"/>
              </a:rPr>
              <a:t>Statbel</a:t>
            </a:r>
            <a:r>
              <a:rPr lang="en-GB" sz="1400" dirty="0">
                <a:solidFill>
                  <a:schemeClr val="bg1"/>
                </a:solidFill>
                <a:latin typeface="+mj-lt"/>
              </a:rPr>
              <a:t>/VUB</a:t>
            </a:r>
          </a:p>
        </p:txBody>
      </p:sp>
      <p:pic>
        <p:nvPicPr>
          <p:cNvPr id="7" name="Picture 6">
            <a:extLst>
              <a:ext uri="{FF2B5EF4-FFF2-40B4-BE49-F238E27FC236}">
                <a16:creationId xmlns:a16="http://schemas.microsoft.com/office/drawing/2014/main" id="{3BF1EBC0-08DB-200B-238C-98B9FC808F16}"/>
              </a:ext>
            </a:extLst>
          </p:cNvPr>
          <p:cNvPicPr>
            <a:picLocks noChangeAspect="1"/>
          </p:cNvPicPr>
          <p:nvPr/>
        </p:nvPicPr>
        <p:blipFill>
          <a:blip r:embed="rId3"/>
          <a:srcRect r="39071"/>
          <a:stretch/>
        </p:blipFill>
        <p:spPr>
          <a:xfrm>
            <a:off x="5348179" y="3180538"/>
            <a:ext cx="1808163" cy="1658392"/>
          </a:xfrm>
          <a:prstGeom prst="rect">
            <a:avLst/>
          </a:prstGeom>
        </p:spPr>
      </p:pic>
      <p:pic>
        <p:nvPicPr>
          <p:cNvPr id="10" name="Picture 9">
            <a:extLst>
              <a:ext uri="{FF2B5EF4-FFF2-40B4-BE49-F238E27FC236}">
                <a16:creationId xmlns:a16="http://schemas.microsoft.com/office/drawing/2014/main" id="{506DDC39-3A09-90DB-E67F-F26E88908DB2}"/>
              </a:ext>
            </a:extLst>
          </p:cNvPr>
          <p:cNvPicPr>
            <a:picLocks noChangeAspect="1"/>
          </p:cNvPicPr>
          <p:nvPr/>
        </p:nvPicPr>
        <p:blipFill>
          <a:blip r:embed="rId4"/>
          <a:stretch>
            <a:fillRect/>
          </a:stretch>
        </p:blipFill>
        <p:spPr>
          <a:xfrm>
            <a:off x="10851013" y="3345944"/>
            <a:ext cx="1005571" cy="1044000"/>
          </a:xfrm>
          <a:prstGeom prst="rect">
            <a:avLst/>
          </a:prstGeom>
        </p:spPr>
      </p:pic>
      <p:pic>
        <p:nvPicPr>
          <p:cNvPr id="12" name="Picture 11">
            <a:extLst>
              <a:ext uri="{FF2B5EF4-FFF2-40B4-BE49-F238E27FC236}">
                <a16:creationId xmlns:a16="http://schemas.microsoft.com/office/drawing/2014/main" id="{2A6D20C9-D0AB-C63C-8D96-48B526C6319E}"/>
              </a:ext>
            </a:extLst>
          </p:cNvPr>
          <p:cNvPicPr>
            <a:picLocks noChangeAspect="1"/>
          </p:cNvPicPr>
          <p:nvPr/>
        </p:nvPicPr>
        <p:blipFill>
          <a:blip r:embed="rId5"/>
          <a:stretch>
            <a:fillRect/>
          </a:stretch>
        </p:blipFill>
        <p:spPr>
          <a:xfrm>
            <a:off x="8752285" y="3346200"/>
            <a:ext cx="1005571" cy="1044000"/>
          </a:xfrm>
          <a:prstGeom prst="rect">
            <a:avLst/>
          </a:prstGeom>
        </p:spPr>
      </p:pic>
      <p:pic>
        <p:nvPicPr>
          <p:cNvPr id="13" name="Picture 12">
            <a:extLst>
              <a:ext uri="{FF2B5EF4-FFF2-40B4-BE49-F238E27FC236}">
                <a16:creationId xmlns:a16="http://schemas.microsoft.com/office/drawing/2014/main" id="{D20CAD73-6BC5-669B-5E9C-160C77477AAB}"/>
              </a:ext>
            </a:extLst>
          </p:cNvPr>
          <p:cNvPicPr>
            <a:picLocks noChangeAspect="1"/>
          </p:cNvPicPr>
          <p:nvPr/>
        </p:nvPicPr>
        <p:blipFill>
          <a:blip r:embed="rId6"/>
          <a:stretch>
            <a:fillRect/>
          </a:stretch>
        </p:blipFill>
        <p:spPr>
          <a:xfrm>
            <a:off x="9757856" y="3779344"/>
            <a:ext cx="876576" cy="341322"/>
          </a:xfrm>
          <a:prstGeom prst="rect">
            <a:avLst/>
          </a:prstGeom>
        </p:spPr>
      </p:pic>
      <p:pic>
        <p:nvPicPr>
          <p:cNvPr id="16" name="Picture 15">
            <a:extLst>
              <a:ext uri="{FF2B5EF4-FFF2-40B4-BE49-F238E27FC236}">
                <a16:creationId xmlns:a16="http://schemas.microsoft.com/office/drawing/2014/main" id="{2AC2F11E-CFE7-A5EE-F439-12CEDC785427}"/>
              </a:ext>
            </a:extLst>
          </p:cNvPr>
          <p:cNvPicPr>
            <a:picLocks noChangeAspect="1"/>
          </p:cNvPicPr>
          <p:nvPr/>
        </p:nvPicPr>
        <p:blipFill>
          <a:blip r:embed="rId7"/>
          <a:stretch>
            <a:fillRect/>
          </a:stretch>
        </p:blipFill>
        <p:spPr>
          <a:xfrm>
            <a:off x="7800460" y="3807130"/>
            <a:ext cx="285750" cy="285750"/>
          </a:xfrm>
          <a:prstGeom prst="rect">
            <a:avLst/>
          </a:prstGeom>
        </p:spPr>
      </p:pic>
    </p:spTree>
    <p:extLst>
      <p:ext uri="{BB962C8B-B14F-4D97-AF65-F5344CB8AC3E}">
        <p14:creationId xmlns:p14="http://schemas.microsoft.com/office/powerpoint/2010/main" val="1297673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F9512-F7AC-8A94-6CF9-4F9BA26582D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51E0575-42A7-3B72-B71A-0E11E37B8F6B}"/>
              </a:ext>
            </a:extLst>
          </p:cNvPr>
          <p:cNvSpPr txBox="1">
            <a:spLocks/>
          </p:cNvSpPr>
          <p:nvPr/>
        </p:nvSpPr>
        <p:spPr>
          <a:xfrm>
            <a:off x="838200" y="365126"/>
            <a:ext cx="1774800" cy="878400"/>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a:solidFill>
                  <a:schemeClr val="bg1"/>
                </a:solidFill>
              </a:rPr>
              <a:t>WP 2.3</a:t>
            </a:r>
          </a:p>
        </p:txBody>
      </p:sp>
      <p:sp>
        <p:nvSpPr>
          <p:cNvPr id="5" name="Content Placeholder 2">
            <a:extLst>
              <a:ext uri="{FF2B5EF4-FFF2-40B4-BE49-F238E27FC236}">
                <a16:creationId xmlns:a16="http://schemas.microsoft.com/office/drawing/2014/main" id="{77671C46-6A66-B1F7-AAC8-A9F8A0B6ECBD}"/>
              </a:ext>
            </a:extLst>
          </p:cNvPr>
          <p:cNvSpPr txBox="1">
            <a:spLocks/>
          </p:cNvSpPr>
          <p:nvPr/>
        </p:nvSpPr>
        <p:spPr>
          <a:xfrm>
            <a:off x="838200" y="1382751"/>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070C0"/>
                </a:solidFill>
              </a:rPr>
              <a:t>Context</a:t>
            </a:r>
          </a:p>
          <a:p>
            <a:pPr marL="342900" indent="-342900" algn="l">
              <a:buFont typeface="Wingdings" pitchFamily="2" charset="2"/>
              <a:buChar char="§"/>
            </a:pPr>
            <a:r>
              <a:rPr lang="en-GB" sz="2000" dirty="0"/>
              <a:t>Difference between microservices</a:t>
            </a:r>
          </a:p>
          <a:p>
            <a:pPr marL="342900" indent="-342900" algn="l">
              <a:buFont typeface="Wingdings" pitchFamily="2" charset="2"/>
              <a:buChar char="§"/>
            </a:pPr>
            <a:r>
              <a:rPr lang="en-GB" sz="2000" dirty="0"/>
              <a:t>Microservice linked to UI/UX</a:t>
            </a:r>
          </a:p>
          <a:p>
            <a:pPr marL="342900" indent="-342900" algn="l">
              <a:buFont typeface="Wingdings" pitchFamily="2" charset="2"/>
              <a:buChar char="§"/>
            </a:pPr>
            <a:r>
              <a:rPr lang="en-GB" sz="2000" dirty="0"/>
              <a:t>Smart solution</a:t>
            </a:r>
          </a:p>
          <a:p>
            <a:pPr marL="342900" indent="-342900" algn="l">
              <a:buFont typeface="Wingdings" pitchFamily="2" charset="2"/>
              <a:buChar char="§"/>
            </a:pPr>
            <a:r>
              <a:rPr lang="en-GB" sz="2000" dirty="0"/>
              <a:t>Clever solution</a:t>
            </a:r>
          </a:p>
          <a:p>
            <a:pPr marL="342900" indent="-342900" algn="l">
              <a:buFont typeface="Wingdings" pitchFamily="2" charset="2"/>
              <a:buChar char="§"/>
            </a:pPr>
            <a:r>
              <a:rPr lang="en-GB" sz="2000" b="1" dirty="0">
                <a:solidFill>
                  <a:srgbClr val="0070C0"/>
                </a:solidFill>
              </a:rPr>
              <a:t>Trustworthy solution</a:t>
            </a:r>
          </a:p>
        </p:txBody>
      </p:sp>
      <p:sp>
        <p:nvSpPr>
          <p:cNvPr id="6" name="Content Placeholder 3">
            <a:extLst>
              <a:ext uri="{FF2B5EF4-FFF2-40B4-BE49-F238E27FC236}">
                <a16:creationId xmlns:a16="http://schemas.microsoft.com/office/drawing/2014/main" id="{24DFE3FA-B01C-DFE2-B17C-513049F338AC}"/>
              </a:ext>
            </a:extLst>
          </p:cNvPr>
          <p:cNvSpPr txBox="1">
            <a:spLocks/>
          </p:cNvSpPr>
          <p:nvPr/>
        </p:nvSpPr>
        <p:spPr>
          <a:xfrm>
            <a:off x="2613025" y="365125"/>
            <a:ext cx="8740775" cy="877888"/>
          </a:xfrm>
          <a:prstGeom prst="rect">
            <a:avLst/>
          </a:prstGeom>
          <a:ln w="19050">
            <a:solidFill>
              <a:srgbClr val="0070C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rgbClr val="0070C0"/>
                </a:solidFill>
              </a:rPr>
              <a:t>Usability testing – Geolocation</a:t>
            </a:r>
          </a:p>
        </p:txBody>
      </p:sp>
      <p:sp>
        <p:nvSpPr>
          <p:cNvPr id="2" name="Content Placeholder 2">
            <a:extLst>
              <a:ext uri="{FF2B5EF4-FFF2-40B4-BE49-F238E27FC236}">
                <a16:creationId xmlns:a16="http://schemas.microsoft.com/office/drawing/2014/main" id="{2A7C4847-50D9-3473-EE8B-8A6DDFD02A08}"/>
              </a:ext>
            </a:extLst>
          </p:cNvPr>
          <p:cNvSpPr txBox="1">
            <a:spLocks/>
          </p:cNvSpPr>
          <p:nvPr/>
        </p:nvSpPr>
        <p:spPr>
          <a:xfrm>
            <a:off x="6096000" y="1382238"/>
            <a:ext cx="5257800" cy="4794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solidFill>
                <a:srgbClr val="0070C0"/>
              </a:solidFill>
            </a:endParaRPr>
          </a:p>
          <a:p>
            <a:pPr marL="342900" indent="-342900" algn="l">
              <a:buFont typeface="Wingdings" pitchFamily="2" charset="2"/>
              <a:buChar char="§"/>
            </a:pPr>
            <a:r>
              <a:rPr lang="en-GB" sz="2000" dirty="0"/>
              <a:t>Yes, for supportive geolocation…</a:t>
            </a:r>
          </a:p>
          <a:p>
            <a:pPr marL="342900" indent="-342900" algn="l">
              <a:buFont typeface="Wingdings" pitchFamily="2" charset="2"/>
              <a:buChar char="§"/>
            </a:pPr>
            <a:r>
              <a:rPr lang="en-GB" sz="2000" dirty="0"/>
              <a:t>... no, for controlling geolocation</a:t>
            </a:r>
          </a:p>
        </p:txBody>
      </p:sp>
      <p:pic>
        <p:nvPicPr>
          <p:cNvPr id="11" name="Picture 10">
            <a:extLst>
              <a:ext uri="{FF2B5EF4-FFF2-40B4-BE49-F238E27FC236}">
                <a16:creationId xmlns:a16="http://schemas.microsoft.com/office/drawing/2014/main" id="{2487956F-45AF-26CD-A8C6-96A4B14A9E67}"/>
              </a:ext>
            </a:extLst>
          </p:cNvPr>
          <p:cNvPicPr>
            <a:picLocks noChangeAspect="1"/>
          </p:cNvPicPr>
          <p:nvPr/>
        </p:nvPicPr>
        <p:blipFill>
          <a:blip r:embed="rId2"/>
          <a:stretch>
            <a:fillRect/>
          </a:stretch>
        </p:blipFill>
        <p:spPr>
          <a:xfrm>
            <a:off x="5162551" y="2393950"/>
            <a:ext cx="0" cy="0"/>
          </a:xfrm>
          <a:prstGeom prst="rect">
            <a:avLst/>
          </a:prstGeom>
        </p:spPr>
      </p:pic>
      <p:sp>
        <p:nvSpPr>
          <p:cNvPr id="20" name="Title 1">
            <a:extLst>
              <a:ext uri="{FF2B5EF4-FFF2-40B4-BE49-F238E27FC236}">
                <a16:creationId xmlns:a16="http://schemas.microsoft.com/office/drawing/2014/main" id="{691640EF-918C-B900-F4FD-08DE4209C4BD}"/>
              </a:ext>
            </a:extLst>
          </p:cNvPr>
          <p:cNvSpPr txBox="1">
            <a:spLocks/>
          </p:cNvSpPr>
          <p:nvPr/>
        </p:nvSpPr>
        <p:spPr>
          <a:xfrm>
            <a:off x="0" y="6492874"/>
            <a:ext cx="12192000" cy="365126"/>
          </a:xfrm>
          <a:prstGeom prst="rect">
            <a:avLst/>
          </a:prstGeom>
          <a:solidFill>
            <a:srgbClr val="0070C0"/>
          </a:solidFill>
          <a:ln w="19050">
            <a:solidFill>
              <a:srgbClr val="0070C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400" dirty="0">
                <a:solidFill>
                  <a:schemeClr val="bg1"/>
                </a:solidFill>
              </a:rPr>
              <a:t>Theun Pieter van Tienoven 							</a:t>
            </a:r>
          </a:p>
        </p:txBody>
      </p:sp>
      <p:sp>
        <p:nvSpPr>
          <p:cNvPr id="21" name="TextBox 20">
            <a:extLst>
              <a:ext uri="{FF2B5EF4-FFF2-40B4-BE49-F238E27FC236}">
                <a16:creationId xmlns:a16="http://schemas.microsoft.com/office/drawing/2014/main" id="{0DA5B07D-81EA-FB7C-B233-3A24AF46D133}"/>
              </a:ext>
            </a:extLst>
          </p:cNvPr>
          <p:cNvSpPr txBox="1"/>
          <p:nvPr/>
        </p:nvSpPr>
        <p:spPr>
          <a:xfrm>
            <a:off x="9837829" y="6521548"/>
            <a:ext cx="2354171" cy="307777"/>
          </a:xfrm>
          <a:prstGeom prst="rect">
            <a:avLst/>
          </a:prstGeom>
          <a:noFill/>
        </p:spPr>
        <p:txBody>
          <a:bodyPr wrap="none" rtlCol="0">
            <a:spAutoFit/>
          </a:bodyPr>
          <a:lstStyle/>
          <a:p>
            <a:pPr algn="r"/>
            <a:r>
              <a:rPr lang="en-GB" sz="1400" dirty="0" err="1">
                <a:solidFill>
                  <a:schemeClr val="bg1"/>
                </a:solidFill>
                <a:latin typeface="+mj-lt"/>
              </a:rPr>
              <a:t>Destatis</a:t>
            </a:r>
            <a:r>
              <a:rPr lang="en-GB" sz="1400" dirty="0">
                <a:solidFill>
                  <a:schemeClr val="bg1"/>
                </a:solidFill>
                <a:latin typeface="+mj-lt"/>
              </a:rPr>
              <a:t> – </a:t>
            </a:r>
            <a:r>
              <a:rPr lang="en-GB" sz="1400" dirty="0" err="1">
                <a:solidFill>
                  <a:schemeClr val="bg1"/>
                </a:solidFill>
                <a:latin typeface="+mj-lt"/>
              </a:rPr>
              <a:t>Istat</a:t>
            </a:r>
            <a:r>
              <a:rPr lang="en-GB" sz="1400" dirty="0">
                <a:solidFill>
                  <a:schemeClr val="bg1"/>
                </a:solidFill>
                <a:latin typeface="+mj-lt"/>
              </a:rPr>
              <a:t> –</a:t>
            </a:r>
            <a:r>
              <a:rPr lang="en-GB" sz="1400" dirty="0" err="1">
                <a:solidFill>
                  <a:schemeClr val="bg1"/>
                </a:solidFill>
                <a:latin typeface="+mj-lt"/>
              </a:rPr>
              <a:t>Statbel</a:t>
            </a:r>
            <a:r>
              <a:rPr lang="en-GB" sz="1400" dirty="0">
                <a:solidFill>
                  <a:schemeClr val="bg1"/>
                </a:solidFill>
                <a:latin typeface="+mj-lt"/>
              </a:rPr>
              <a:t>/VUB</a:t>
            </a:r>
          </a:p>
        </p:txBody>
      </p:sp>
      <p:pic>
        <p:nvPicPr>
          <p:cNvPr id="9" name="Picture 8">
            <a:extLst>
              <a:ext uri="{FF2B5EF4-FFF2-40B4-BE49-F238E27FC236}">
                <a16:creationId xmlns:a16="http://schemas.microsoft.com/office/drawing/2014/main" id="{8420666C-6246-3A5C-3BC0-A5189A593721}"/>
              </a:ext>
            </a:extLst>
          </p:cNvPr>
          <p:cNvPicPr>
            <a:picLocks noChangeAspect="1"/>
          </p:cNvPicPr>
          <p:nvPr/>
        </p:nvPicPr>
        <p:blipFill>
          <a:blip r:embed="rId3"/>
          <a:stretch>
            <a:fillRect/>
          </a:stretch>
        </p:blipFill>
        <p:spPr>
          <a:xfrm>
            <a:off x="8850312" y="3429000"/>
            <a:ext cx="1450975" cy="1450975"/>
          </a:xfrm>
          <a:prstGeom prst="rect">
            <a:avLst/>
          </a:prstGeom>
        </p:spPr>
      </p:pic>
      <p:pic>
        <p:nvPicPr>
          <p:cNvPr id="12" name="Picture 11">
            <a:extLst>
              <a:ext uri="{FF2B5EF4-FFF2-40B4-BE49-F238E27FC236}">
                <a16:creationId xmlns:a16="http://schemas.microsoft.com/office/drawing/2014/main" id="{90B047BA-B6F9-93EA-9E11-7A45AADAB43C}"/>
              </a:ext>
            </a:extLst>
          </p:cNvPr>
          <p:cNvPicPr>
            <a:picLocks noChangeAspect="1"/>
          </p:cNvPicPr>
          <p:nvPr/>
        </p:nvPicPr>
        <p:blipFill>
          <a:blip r:embed="rId4"/>
          <a:stretch>
            <a:fillRect/>
          </a:stretch>
        </p:blipFill>
        <p:spPr>
          <a:xfrm>
            <a:off x="6270625" y="3422125"/>
            <a:ext cx="1001713" cy="1457850"/>
          </a:xfrm>
          <a:prstGeom prst="rect">
            <a:avLst/>
          </a:prstGeom>
        </p:spPr>
      </p:pic>
      <p:pic>
        <p:nvPicPr>
          <p:cNvPr id="13" name="Picture 12">
            <a:extLst>
              <a:ext uri="{FF2B5EF4-FFF2-40B4-BE49-F238E27FC236}">
                <a16:creationId xmlns:a16="http://schemas.microsoft.com/office/drawing/2014/main" id="{427A3CB4-D0AC-132F-66E6-155DC526D273}"/>
              </a:ext>
            </a:extLst>
          </p:cNvPr>
          <p:cNvPicPr>
            <a:picLocks noChangeAspect="1"/>
          </p:cNvPicPr>
          <p:nvPr/>
        </p:nvPicPr>
        <p:blipFill>
          <a:blip r:embed="rId5"/>
          <a:stretch>
            <a:fillRect/>
          </a:stretch>
        </p:blipFill>
        <p:spPr>
          <a:xfrm>
            <a:off x="7848324" y="3980389"/>
            <a:ext cx="876576" cy="341322"/>
          </a:xfrm>
          <a:prstGeom prst="rect">
            <a:avLst/>
          </a:prstGeom>
        </p:spPr>
      </p:pic>
    </p:spTree>
    <p:extLst>
      <p:ext uri="{BB962C8B-B14F-4D97-AF65-F5344CB8AC3E}">
        <p14:creationId xmlns:p14="http://schemas.microsoft.com/office/powerpoint/2010/main" val="3025127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0D3C4CF-F064-644B-B3D0-4002B80F24B7}"/>
              </a:ext>
            </a:extLst>
          </p:cNvPr>
          <p:cNvSpPr/>
          <p:nvPr/>
        </p:nvSpPr>
        <p:spPr>
          <a:xfrm>
            <a:off x="0" y="0"/>
            <a:ext cx="12192000" cy="685800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5" name="Rectangle 14">
            <a:extLst>
              <a:ext uri="{FF2B5EF4-FFF2-40B4-BE49-F238E27FC236}">
                <a16:creationId xmlns:a16="http://schemas.microsoft.com/office/drawing/2014/main" id="{AA0AF99C-884E-D912-2852-40EB7E640C9D}"/>
              </a:ext>
            </a:extLst>
          </p:cNvPr>
          <p:cNvSpPr/>
          <p:nvPr/>
        </p:nvSpPr>
        <p:spPr>
          <a:xfrm>
            <a:off x="1539112" y="2626773"/>
            <a:ext cx="2199190" cy="2169203"/>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Tw Cen MT"/>
              <a:ea typeface="+mn-ea"/>
              <a:cs typeface="+mn-cs"/>
            </a:endParaRPr>
          </a:p>
        </p:txBody>
      </p:sp>
      <p:sp>
        <p:nvSpPr>
          <p:cNvPr id="4" name="Text Placeholder 3"/>
          <p:cNvSpPr>
            <a:spLocks noGrp="1"/>
          </p:cNvSpPr>
          <p:nvPr>
            <p:ph type="body" sz="quarter" idx="13"/>
          </p:nvPr>
        </p:nvSpPr>
        <p:spPr>
          <a:xfrm>
            <a:off x="698500" y="1401467"/>
            <a:ext cx="5181600" cy="630533"/>
          </a:xfrm>
        </p:spPr>
        <p:txBody>
          <a:bodyPr/>
          <a:lstStyle/>
          <a:p>
            <a:r>
              <a:rPr lang="en-US" sz="4000" dirty="0">
                <a:solidFill>
                  <a:schemeClr val="tx1"/>
                </a:solidFill>
              </a:rPr>
              <a:t>Contact details</a:t>
            </a:r>
          </a:p>
        </p:txBody>
      </p:sp>
      <p:grpSp>
        <p:nvGrpSpPr>
          <p:cNvPr id="29" name="Group 28">
            <a:extLst>
              <a:ext uri="{FF2B5EF4-FFF2-40B4-BE49-F238E27FC236}">
                <a16:creationId xmlns:a16="http://schemas.microsoft.com/office/drawing/2014/main" id="{A490A0CB-B399-3547-914A-CB844A48655A}"/>
              </a:ext>
            </a:extLst>
          </p:cNvPr>
          <p:cNvGrpSpPr>
            <a:grpSpLocks noChangeAspect="1"/>
          </p:cNvGrpSpPr>
          <p:nvPr/>
        </p:nvGrpSpPr>
        <p:grpSpPr>
          <a:xfrm rot="16200000">
            <a:off x="917880" y="975285"/>
            <a:ext cx="54000" cy="171350"/>
            <a:chOff x="838200" y="1454655"/>
            <a:chExt cx="90000" cy="285579"/>
          </a:xfrm>
        </p:grpSpPr>
        <p:sp>
          <p:nvSpPr>
            <p:cNvPr id="30" name="Oval 29">
              <a:extLst>
                <a:ext uri="{FF2B5EF4-FFF2-40B4-BE49-F238E27FC236}">
                  <a16:creationId xmlns:a16="http://schemas.microsoft.com/office/drawing/2014/main" id="{1B3705B4-6084-3E41-BFB8-F3DB7CF0203D}"/>
                </a:ext>
              </a:extLst>
            </p:cNvPr>
            <p:cNvSpPr/>
            <p:nvPr userDrawn="1"/>
          </p:nvSpPr>
          <p:spPr>
            <a:xfrm>
              <a:off x="838200" y="1650234"/>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31" name="Oval 30">
              <a:extLst>
                <a:ext uri="{FF2B5EF4-FFF2-40B4-BE49-F238E27FC236}">
                  <a16:creationId xmlns:a16="http://schemas.microsoft.com/office/drawing/2014/main" id="{594909A0-27A7-5342-A6E3-2EAF5BE5461E}"/>
                </a:ext>
              </a:extLst>
            </p:cNvPr>
            <p:cNvSpPr/>
            <p:nvPr userDrawn="1"/>
          </p:nvSpPr>
          <p:spPr>
            <a:xfrm>
              <a:off x="838200" y="1454655"/>
              <a:ext cx="90000" cy="9000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grpSp>
      <p:sp>
        <p:nvSpPr>
          <p:cNvPr id="12" name="Title 1">
            <a:extLst>
              <a:ext uri="{FF2B5EF4-FFF2-40B4-BE49-F238E27FC236}">
                <a16:creationId xmlns:a16="http://schemas.microsoft.com/office/drawing/2014/main" id="{D2AC6529-00F7-93B6-3B6E-954BD20D628D}"/>
              </a:ext>
            </a:extLst>
          </p:cNvPr>
          <p:cNvSpPr txBox="1">
            <a:spLocks/>
          </p:cNvSpPr>
          <p:nvPr/>
        </p:nvSpPr>
        <p:spPr>
          <a:xfrm>
            <a:off x="3857044" y="2799644"/>
            <a:ext cx="5533392" cy="1745221"/>
          </a:xfrm>
          <a:solidFill>
            <a:schemeClr val="tx1"/>
          </a:solidFill>
        </p:spPr>
        <p:txBody>
          <a:bodyPr/>
          <a:lstStyle>
            <a:lvl1pPr algn="l" rtl="0" eaLnBrk="1" latinLnBrk="0" hangingPunct="1">
              <a:spcBef>
                <a:spcPct val="0"/>
              </a:spcBef>
              <a:buNone/>
              <a:defRPr kumimoji="0"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E5713A"/>
              </a:solidFill>
              <a:effectLst/>
              <a:uLnTx/>
              <a:uFillTx/>
              <a:latin typeface="Tw Cen M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E5713A"/>
              </a:solidFill>
              <a:effectLst/>
              <a:uLnTx/>
              <a:uFillTx/>
              <a:latin typeface="Tw Cen M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err="1">
                <a:ln>
                  <a:noFill/>
                </a:ln>
                <a:solidFill>
                  <a:srgbClr val="E5713A"/>
                </a:solidFill>
                <a:effectLst/>
                <a:uLnTx/>
                <a:uFillTx/>
                <a:latin typeface="Tw Cen MT"/>
                <a:ea typeface="+mj-ea"/>
                <a:cs typeface="+mj-cs"/>
              </a:rPr>
              <a:t>hbits</a:t>
            </a:r>
            <a:r>
              <a:rPr kumimoji="0" lang="en-US" sz="1800" b="1" i="0" u="none" strike="noStrike" kern="1200" cap="none" spc="0" normalizeH="0" baseline="0" noProof="0" dirty="0">
                <a:ln>
                  <a:noFill/>
                </a:ln>
                <a:solidFill>
                  <a:srgbClr val="E5713A"/>
                </a:solidFill>
                <a:effectLst/>
                <a:uLnTx/>
                <a:uFillTx/>
                <a:latin typeface="Tw Cen MT"/>
                <a:ea typeface="+mj-ea"/>
                <a:cs typeface="+mj-cs"/>
              </a:rPr>
              <a:t> CV</a:t>
            </a:r>
            <a:br>
              <a:rPr kumimoji="0" lang="en-US" sz="1800" b="1" i="0" u="none" strike="noStrike" kern="1200" cap="none" spc="0" normalizeH="0" baseline="0" noProof="0" dirty="0">
                <a:ln>
                  <a:noFill/>
                </a:ln>
                <a:solidFill>
                  <a:srgbClr val="FFFFFF"/>
                </a:solidFill>
                <a:effectLst/>
                <a:uLnTx/>
                <a:uFillTx/>
                <a:latin typeface="Tw Cen MT"/>
                <a:ea typeface="+mj-ea"/>
                <a:cs typeface="+mj-cs"/>
              </a:rPr>
            </a:br>
            <a:r>
              <a:rPr kumimoji="0" lang="en-US" sz="1800" b="0" i="0" u="none" strike="noStrike" kern="1200" cap="none" spc="0" normalizeH="0" baseline="0" noProof="0" dirty="0" err="1">
                <a:ln>
                  <a:noFill/>
                </a:ln>
                <a:solidFill>
                  <a:srgbClr val="FFFFFF"/>
                </a:solidFill>
                <a:effectLst/>
                <a:uLnTx/>
                <a:uFillTx/>
                <a:latin typeface="Tw Cen MT"/>
                <a:ea typeface="+mj-ea"/>
                <a:cs typeface="+mj-cs"/>
              </a:rPr>
              <a:t>Joeri</a:t>
            </a:r>
            <a:r>
              <a:rPr kumimoji="0" lang="en-US" sz="1800" b="0" i="0" u="none" strike="noStrike" kern="1200" cap="none" spc="0" normalizeH="0" baseline="0" noProof="0" dirty="0">
                <a:ln>
                  <a:noFill/>
                </a:ln>
                <a:solidFill>
                  <a:srgbClr val="FFFFFF"/>
                </a:solidFill>
                <a:effectLst/>
                <a:uLnTx/>
                <a:uFillTx/>
                <a:latin typeface="Tw Cen MT"/>
                <a:ea typeface="+mj-ea"/>
                <a:cs typeface="+mj-cs"/>
              </a:rPr>
              <a:t> </a:t>
            </a:r>
            <a:r>
              <a:rPr kumimoji="0" lang="en-US" sz="1800" b="0" i="0" u="none" strike="noStrike" kern="1200" cap="none" spc="0" normalizeH="0" baseline="0" noProof="0" dirty="0" err="1">
                <a:ln>
                  <a:noFill/>
                </a:ln>
                <a:solidFill>
                  <a:srgbClr val="FFFFFF"/>
                </a:solidFill>
                <a:effectLst/>
                <a:uLnTx/>
                <a:uFillTx/>
                <a:latin typeface="Tw Cen MT"/>
                <a:ea typeface="+mj-ea"/>
                <a:cs typeface="+mj-cs"/>
              </a:rPr>
              <a:t>Minnen</a:t>
            </a:r>
            <a:r>
              <a:rPr kumimoji="0" lang="en-US" sz="1800" b="0" i="0" u="none" strike="noStrike" kern="1200" cap="none" spc="0" normalizeH="0" baseline="0" noProof="0" dirty="0">
                <a:ln>
                  <a:noFill/>
                </a:ln>
                <a:solidFill>
                  <a:srgbClr val="FFFFFF"/>
                </a:solidFill>
                <a:effectLst/>
                <a:uLnTx/>
                <a:uFillTx/>
                <a:latin typeface="Tw Cen MT"/>
                <a:ea typeface="+mj-ea"/>
                <a:cs typeface="+mj-cs"/>
              </a:rPr>
              <a:t> – Managing Director</a:t>
            </a:r>
            <a:br>
              <a:rPr kumimoji="0" lang="en-US" sz="1800" b="0" i="0" u="none" strike="noStrike" kern="1200" cap="none" spc="0" normalizeH="0" baseline="0" noProof="0" dirty="0">
                <a:ln>
                  <a:noFill/>
                </a:ln>
                <a:solidFill>
                  <a:srgbClr val="FFFFFF"/>
                </a:solidFill>
                <a:effectLst/>
                <a:uLnTx/>
                <a:uFillTx/>
                <a:latin typeface="Tw Cen MT"/>
                <a:ea typeface="+mj-ea"/>
                <a:cs typeface="+mj-cs"/>
              </a:rPr>
            </a:br>
            <a:r>
              <a:rPr kumimoji="0" lang="nl-BE" sz="1800" b="0" i="0" u="none" strike="noStrike" kern="1200" cap="none" spc="0" normalizeH="0" baseline="0" noProof="0" dirty="0">
                <a:ln>
                  <a:noFill/>
                </a:ln>
                <a:solidFill>
                  <a:srgbClr val="FFFFFF"/>
                </a:solidFill>
                <a:effectLst/>
                <a:uLnTx/>
                <a:uFillTx/>
                <a:latin typeface="Tw Cen MT"/>
                <a:ea typeface="+mj-ea"/>
                <a:cs typeface="+mj-cs"/>
                <a:hlinkClick r:id="rId3">
                  <a:extLst>
                    <a:ext uri="{A12FA001-AC4F-418D-AE19-62706E023703}">
                      <ahyp:hlinkClr xmlns:ahyp="http://schemas.microsoft.com/office/drawing/2018/hyperlinkcolor" val="tx"/>
                    </a:ext>
                  </a:extLst>
                </a:hlinkClick>
              </a:rPr>
              <a:t>Joeri.Minnen@hbits.io</a:t>
            </a:r>
            <a:br>
              <a:rPr kumimoji="0" lang="en-US" sz="1800" b="1" i="0" u="none" strike="noStrike" kern="1200" cap="none" spc="0" normalizeH="0" baseline="0" noProof="0" dirty="0">
                <a:ln>
                  <a:noFill/>
                </a:ln>
                <a:solidFill>
                  <a:srgbClr val="FFFFFF"/>
                </a:solidFill>
                <a:effectLst/>
                <a:uLnTx/>
                <a:uFillTx/>
                <a:latin typeface="Tw Cen MT"/>
                <a:ea typeface="+mj-ea"/>
                <a:cs typeface="+mj-cs"/>
              </a:rPr>
            </a:br>
            <a:r>
              <a:rPr kumimoji="0" lang="nl-BE" sz="1800" b="0" i="0" u="sng" strike="noStrike" kern="1200" cap="none" spc="0" normalizeH="0" baseline="0" noProof="0" dirty="0">
                <a:ln>
                  <a:noFill/>
                </a:ln>
                <a:solidFill>
                  <a:srgbClr val="FFFFFF"/>
                </a:solidFill>
                <a:effectLst/>
                <a:uLnTx/>
                <a:uFillTx/>
                <a:latin typeface="Tw Cen MT"/>
                <a:ea typeface="+mj-ea"/>
                <a:cs typeface="+mj-cs"/>
              </a:rPr>
              <a:t>Joeri.Minnen@vub.be</a:t>
            </a:r>
            <a:r>
              <a:rPr kumimoji="0" lang="nl-BE" sz="1800" b="0" i="0" u="none" strike="noStrike" kern="1200" cap="none" spc="0" normalizeH="0" baseline="0" noProof="0" dirty="0">
                <a:ln>
                  <a:noFill/>
                </a:ln>
                <a:solidFill>
                  <a:srgbClr val="FFFFFF"/>
                </a:solidFill>
                <a:effectLst/>
                <a:uLnTx/>
                <a:uFillTx/>
                <a:latin typeface="Tw Cen MT"/>
                <a:ea typeface="+mj-ea"/>
                <a:cs typeface="+mj-cs"/>
              </a:rPr>
              <a:t> (as volunteer)</a:t>
            </a:r>
            <a:endParaRPr kumimoji="0" lang="en-US" sz="1800" b="1" i="0" u="none" strike="noStrike" kern="1200" cap="none" spc="0" normalizeH="0" baseline="0" noProof="0" dirty="0">
              <a:ln>
                <a:noFill/>
              </a:ln>
              <a:solidFill>
                <a:srgbClr val="E5713A"/>
              </a:solidFill>
              <a:effectLst/>
              <a:uLnTx/>
              <a:uFillTx/>
              <a:latin typeface="Tw Cen M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Tw Cen MT"/>
              <a:ea typeface="+mj-ea"/>
              <a:cs typeface="+mj-cs"/>
            </a:endParaRPr>
          </a:p>
        </p:txBody>
      </p:sp>
      <p:pic>
        <p:nvPicPr>
          <p:cNvPr id="14" name="Graphic 13">
            <a:extLst>
              <a:ext uri="{FF2B5EF4-FFF2-40B4-BE49-F238E27FC236}">
                <a16:creationId xmlns:a16="http://schemas.microsoft.com/office/drawing/2014/main" id="{A84CC273-A0E9-F146-BD95-B757B0F4E5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3118" y="2574616"/>
            <a:ext cx="2273516" cy="2273516"/>
          </a:xfrm>
          <a:prstGeom prst="rect">
            <a:avLst/>
          </a:prstGeom>
        </p:spPr>
      </p:pic>
      <p:sp>
        <p:nvSpPr>
          <p:cNvPr id="3" name="Slide Number Placeholder 2">
            <a:extLst>
              <a:ext uri="{FF2B5EF4-FFF2-40B4-BE49-F238E27FC236}">
                <a16:creationId xmlns:a16="http://schemas.microsoft.com/office/drawing/2014/main" id="{3734BACE-E8A6-FE82-F37C-8E84109B7CC3}"/>
              </a:ext>
            </a:extLst>
          </p:cNvPr>
          <p:cNvSpPr>
            <a:spLocks noGrp="1"/>
          </p:cNvSpPr>
          <p:nvPr>
            <p:ph type="sldNum" sz="quarter" idx="12"/>
          </p:nvPr>
        </p:nvSpPr>
        <p:spPr/>
        <p:txBody>
          <a:bodyPr/>
          <a:lstStyle/>
          <a:p>
            <a:fld id="{919D5046-99F8-8D4B-81CC-03ABDEA29024}" type="slidenum">
              <a:rPr lang="nl-NL" smtClean="0"/>
              <a:pPr/>
              <a:t>47</a:t>
            </a:fld>
            <a:endParaRPr lang="nl-NL" dirty="0"/>
          </a:p>
        </p:txBody>
      </p:sp>
    </p:spTree>
    <p:extLst>
      <p:ext uri="{BB962C8B-B14F-4D97-AF65-F5344CB8AC3E}">
        <p14:creationId xmlns:p14="http://schemas.microsoft.com/office/powerpoint/2010/main" val="1961612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50579079-E8AF-EF20-A329-8F8E3DE27FC2}"/>
              </a:ext>
            </a:extLst>
          </p:cNvPr>
          <p:cNvSpPr/>
          <p:nvPr/>
        </p:nvSpPr>
        <p:spPr>
          <a:xfrm>
            <a:off x="930300" y="1387870"/>
            <a:ext cx="576000" cy="576000"/>
          </a:xfrm>
          <a:prstGeom prst="ellipse">
            <a:avLst/>
          </a:prstGeom>
          <a:solidFill>
            <a:srgbClr val="C84356"/>
          </a:solidFill>
          <a:ln w="19050" cap="flat" cmpd="sng" algn="ctr">
            <a:solidFill>
              <a:srgbClr val="C8435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1</a:t>
            </a:r>
          </a:p>
        </p:txBody>
      </p:sp>
      <p:sp>
        <p:nvSpPr>
          <p:cNvPr id="21" name="Rectangle 20">
            <a:extLst>
              <a:ext uri="{FF2B5EF4-FFF2-40B4-BE49-F238E27FC236}">
                <a16:creationId xmlns:a16="http://schemas.microsoft.com/office/drawing/2014/main" id="{B49CAD79-E988-6842-2E9E-A97733907751}"/>
              </a:ext>
            </a:extLst>
          </p:cNvPr>
          <p:cNvSpPr/>
          <p:nvPr/>
        </p:nvSpPr>
        <p:spPr>
          <a:xfrm>
            <a:off x="1633140" y="1387870"/>
            <a:ext cx="9838423" cy="576000"/>
          </a:xfrm>
          <a:prstGeom prst="rect">
            <a:avLst/>
          </a:prstGeom>
          <a:solidFill>
            <a:srgbClr val="53B581"/>
          </a:solidFill>
          <a:ln w="19050" cap="flat" cmpd="sng" algn="ctr">
            <a:solidFill>
              <a:srgbClr val="53B581"/>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BE" sz="2000" b="0" i="0" u="none" strike="noStrike" kern="0" cap="none" spc="0" normalizeH="0" baseline="0" noProof="0" dirty="0">
                <a:ln>
                  <a:noFill/>
                </a:ln>
                <a:solidFill>
                  <a:srgbClr val="3B4359"/>
                </a:solidFill>
                <a:effectLst/>
                <a:uLnTx/>
                <a:uFillTx/>
                <a:latin typeface="Tw Cen MT"/>
                <a:ea typeface="+mn-ea"/>
                <a:cs typeface="+mn-cs"/>
              </a:rPr>
              <a:t>Citizens: </a:t>
            </a:r>
            <a:r>
              <a:rPr kumimoji="0" lang="en-BE" sz="2000" b="0" i="0" u="none" strike="noStrike" kern="0" cap="none" spc="0" normalizeH="0" baseline="0" noProof="0" dirty="0">
                <a:ln>
                  <a:noFill/>
                </a:ln>
                <a:solidFill>
                  <a:srgbClr val="FFFFFF"/>
                </a:solidFill>
                <a:effectLst/>
                <a:uLnTx/>
                <a:uFillTx/>
                <a:latin typeface="Tw Cen MT"/>
                <a:ea typeface="+mn-ea"/>
                <a:cs typeface="+mn-cs"/>
              </a:rPr>
              <a:t>role as active contributors and stakeholders</a:t>
            </a:r>
          </a:p>
        </p:txBody>
      </p:sp>
      <p:sp>
        <p:nvSpPr>
          <p:cNvPr id="22" name="Oval 21">
            <a:extLst>
              <a:ext uri="{FF2B5EF4-FFF2-40B4-BE49-F238E27FC236}">
                <a16:creationId xmlns:a16="http://schemas.microsoft.com/office/drawing/2014/main" id="{8177CE2F-9FD3-9EC1-A62C-BAAAEC16177B}"/>
              </a:ext>
            </a:extLst>
          </p:cNvPr>
          <p:cNvSpPr/>
          <p:nvPr/>
        </p:nvSpPr>
        <p:spPr>
          <a:xfrm>
            <a:off x="930300" y="2127879"/>
            <a:ext cx="576000" cy="576000"/>
          </a:xfrm>
          <a:prstGeom prst="ellipse">
            <a:avLst/>
          </a:prstGeom>
          <a:solidFill>
            <a:srgbClr val="C84356"/>
          </a:solidFill>
          <a:ln w="19050" cap="flat" cmpd="sng" algn="ctr">
            <a:solidFill>
              <a:srgbClr val="C8435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2</a:t>
            </a:r>
          </a:p>
        </p:txBody>
      </p:sp>
      <p:sp>
        <p:nvSpPr>
          <p:cNvPr id="23" name="Rectangle 22">
            <a:extLst>
              <a:ext uri="{FF2B5EF4-FFF2-40B4-BE49-F238E27FC236}">
                <a16:creationId xmlns:a16="http://schemas.microsoft.com/office/drawing/2014/main" id="{4C12BF28-812C-47C4-AB83-C5B0BDCB7448}"/>
              </a:ext>
            </a:extLst>
          </p:cNvPr>
          <p:cNvSpPr/>
          <p:nvPr/>
        </p:nvSpPr>
        <p:spPr>
          <a:xfrm>
            <a:off x="1633140" y="2867887"/>
            <a:ext cx="9838422" cy="576000"/>
          </a:xfrm>
          <a:prstGeom prst="rect">
            <a:avLst/>
          </a:prstGeom>
          <a:solidFill>
            <a:srgbClr val="53B581"/>
          </a:solidFill>
          <a:ln w="19050" cap="flat" cmpd="sng" algn="ctr">
            <a:solidFill>
              <a:srgbClr val="53B581"/>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BE" sz="2000" b="0" i="0" u="none" strike="noStrike" kern="0" cap="none" spc="0" normalizeH="0" baseline="0" noProof="0" dirty="0">
                <a:ln>
                  <a:noFill/>
                </a:ln>
                <a:solidFill>
                  <a:srgbClr val="3B4359"/>
                </a:solidFill>
                <a:effectLst/>
                <a:uLnTx/>
                <a:uFillTx/>
                <a:latin typeface="Tw Cen MT"/>
                <a:ea typeface="+mn-ea"/>
                <a:cs typeface="+mn-cs"/>
              </a:rPr>
              <a:t>End-to-End solutions: </a:t>
            </a:r>
            <a:r>
              <a:rPr kumimoji="0" lang="en-BE" sz="2000" b="0" i="0" u="none" strike="noStrike" kern="0" cap="none" spc="0" normalizeH="0" baseline="0" noProof="0" dirty="0">
                <a:ln>
                  <a:noFill/>
                </a:ln>
                <a:solidFill>
                  <a:srgbClr val="FFFFFF"/>
                </a:solidFill>
                <a:effectLst/>
                <a:uLnTx/>
                <a:uFillTx/>
                <a:latin typeface="Tw Cen MT"/>
                <a:ea typeface="+mn-ea"/>
                <a:cs typeface="+mn-cs"/>
              </a:rPr>
              <a:t>integration of online methodes and modes + smart data collection solutions</a:t>
            </a:r>
          </a:p>
        </p:txBody>
      </p:sp>
      <p:sp>
        <p:nvSpPr>
          <p:cNvPr id="24" name="Oval 23">
            <a:extLst>
              <a:ext uri="{FF2B5EF4-FFF2-40B4-BE49-F238E27FC236}">
                <a16:creationId xmlns:a16="http://schemas.microsoft.com/office/drawing/2014/main" id="{AF0C4A24-6449-15EF-EA78-08508B77A2D7}"/>
              </a:ext>
            </a:extLst>
          </p:cNvPr>
          <p:cNvSpPr/>
          <p:nvPr/>
        </p:nvSpPr>
        <p:spPr>
          <a:xfrm>
            <a:off x="930300" y="2867887"/>
            <a:ext cx="576000" cy="576000"/>
          </a:xfrm>
          <a:prstGeom prst="ellipse">
            <a:avLst/>
          </a:prstGeom>
          <a:solidFill>
            <a:srgbClr val="C84356"/>
          </a:solidFill>
          <a:ln w="19050" cap="flat" cmpd="sng" algn="ctr">
            <a:solidFill>
              <a:srgbClr val="C8435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3</a:t>
            </a:r>
          </a:p>
        </p:txBody>
      </p:sp>
      <p:sp>
        <p:nvSpPr>
          <p:cNvPr id="25" name="Rectangle 24">
            <a:extLst>
              <a:ext uri="{FF2B5EF4-FFF2-40B4-BE49-F238E27FC236}">
                <a16:creationId xmlns:a16="http://schemas.microsoft.com/office/drawing/2014/main" id="{D3CBD292-FA59-5974-0725-C87D3F4AE379}"/>
              </a:ext>
            </a:extLst>
          </p:cNvPr>
          <p:cNvSpPr/>
          <p:nvPr/>
        </p:nvSpPr>
        <p:spPr>
          <a:xfrm>
            <a:off x="1633140" y="3607895"/>
            <a:ext cx="9838422" cy="576000"/>
          </a:xfrm>
          <a:prstGeom prst="rect">
            <a:avLst/>
          </a:prstGeom>
          <a:solidFill>
            <a:srgbClr val="53B581"/>
          </a:solidFill>
          <a:ln w="19050" cap="flat" cmpd="sng" algn="ctr">
            <a:solidFill>
              <a:srgbClr val="53B581"/>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BE" sz="2000" b="0" i="0" u="none" strike="noStrike" kern="0" cap="none" spc="0" normalizeH="0" baseline="0" noProof="0" dirty="0">
                <a:ln>
                  <a:noFill/>
                </a:ln>
                <a:solidFill>
                  <a:srgbClr val="3B4359"/>
                </a:solidFill>
                <a:effectLst/>
                <a:uLnTx/>
                <a:uFillTx/>
                <a:latin typeface="Tw Cen MT"/>
                <a:ea typeface="+mn-ea"/>
                <a:cs typeface="+mn-cs"/>
              </a:rPr>
              <a:t>Trustworthiness: </a:t>
            </a:r>
            <a:r>
              <a:rPr kumimoji="0" lang="en-BE" sz="2000" b="0" i="0" u="none" strike="noStrike" kern="0" cap="none" spc="0" normalizeH="0" baseline="0" noProof="0" dirty="0">
                <a:ln>
                  <a:noFill/>
                </a:ln>
                <a:solidFill>
                  <a:srgbClr val="FFFFFF"/>
                </a:solidFill>
                <a:effectLst/>
                <a:uLnTx/>
                <a:uFillTx/>
                <a:latin typeface="Tw Cen MT"/>
                <a:ea typeface="+mn-ea"/>
                <a:cs typeface="+mn-cs"/>
              </a:rPr>
              <a:t>guaranteeing strong privacy and security safeguards</a:t>
            </a:r>
          </a:p>
        </p:txBody>
      </p:sp>
      <p:sp>
        <p:nvSpPr>
          <p:cNvPr id="26" name="Rectangle 25">
            <a:extLst>
              <a:ext uri="{FF2B5EF4-FFF2-40B4-BE49-F238E27FC236}">
                <a16:creationId xmlns:a16="http://schemas.microsoft.com/office/drawing/2014/main" id="{1E8156DE-AA89-286E-791D-D48E04ECFE02}"/>
              </a:ext>
            </a:extLst>
          </p:cNvPr>
          <p:cNvSpPr/>
          <p:nvPr/>
        </p:nvSpPr>
        <p:spPr>
          <a:xfrm>
            <a:off x="2718395" y="4540938"/>
            <a:ext cx="2232643" cy="769304"/>
          </a:xfrm>
          <a:prstGeom prst="rect">
            <a:avLst/>
          </a:prstGeom>
          <a:solidFill>
            <a:srgbClr val="E5713A"/>
          </a:solidFill>
          <a:ln w="19050" cap="flat" cmpd="sng" algn="ctr">
            <a:solidFill>
              <a:srgbClr val="E5713A"/>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2400" b="0" i="0" u="none" strike="noStrike" kern="0" cap="none" spc="0" normalizeH="0" baseline="0" noProof="0" dirty="0">
                <a:ln>
                  <a:noFill/>
                </a:ln>
                <a:solidFill>
                  <a:srgbClr val="FFFFFF"/>
                </a:solidFill>
                <a:effectLst/>
                <a:uLnTx/>
                <a:uFillTx/>
                <a:latin typeface="Tw Cen MT"/>
                <a:ea typeface="+mn-ea"/>
                <a:cs typeface="+mn-cs"/>
              </a:rPr>
              <a:t>Design</a:t>
            </a:r>
          </a:p>
        </p:txBody>
      </p:sp>
      <p:cxnSp>
        <p:nvCxnSpPr>
          <p:cNvPr id="27" name="Elbow Connector 26">
            <a:extLst>
              <a:ext uri="{FF2B5EF4-FFF2-40B4-BE49-F238E27FC236}">
                <a16:creationId xmlns:a16="http://schemas.microsoft.com/office/drawing/2014/main" id="{8345B409-10B2-DFF2-973B-AD4650BE137E}"/>
              </a:ext>
            </a:extLst>
          </p:cNvPr>
          <p:cNvCxnSpPr>
            <a:cxnSpLocks/>
            <a:stCxn id="24" idx="2"/>
          </p:cNvCxnSpPr>
          <p:nvPr/>
        </p:nvCxnSpPr>
        <p:spPr>
          <a:xfrm rot="10800000" flipH="1" flipV="1">
            <a:off x="930300" y="3155887"/>
            <a:ext cx="1522094" cy="1786654"/>
          </a:xfrm>
          <a:prstGeom prst="bentConnector4">
            <a:avLst>
              <a:gd name="adj1" fmla="val -15019"/>
              <a:gd name="adj2" fmla="val 99934"/>
            </a:avLst>
          </a:prstGeom>
          <a:noFill/>
          <a:ln w="31750" cap="flat" cmpd="sng" algn="ctr">
            <a:solidFill>
              <a:srgbClr val="E5713A"/>
            </a:solidFill>
            <a:prstDash val="solid"/>
            <a:tailEnd type="triangle"/>
          </a:ln>
          <a:effectLst/>
        </p:spPr>
      </p:cxnSp>
      <p:sp>
        <p:nvSpPr>
          <p:cNvPr id="28" name="Rectangle 27">
            <a:extLst>
              <a:ext uri="{FF2B5EF4-FFF2-40B4-BE49-F238E27FC236}">
                <a16:creationId xmlns:a16="http://schemas.microsoft.com/office/drawing/2014/main" id="{525672A5-6CE6-C4AE-F950-D833D836477F}"/>
              </a:ext>
            </a:extLst>
          </p:cNvPr>
          <p:cNvSpPr/>
          <p:nvPr/>
        </p:nvSpPr>
        <p:spPr>
          <a:xfrm>
            <a:off x="5112679" y="4540938"/>
            <a:ext cx="2232643" cy="769304"/>
          </a:xfrm>
          <a:prstGeom prst="rect">
            <a:avLst/>
          </a:prstGeom>
          <a:solidFill>
            <a:srgbClr val="E5713A"/>
          </a:solidFill>
          <a:ln w="19050" cap="flat" cmpd="sng" algn="ctr">
            <a:solidFill>
              <a:srgbClr val="E5713A"/>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2400" b="0" i="0" u="none" strike="noStrike" kern="0" cap="none" spc="0" normalizeH="0" baseline="0" noProof="0" dirty="0">
                <a:ln>
                  <a:noFill/>
                </a:ln>
                <a:solidFill>
                  <a:srgbClr val="FFFFFF"/>
                </a:solidFill>
                <a:effectLst/>
                <a:uLnTx/>
                <a:uFillTx/>
                <a:latin typeface="Tw Cen MT"/>
                <a:ea typeface="+mn-ea"/>
                <a:cs typeface="+mn-cs"/>
              </a:rPr>
              <a:t>Collect</a:t>
            </a:r>
          </a:p>
        </p:txBody>
      </p:sp>
      <p:sp>
        <p:nvSpPr>
          <p:cNvPr id="29" name="Rectangle 28">
            <a:extLst>
              <a:ext uri="{FF2B5EF4-FFF2-40B4-BE49-F238E27FC236}">
                <a16:creationId xmlns:a16="http://schemas.microsoft.com/office/drawing/2014/main" id="{2C87FCF0-2E5D-FD34-5CCF-06EADC735748}"/>
              </a:ext>
            </a:extLst>
          </p:cNvPr>
          <p:cNvSpPr/>
          <p:nvPr/>
        </p:nvSpPr>
        <p:spPr>
          <a:xfrm>
            <a:off x="7506963" y="4540938"/>
            <a:ext cx="2232643" cy="769304"/>
          </a:xfrm>
          <a:prstGeom prst="rect">
            <a:avLst/>
          </a:prstGeom>
          <a:solidFill>
            <a:srgbClr val="E5713A"/>
          </a:solidFill>
          <a:ln w="19050" cap="flat" cmpd="sng" algn="ctr">
            <a:solidFill>
              <a:srgbClr val="E5713A"/>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2400" b="0" i="0" u="none" strike="noStrike" kern="0" cap="none" spc="0" normalizeH="0" baseline="0" noProof="0" dirty="0">
                <a:ln>
                  <a:noFill/>
                </a:ln>
                <a:solidFill>
                  <a:srgbClr val="FFFFFF"/>
                </a:solidFill>
                <a:effectLst/>
                <a:uLnTx/>
                <a:uFillTx/>
                <a:latin typeface="Tw Cen MT"/>
                <a:ea typeface="+mn-ea"/>
                <a:cs typeface="+mn-cs"/>
              </a:rPr>
              <a:t>Smart data</a:t>
            </a:r>
          </a:p>
        </p:txBody>
      </p:sp>
      <p:sp>
        <p:nvSpPr>
          <p:cNvPr id="30" name="Rounded Rectangle 29">
            <a:extLst>
              <a:ext uri="{FF2B5EF4-FFF2-40B4-BE49-F238E27FC236}">
                <a16:creationId xmlns:a16="http://schemas.microsoft.com/office/drawing/2014/main" id="{9D12AEFC-76AA-21AA-C6EE-C2F201F25829}"/>
              </a:ext>
            </a:extLst>
          </p:cNvPr>
          <p:cNvSpPr/>
          <p:nvPr/>
        </p:nvSpPr>
        <p:spPr>
          <a:xfrm>
            <a:off x="4562627" y="5580367"/>
            <a:ext cx="3332748" cy="601579"/>
          </a:xfrm>
          <a:prstGeom prst="roundRect">
            <a:avLst/>
          </a:prstGeom>
          <a:solidFill>
            <a:srgbClr val="142138"/>
          </a:solidFill>
          <a:ln w="19050" cap="flat" cmpd="sng" algn="ctr">
            <a:solidFill>
              <a:srgbClr val="1421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2400" b="0" i="0" u="none" strike="noStrike" kern="0" cap="none" spc="0" normalizeH="0" baseline="0" noProof="0" dirty="0">
                <a:ln>
                  <a:noFill/>
                </a:ln>
                <a:solidFill>
                  <a:srgbClr val="FFFFFF"/>
                </a:solidFill>
                <a:effectLst/>
                <a:uLnTx/>
                <a:uFillTx/>
                <a:latin typeface="Tw Cen MT"/>
                <a:ea typeface="+mn-ea"/>
                <a:cs typeface="+mn-cs"/>
              </a:rPr>
              <a:t>Production</a:t>
            </a:r>
          </a:p>
        </p:txBody>
      </p:sp>
      <p:sp>
        <p:nvSpPr>
          <p:cNvPr id="31" name="Rectangle 30">
            <a:extLst>
              <a:ext uri="{FF2B5EF4-FFF2-40B4-BE49-F238E27FC236}">
                <a16:creationId xmlns:a16="http://schemas.microsoft.com/office/drawing/2014/main" id="{56BDAB6F-9847-482C-F0D9-9881713F8A9D}"/>
              </a:ext>
            </a:extLst>
          </p:cNvPr>
          <p:cNvSpPr/>
          <p:nvPr/>
        </p:nvSpPr>
        <p:spPr>
          <a:xfrm>
            <a:off x="1633139" y="2127879"/>
            <a:ext cx="9838423" cy="576000"/>
          </a:xfrm>
          <a:prstGeom prst="rect">
            <a:avLst/>
          </a:prstGeom>
          <a:solidFill>
            <a:srgbClr val="53B581"/>
          </a:solidFill>
          <a:ln w="19050" cap="flat" cmpd="sng" algn="ctr">
            <a:solidFill>
              <a:srgbClr val="53B581"/>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BE" sz="2000" b="0" i="0" u="none" strike="noStrike" kern="0" cap="none" spc="0" normalizeH="0" baseline="0" noProof="0" dirty="0">
                <a:ln>
                  <a:noFill/>
                </a:ln>
                <a:solidFill>
                  <a:srgbClr val="3B4359"/>
                </a:solidFill>
                <a:effectLst/>
                <a:uLnTx/>
                <a:uFillTx/>
                <a:latin typeface="Tw Cen MT"/>
                <a:ea typeface="+mn-ea"/>
                <a:cs typeface="+mn-cs"/>
              </a:rPr>
              <a:t>Institutions: </a:t>
            </a:r>
            <a:r>
              <a:rPr kumimoji="0" lang="en-BE" sz="2000" b="0" i="0" u="none" strike="noStrike" kern="0" cap="none" spc="0" normalizeH="0" baseline="0" noProof="0" dirty="0">
                <a:ln>
                  <a:noFill/>
                </a:ln>
                <a:solidFill>
                  <a:srgbClr val="FFFFFF"/>
                </a:solidFill>
                <a:effectLst/>
                <a:uLnTx/>
                <a:uFillTx/>
                <a:latin typeface="Tw Cen MT"/>
                <a:ea typeface="+mn-ea"/>
                <a:cs typeface="+mn-cs"/>
              </a:rPr>
              <a:t>role as data collectors, funders and stakeholders</a:t>
            </a:r>
          </a:p>
        </p:txBody>
      </p:sp>
      <p:sp>
        <p:nvSpPr>
          <p:cNvPr id="32" name="Oval 31">
            <a:extLst>
              <a:ext uri="{FF2B5EF4-FFF2-40B4-BE49-F238E27FC236}">
                <a16:creationId xmlns:a16="http://schemas.microsoft.com/office/drawing/2014/main" id="{66FE2B83-0FDE-B79F-5213-694EB5A70D15}"/>
              </a:ext>
            </a:extLst>
          </p:cNvPr>
          <p:cNvSpPr/>
          <p:nvPr/>
        </p:nvSpPr>
        <p:spPr>
          <a:xfrm>
            <a:off x="925226" y="3607895"/>
            <a:ext cx="576000" cy="576000"/>
          </a:xfrm>
          <a:prstGeom prst="ellipse">
            <a:avLst/>
          </a:prstGeom>
          <a:solidFill>
            <a:srgbClr val="C84356"/>
          </a:solidFill>
          <a:ln w="19050" cap="flat" cmpd="sng" algn="ctr">
            <a:solidFill>
              <a:srgbClr val="C8435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4</a:t>
            </a:r>
          </a:p>
        </p:txBody>
      </p:sp>
      <p:sp>
        <p:nvSpPr>
          <p:cNvPr id="36" name="Title 1">
            <a:extLst>
              <a:ext uri="{FF2B5EF4-FFF2-40B4-BE49-F238E27FC236}">
                <a16:creationId xmlns:a16="http://schemas.microsoft.com/office/drawing/2014/main" id="{A9181EC3-ADF2-A64E-2919-72B68FD21F12}"/>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Road to </a:t>
            </a:r>
            <a:r>
              <a:rPr lang="en-BE" sz="3000" b="1" u="sng" dirty="0">
                <a:solidFill>
                  <a:srgbClr val="0070C0"/>
                </a:solidFill>
              </a:rPr>
              <a:t>production</a:t>
            </a:r>
            <a:r>
              <a:rPr lang="en-BE" sz="3000" b="1" dirty="0">
                <a:solidFill>
                  <a:srgbClr val="0070C0"/>
                </a:solidFill>
              </a:rPr>
              <a:t>: challenges, stakeholders and innovation</a:t>
            </a:r>
            <a:endParaRPr lang="nl-NL" sz="3000" b="1" dirty="0">
              <a:solidFill>
                <a:srgbClr val="0070C0"/>
              </a:solidFill>
            </a:endParaRPr>
          </a:p>
        </p:txBody>
      </p:sp>
      <p:sp>
        <p:nvSpPr>
          <p:cNvPr id="3" name="Slide Number Placeholder 2">
            <a:extLst>
              <a:ext uri="{FF2B5EF4-FFF2-40B4-BE49-F238E27FC236}">
                <a16:creationId xmlns:a16="http://schemas.microsoft.com/office/drawing/2014/main" id="{941885EF-0BB2-102E-3C9D-2D8CB1AAA051}"/>
              </a:ext>
            </a:extLst>
          </p:cNvPr>
          <p:cNvSpPr>
            <a:spLocks noGrp="1"/>
          </p:cNvSpPr>
          <p:nvPr>
            <p:ph type="sldNum" sz="quarter" idx="12"/>
          </p:nvPr>
        </p:nvSpPr>
        <p:spPr/>
        <p:txBody>
          <a:bodyPr/>
          <a:lstStyle/>
          <a:p>
            <a:fld id="{C3689ACE-6C59-4479-8FE7-93D3AA3B078F}" type="slidenum">
              <a:rPr lang="nl-NL" smtClean="0"/>
              <a:t>5</a:t>
            </a:fld>
            <a:endParaRPr lang="nl-NL"/>
          </a:p>
        </p:txBody>
      </p:sp>
    </p:spTree>
    <p:extLst>
      <p:ext uri="{BB962C8B-B14F-4D97-AF65-F5344CB8AC3E}">
        <p14:creationId xmlns:p14="http://schemas.microsoft.com/office/powerpoint/2010/main" val="2571825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17A1-090C-A880-74A5-6498CE070DD0}"/>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91CF02CB-8ACA-B929-8964-802FAD05F0F7}"/>
              </a:ext>
            </a:extLst>
          </p:cNvPr>
          <p:cNvSpPr txBox="1">
            <a:spLocks/>
          </p:cNvSpPr>
          <p:nvPr/>
        </p:nvSpPr>
        <p:spPr>
          <a:xfrm>
            <a:off x="838199" y="365125"/>
            <a:ext cx="10797205"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0070C0"/>
                </a:solidFill>
              </a:rPr>
              <a:t>N</a:t>
            </a:r>
            <a:r>
              <a:rPr lang="en-BE" sz="3000" b="1" dirty="0">
                <a:solidFill>
                  <a:srgbClr val="0070C0"/>
                </a:solidFill>
              </a:rPr>
              <a:t>on-Domain -and- Domain specific microservices for diary studies</a:t>
            </a:r>
            <a:endParaRPr lang="nl-NL" sz="3000" b="1" dirty="0">
              <a:solidFill>
                <a:srgbClr val="0070C0"/>
              </a:solidFill>
            </a:endParaRPr>
          </a:p>
        </p:txBody>
      </p:sp>
      <p:sp>
        <p:nvSpPr>
          <p:cNvPr id="70" name="Rounded Rectangle 69">
            <a:extLst>
              <a:ext uri="{FF2B5EF4-FFF2-40B4-BE49-F238E27FC236}">
                <a16:creationId xmlns:a16="http://schemas.microsoft.com/office/drawing/2014/main" id="{106A9895-E1B4-C749-2193-AF42A4CB796E}"/>
              </a:ext>
            </a:extLst>
          </p:cNvPr>
          <p:cNvSpPr/>
          <p:nvPr/>
        </p:nvSpPr>
        <p:spPr>
          <a:xfrm>
            <a:off x="1161325" y="2291787"/>
            <a:ext cx="1701479" cy="1759352"/>
          </a:xfrm>
          <a:prstGeom prst="round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Receipt Scanning</a:t>
            </a:r>
          </a:p>
        </p:txBody>
      </p:sp>
      <p:sp>
        <p:nvSpPr>
          <p:cNvPr id="71" name="Rounded Rectangle 70">
            <a:extLst>
              <a:ext uri="{FF2B5EF4-FFF2-40B4-BE49-F238E27FC236}">
                <a16:creationId xmlns:a16="http://schemas.microsoft.com/office/drawing/2014/main" id="{C8122031-685D-FE4C-5825-5703CCE37951}"/>
              </a:ext>
            </a:extLst>
          </p:cNvPr>
          <p:cNvSpPr/>
          <p:nvPr/>
        </p:nvSpPr>
        <p:spPr>
          <a:xfrm>
            <a:off x="3362444" y="2291787"/>
            <a:ext cx="1701479" cy="1759352"/>
          </a:xfrm>
          <a:prstGeom prst="roundRect">
            <a:avLst/>
          </a:prstGeom>
          <a:solidFill>
            <a:srgbClr val="FFFFFF"/>
          </a:solidFill>
          <a:ln w="38100" cap="flat" cmpd="sng" algn="ctr">
            <a:solidFill>
              <a:srgbClr val="3B4359"/>
            </a:solidFill>
            <a:prstDash val="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3B4359"/>
                </a:solidFill>
                <a:effectLst/>
                <a:uLnTx/>
                <a:uFillTx/>
                <a:latin typeface="Tw Cen MT"/>
                <a:ea typeface="+mn-ea"/>
                <a:cs typeface="+mn-cs"/>
              </a:rPr>
              <a:t>COICOP classification</a:t>
            </a:r>
          </a:p>
        </p:txBody>
      </p:sp>
      <p:sp>
        <p:nvSpPr>
          <p:cNvPr id="72" name="Rounded Rectangle 71">
            <a:extLst>
              <a:ext uri="{FF2B5EF4-FFF2-40B4-BE49-F238E27FC236}">
                <a16:creationId xmlns:a16="http://schemas.microsoft.com/office/drawing/2014/main" id="{F327085C-E372-8A99-4F08-19738834E392}"/>
              </a:ext>
            </a:extLst>
          </p:cNvPr>
          <p:cNvSpPr/>
          <p:nvPr/>
        </p:nvSpPr>
        <p:spPr>
          <a:xfrm>
            <a:off x="6414303" y="2291787"/>
            <a:ext cx="1701479" cy="1759352"/>
          </a:xfrm>
          <a:prstGeom prst="roundRect">
            <a:avLst/>
          </a:prstGeom>
          <a:solidFill>
            <a:srgbClr val="C84356"/>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GeoService</a:t>
            </a:r>
          </a:p>
        </p:txBody>
      </p:sp>
      <p:sp>
        <p:nvSpPr>
          <p:cNvPr id="73" name="Rounded Rectangle 72">
            <a:extLst>
              <a:ext uri="{FF2B5EF4-FFF2-40B4-BE49-F238E27FC236}">
                <a16:creationId xmlns:a16="http://schemas.microsoft.com/office/drawing/2014/main" id="{94540ABA-CA72-2493-4FF0-D1741EA45B97}"/>
              </a:ext>
            </a:extLst>
          </p:cNvPr>
          <p:cNvSpPr/>
          <p:nvPr/>
        </p:nvSpPr>
        <p:spPr>
          <a:xfrm>
            <a:off x="8615422" y="2291787"/>
            <a:ext cx="1701479" cy="1759352"/>
          </a:xfrm>
          <a:prstGeom prst="roundRect">
            <a:avLst/>
          </a:prstGeom>
          <a:solidFill>
            <a:srgbClr val="FFFFFF"/>
          </a:solidFill>
          <a:ln w="38100" cap="flat" cmpd="sng" algn="ctr">
            <a:solidFill>
              <a:srgbClr val="C84356"/>
            </a:solidFill>
            <a:prstDash val="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C84356"/>
                </a:solidFill>
                <a:effectLst/>
                <a:uLnTx/>
                <a:uFillTx/>
                <a:latin typeface="Tw Cen MT"/>
                <a:ea typeface="+mn-ea"/>
                <a:cs typeface="+mn-cs"/>
              </a:rPr>
              <a:t>HETUS classification</a:t>
            </a:r>
          </a:p>
        </p:txBody>
      </p:sp>
      <p:cxnSp>
        <p:nvCxnSpPr>
          <p:cNvPr id="74" name="Straight Connector 73">
            <a:extLst>
              <a:ext uri="{FF2B5EF4-FFF2-40B4-BE49-F238E27FC236}">
                <a16:creationId xmlns:a16="http://schemas.microsoft.com/office/drawing/2014/main" id="{AA920EB8-E991-321F-06F7-BE7CBC379ACF}"/>
              </a:ext>
            </a:extLst>
          </p:cNvPr>
          <p:cNvCxnSpPr/>
          <p:nvPr/>
        </p:nvCxnSpPr>
        <p:spPr>
          <a:xfrm>
            <a:off x="5706319" y="1875099"/>
            <a:ext cx="0" cy="4062714"/>
          </a:xfrm>
          <a:prstGeom prst="line">
            <a:avLst/>
          </a:prstGeom>
          <a:noFill/>
          <a:ln w="28575" cap="rnd" cmpd="sng" algn="ctr">
            <a:solidFill>
              <a:srgbClr val="E5713A"/>
            </a:solidFill>
            <a:prstDash val="sysDot"/>
          </a:ln>
          <a:effectLst/>
        </p:spPr>
      </p:cxnSp>
      <p:pic>
        <p:nvPicPr>
          <p:cNvPr id="75" name="Graphic 74">
            <a:extLst>
              <a:ext uri="{FF2B5EF4-FFF2-40B4-BE49-F238E27FC236}">
                <a16:creationId xmlns:a16="http://schemas.microsoft.com/office/drawing/2014/main" id="{B4534299-A5EE-5A8A-318F-305AA74483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9807" y="4393922"/>
            <a:ext cx="1584513" cy="1200385"/>
          </a:xfrm>
          <a:prstGeom prst="rect">
            <a:avLst/>
          </a:prstGeom>
        </p:spPr>
      </p:pic>
      <p:pic>
        <p:nvPicPr>
          <p:cNvPr id="76" name="Graphic 75">
            <a:extLst>
              <a:ext uri="{FF2B5EF4-FFF2-40B4-BE49-F238E27FC236}">
                <a16:creationId xmlns:a16="http://schemas.microsoft.com/office/drawing/2014/main" id="{3DCD782E-FB58-31AA-597B-73674FDCA6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6368" y="4202211"/>
            <a:ext cx="1491205" cy="1491205"/>
          </a:xfrm>
          <a:prstGeom prst="rect">
            <a:avLst/>
          </a:prstGeom>
        </p:spPr>
      </p:pic>
      <p:sp>
        <p:nvSpPr>
          <p:cNvPr id="77" name="Rounded Rectangle 76">
            <a:extLst>
              <a:ext uri="{FF2B5EF4-FFF2-40B4-BE49-F238E27FC236}">
                <a16:creationId xmlns:a16="http://schemas.microsoft.com/office/drawing/2014/main" id="{7932A46C-968A-1377-8AC8-83A3D280B06E}"/>
              </a:ext>
            </a:extLst>
          </p:cNvPr>
          <p:cNvSpPr/>
          <p:nvPr/>
        </p:nvSpPr>
        <p:spPr>
          <a:xfrm>
            <a:off x="1433329" y="2442258"/>
            <a:ext cx="1157468" cy="214247"/>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400" b="0" i="0" u="none" strike="noStrike" kern="0" cap="none" spc="0" normalizeH="0" baseline="0" noProof="0" dirty="0">
                <a:ln>
                  <a:noFill/>
                </a:ln>
                <a:solidFill>
                  <a:srgbClr val="3B4359"/>
                </a:solidFill>
                <a:effectLst/>
                <a:uLnTx/>
                <a:uFillTx/>
                <a:latin typeface="Tw Cen MT"/>
                <a:ea typeface="+mn-ea"/>
                <a:cs typeface="+mn-cs"/>
              </a:rPr>
              <a:t>Non-domain</a:t>
            </a:r>
          </a:p>
        </p:txBody>
      </p:sp>
      <p:sp>
        <p:nvSpPr>
          <p:cNvPr id="78" name="Rounded Rectangle 77">
            <a:extLst>
              <a:ext uri="{FF2B5EF4-FFF2-40B4-BE49-F238E27FC236}">
                <a16:creationId xmlns:a16="http://schemas.microsoft.com/office/drawing/2014/main" id="{F11E4561-AE2A-8536-F7E3-3D810BE5D674}"/>
              </a:ext>
            </a:extLst>
          </p:cNvPr>
          <p:cNvSpPr/>
          <p:nvPr/>
        </p:nvSpPr>
        <p:spPr>
          <a:xfrm>
            <a:off x="6686308" y="2448161"/>
            <a:ext cx="1157468" cy="214247"/>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400" b="0" i="0" u="none" strike="noStrike" kern="0" cap="none" spc="0" normalizeH="0" baseline="0" noProof="0" dirty="0">
                <a:ln>
                  <a:noFill/>
                </a:ln>
                <a:solidFill>
                  <a:srgbClr val="C84356"/>
                </a:solidFill>
                <a:effectLst/>
                <a:uLnTx/>
                <a:uFillTx/>
                <a:latin typeface="Tw Cen MT"/>
                <a:ea typeface="+mn-ea"/>
                <a:cs typeface="+mn-cs"/>
              </a:rPr>
              <a:t>Non-domain</a:t>
            </a:r>
          </a:p>
        </p:txBody>
      </p:sp>
      <p:sp>
        <p:nvSpPr>
          <p:cNvPr id="79" name="Rounded Rectangle 78">
            <a:extLst>
              <a:ext uri="{FF2B5EF4-FFF2-40B4-BE49-F238E27FC236}">
                <a16:creationId xmlns:a16="http://schemas.microsoft.com/office/drawing/2014/main" id="{B4B4EAA2-E8C0-A9D3-A623-407B0BF1A9BF}"/>
              </a:ext>
            </a:extLst>
          </p:cNvPr>
          <p:cNvSpPr/>
          <p:nvPr/>
        </p:nvSpPr>
        <p:spPr>
          <a:xfrm>
            <a:off x="3634449" y="2442257"/>
            <a:ext cx="1157468" cy="214247"/>
          </a:xfrm>
          <a:prstGeom prst="roundRect">
            <a:avLst/>
          </a:prstGeom>
          <a:solidFill>
            <a:srgbClr val="3B4359"/>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400" b="0" i="0" u="none" strike="noStrike" kern="0" cap="none" spc="0" normalizeH="0" baseline="0" noProof="0" dirty="0">
                <a:ln>
                  <a:noFill/>
                </a:ln>
                <a:solidFill>
                  <a:srgbClr val="FFFFFF"/>
                </a:solidFill>
                <a:effectLst/>
                <a:uLnTx/>
                <a:uFillTx/>
                <a:latin typeface="Tw Cen MT"/>
                <a:ea typeface="+mn-ea"/>
                <a:cs typeface="+mn-cs"/>
              </a:rPr>
              <a:t>Domain</a:t>
            </a:r>
          </a:p>
        </p:txBody>
      </p:sp>
      <p:sp>
        <p:nvSpPr>
          <p:cNvPr id="80" name="Rounded Rectangle 79">
            <a:extLst>
              <a:ext uri="{FF2B5EF4-FFF2-40B4-BE49-F238E27FC236}">
                <a16:creationId xmlns:a16="http://schemas.microsoft.com/office/drawing/2014/main" id="{CB804226-C9CE-F4E0-7F9C-A98380AA0C83}"/>
              </a:ext>
            </a:extLst>
          </p:cNvPr>
          <p:cNvSpPr/>
          <p:nvPr/>
        </p:nvSpPr>
        <p:spPr>
          <a:xfrm>
            <a:off x="8887427" y="2442257"/>
            <a:ext cx="1157468" cy="214247"/>
          </a:xfrm>
          <a:prstGeom prst="roundRect">
            <a:avLst/>
          </a:prstGeom>
          <a:solidFill>
            <a:srgbClr val="C84356"/>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400" b="0" i="0" u="none" strike="noStrike" kern="0" cap="none" spc="0" normalizeH="0" baseline="0" noProof="0" dirty="0">
                <a:ln>
                  <a:noFill/>
                </a:ln>
                <a:solidFill>
                  <a:srgbClr val="FFFFFF"/>
                </a:solidFill>
                <a:effectLst/>
                <a:uLnTx/>
                <a:uFillTx/>
                <a:latin typeface="Tw Cen MT"/>
                <a:ea typeface="+mn-ea"/>
                <a:cs typeface="+mn-cs"/>
              </a:rPr>
              <a:t>Domain</a:t>
            </a:r>
          </a:p>
        </p:txBody>
      </p:sp>
      <p:sp>
        <p:nvSpPr>
          <p:cNvPr id="2" name="Oval 1">
            <a:extLst>
              <a:ext uri="{FF2B5EF4-FFF2-40B4-BE49-F238E27FC236}">
                <a16:creationId xmlns:a16="http://schemas.microsoft.com/office/drawing/2014/main" id="{03919512-E925-CD87-88A4-A019FFCDA2E8}"/>
              </a:ext>
            </a:extLst>
          </p:cNvPr>
          <p:cNvSpPr>
            <a:spLocks noChangeAspect="1"/>
          </p:cNvSpPr>
          <p:nvPr/>
        </p:nvSpPr>
        <p:spPr>
          <a:xfrm>
            <a:off x="3387703" y="2141005"/>
            <a:ext cx="288000" cy="28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BE"/>
              <a:t>X</a:t>
            </a:r>
            <a:endParaRPr lang="en-BE" dirty="0"/>
          </a:p>
        </p:txBody>
      </p:sp>
      <p:sp>
        <p:nvSpPr>
          <p:cNvPr id="3" name="Oval 2">
            <a:extLst>
              <a:ext uri="{FF2B5EF4-FFF2-40B4-BE49-F238E27FC236}">
                <a16:creationId xmlns:a16="http://schemas.microsoft.com/office/drawing/2014/main" id="{4BA2D042-102C-7029-97D1-2072222EFB9B}"/>
              </a:ext>
            </a:extLst>
          </p:cNvPr>
          <p:cNvSpPr>
            <a:spLocks noChangeAspect="1"/>
          </p:cNvSpPr>
          <p:nvPr/>
        </p:nvSpPr>
        <p:spPr>
          <a:xfrm>
            <a:off x="8615422" y="2147787"/>
            <a:ext cx="288000" cy="28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BE" dirty="0"/>
              <a:t>X</a:t>
            </a:r>
          </a:p>
        </p:txBody>
      </p:sp>
      <p:pic>
        <p:nvPicPr>
          <p:cNvPr id="5" name="Graphic 4">
            <a:extLst>
              <a:ext uri="{FF2B5EF4-FFF2-40B4-BE49-F238E27FC236}">
                <a16:creationId xmlns:a16="http://schemas.microsoft.com/office/drawing/2014/main" id="{0CE767C3-0A1A-7D5B-2919-CEBBE86B42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19769" y="4390796"/>
            <a:ext cx="1478567" cy="1327218"/>
          </a:xfrm>
          <a:prstGeom prst="rect">
            <a:avLst/>
          </a:prstGeom>
        </p:spPr>
      </p:pic>
      <p:pic>
        <p:nvPicPr>
          <p:cNvPr id="8" name="Graphic 7">
            <a:extLst>
              <a:ext uri="{FF2B5EF4-FFF2-40B4-BE49-F238E27FC236}">
                <a16:creationId xmlns:a16="http://schemas.microsoft.com/office/drawing/2014/main" id="{225925AA-7771-485F-6EE1-416DB8307F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39793" y="4302342"/>
            <a:ext cx="1577108" cy="1415672"/>
          </a:xfrm>
          <a:prstGeom prst="rect">
            <a:avLst/>
          </a:prstGeom>
        </p:spPr>
      </p:pic>
      <p:sp>
        <p:nvSpPr>
          <p:cNvPr id="4" name="Rounded Rectangle 3">
            <a:extLst>
              <a:ext uri="{FF2B5EF4-FFF2-40B4-BE49-F238E27FC236}">
                <a16:creationId xmlns:a16="http://schemas.microsoft.com/office/drawing/2014/main" id="{B0D3DB00-5BE1-225A-C536-31D50D62B30F}"/>
              </a:ext>
            </a:extLst>
          </p:cNvPr>
          <p:cNvSpPr/>
          <p:nvPr/>
        </p:nvSpPr>
        <p:spPr>
          <a:xfrm>
            <a:off x="1796006" y="1620456"/>
            <a:ext cx="2476979" cy="254643"/>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First solution for HBS</a:t>
            </a:r>
          </a:p>
        </p:txBody>
      </p:sp>
      <p:sp>
        <p:nvSpPr>
          <p:cNvPr id="6" name="Rounded Rectangle 5">
            <a:extLst>
              <a:ext uri="{FF2B5EF4-FFF2-40B4-BE49-F238E27FC236}">
                <a16:creationId xmlns:a16="http://schemas.microsoft.com/office/drawing/2014/main" id="{8726B23F-EFC0-5D35-6EC7-742CF5C6B745}"/>
              </a:ext>
            </a:extLst>
          </p:cNvPr>
          <p:cNvSpPr/>
          <p:nvPr/>
        </p:nvSpPr>
        <p:spPr>
          <a:xfrm>
            <a:off x="7139654" y="1620455"/>
            <a:ext cx="2476979" cy="254643"/>
          </a:xfrm>
          <a:prstGeom prst="roundRect">
            <a:avLst/>
          </a:prstGeom>
          <a:solidFill>
            <a:srgbClr val="53B58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BE" kern="0" dirty="0">
                <a:solidFill>
                  <a:srgbClr val="FFFFFF"/>
                </a:solidFill>
                <a:latin typeface="Tw Cen MT"/>
              </a:rPr>
              <a:t>Second solution for TUS</a:t>
            </a:r>
          </a:p>
        </p:txBody>
      </p:sp>
      <p:sp>
        <p:nvSpPr>
          <p:cNvPr id="9" name="Slide Number Placeholder 8">
            <a:extLst>
              <a:ext uri="{FF2B5EF4-FFF2-40B4-BE49-F238E27FC236}">
                <a16:creationId xmlns:a16="http://schemas.microsoft.com/office/drawing/2014/main" id="{56374C18-6385-D92C-2E78-477FC23A1B4E}"/>
              </a:ext>
            </a:extLst>
          </p:cNvPr>
          <p:cNvSpPr>
            <a:spLocks noGrp="1"/>
          </p:cNvSpPr>
          <p:nvPr>
            <p:ph type="sldNum" sz="quarter" idx="12"/>
          </p:nvPr>
        </p:nvSpPr>
        <p:spPr/>
        <p:txBody>
          <a:bodyPr/>
          <a:lstStyle/>
          <a:p>
            <a:fld id="{C3689ACE-6C59-4479-8FE7-93D3AA3B078F}" type="slidenum">
              <a:rPr lang="nl-NL" smtClean="0"/>
              <a:t>6</a:t>
            </a:fld>
            <a:endParaRPr lang="nl-NL"/>
          </a:p>
        </p:txBody>
      </p:sp>
    </p:spTree>
    <p:extLst>
      <p:ext uri="{BB962C8B-B14F-4D97-AF65-F5344CB8AC3E}">
        <p14:creationId xmlns:p14="http://schemas.microsoft.com/office/powerpoint/2010/main" val="3797992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8C555-DA18-5D22-0353-BD18E10609D9}"/>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B7EE8C57-87DC-7FC4-D860-596039F30423}"/>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Task 1: General Microservice Architecture</a:t>
            </a:r>
            <a:endParaRPr lang="nl-NL" sz="3000" b="1" dirty="0">
              <a:solidFill>
                <a:srgbClr val="0070C0"/>
              </a:solidFill>
            </a:endParaRPr>
          </a:p>
        </p:txBody>
      </p:sp>
      <p:sp>
        <p:nvSpPr>
          <p:cNvPr id="11" name="Rounded Rectangle 10">
            <a:extLst>
              <a:ext uri="{FF2B5EF4-FFF2-40B4-BE49-F238E27FC236}">
                <a16:creationId xmlns:a16="http://schemas.microsoft.com/office/drawing/2014/main" id="{E7AA4E7C-51AC-0C60-B41F-DC19AC48092F}"/>
              </a:ext>
            </a:extLst>
          </p:cNvPr>
          <p:cNvSpPr/>
          <p:nvPr/>
        </p:nvSpPr>
        <p:spPr>
          <a:xfrm>
            <a:off x="265215" y="2775030"/>
            <a:ext cx="2721054" cy="1438155"/>
          </a:xfrm>
          <a:prstGeom prst="roundRect">
            <a:avLst/>
          </a:prstGeom>
          <a:solidFill>
            <a:srgbClr val="53B581">
              <a:lumMod val="75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1</a:t>
            </a:r>
          </a:p>
        </p:txBody>
      </p:sp>
      <p:sp>
        <p:nvSpPr>
          <p:cNvPr id="12" name="Rounded Rectangle 11">
            <a:extLst>
              <a:ext uri="{FF2B5EF4-FFF2-40B4-BE49-F238E27FC236}">
                <a16:creationId xmlns:a16="http://schemas.microsoft.com/office/drawing/2014/main" id="{BCAD5749-6DC7-D287-A68A-F9596F206782}"/>
              </a:ext>
            </a:extLst>
          </p:cNvPr>
          <p:cNvSpPr/>
          <p:nvPr/>
        </p:nvSpPr>
        <p:spPr>
          <a:xfrm>
            <a:off x="3126091"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2</a:t>
            </a:r>
          </a:p>
        </p:txBody>
      </p:sp>
      <p:sp>
        <p:nvSpPr>
          <p:cNvPr id="13" name="Rounded Rectangle 12">
            <a:extLst>
              <a:ext uri="{FF2B5EF4-FFF2-40B4-BE49-F238E27FC236}">
                <a16:creationId xmlns:a16="http://schemas.microsoft.com/office/drawing/2014/main" id="{CDAA5B2E-590F-CECB-F86E-D4B6BA2076FB}"/>
              </a:ext>
            </a:extLst>
          </p:cNvPr>
          <p:cNvSpPr/>
          <p:nvPr/>
        </p:nvSpPr>
        <p:spPr>
          <a:xfrm>
            <a:off x="5986967"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3</a:t>
            </a:r>
          </a:p>
        </p:txBody>
      </p:sp>
      <p:sp>
        <p:nvSpPr>
          <p:cNvPr id="14" name="Rounded Rectangle 13">
            <a:extLst>
              <a:ext uri="{FF2B5EF4-FFF2-40B4-BE49-F238E27FC236}">
                <a16:creationId xmlns:a16="http://schemas.microsoft.com/office/drawing/2014/main" id="{2FC17EAE-3BE0-8C11-E9DB-2EC536CC2CDC}"/>
              </a:ext>
            </a:extLst>
          </p:cNvPr>
          <p:cNvSpPr/>
          <p:nvPr/>
        </p:nvSpPr>
        <p:spPr>
          <a:xfrm>
            <a:off x="8847843"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4</a:t>
            </a:r>
          </a:p>
        </p:txBody>
      </p:sp>
      <p:sp>
        <p:nvSpPr>
          <p:cNvPr id="15" name="Rounded Rectangle 14">
            <a:extLst>
              <a:ext uri="{FF2B5EF4-FFF2-40B4-BE49-F238E27FC236}">
                <a16:creationId xmlns:a16="http://schemas.microsoft.com/office/drawing/2014/main" id="{538847F8-0788-97AB-9BE1-C2D6FB9F2CF0}"/>
              </a:ext>
            </a:extLst>
          </p:cNvPr>
          <p:cNvSpPr/>
          <p:nvPr/>
        </p:nvSpPr>
        <p:spPr>
          <a:xfrm>
            <a:off x="468274"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General Microservice Architecture</a:t>
            </a:r>
          </a:p>
        </p:txBody>
      </p:sp>
      <p:sp>
        <p:nvSpPr>
          <p:cNvPr id="16" name="Rounded Rectangle 15">
            <a:extLst>
              <a:ext uri="{FF2B5EF4-FFF2-40B4-BE49-F238E27FC236}">
                <a16:creationId xmlns:a16="http://schemas.microsoft.com/office/drawing/2014/main" id="{49ED4030-A274-40D8-611D-490C3532C8CA}"/>
              </a:ext>
            </a:extLst>
          </p:cNvPr>
          <p:cNvSpPr/>
          <p:nvPr/>
        </p:nvSpPr>
        <p:spPr>
          <a:xfrm>
            <a:off x="3331793"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Integration Microservice(s)</a:t>
            </a:r>
          </a:p>
        </p:txBody>
      </p:sp>
      <p:sp>
        <p:nvSpPr>
          <p:cNvPr id="17" name="Rounded Rectangle 16">
            <a:extLst>
              <a:ext uri="{FF2B5EF4-FFF2-40B4-BE49-F238E27FC236}">
                <a16:creationId xmlns:a16="http://schemas.microsoft.com/office/drawing/2014/main" id="{2A6C1196-14C1-A7AE-AC0A-1BBF4E97D13B}"/>
              </a:ext>
            </a:extLst>
          </p:cNvPr>
          <p:cNvSpPr/>
          <p:nvPr/>
        </p:nvSpPr>
        <p:spPr>
          <a:xfrm>
            <a:off x="6191348"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Specific solution 1: HBS</a:t>
            </a:r>
          </a:p>
        </p:txBody>
      </p:sp>
      <p:sp>
        <p:nvSpPr>
          <p:cNvPr id="18" name="Rounded Rectangle 17">
            <a:extLst>
              <a:ext uri="{FF2B5EF4-FFF2-40B4-BE49-F238E27FC236}">
                <a16:creationId xmlns:a16="http://schemas.microsoft.com/office/drawing/2014/main" id="{FB35D734-7C02-63FE-B06E-5A60E2324086}"/>
              </a:ext>
            </a:extLst>
          </p:cNvPr>
          <p:cNvSpPr/>
          <p:nvPr/>
        </p:nvSpPr>
        <p:spPr>
          <a:xfrm>
            <a:off x="9054867"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Specific solution 2: TUS</a:t>
            </a:r>
          </a:p>
        </p:txBody>
      </p:sp>
      <p:sp>
        <p:nvSpPr>
          <p:cNvPr id="4" name="Rounded Rectangle 3">
            <a:extLst>
              <a:ext uri="{FF2B5EF4-FFF2-40B4-BE49-F238E27FC236}">
                <a16:creationId xmlns:a16="http://schemas.microsoft.com/office/drawing/2014/main" id="{92F5A3BF-53B6-9ED0-E023-371518A15503}"/>
              </a:ext>
            </a:extLst>
          </p:cNvPr>
          <p:cNvSpPr/>
          <p:nvPr/>
        </p:nvSpPr>
        <p:spPr>
          <a:xfrm>
            <a:off x="1625742" y="4686825"/>
            <a:ext cx="2826988" cy="1438155"/>
          </a:xfrm>
          <a:prstGeom prst="roundRect">
            <a:avLst/>
          </a:prstGeom>
          <a:solidFill>
            <a:srgbClr val="40BDE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Deployment strategies</a:t>
            </a:r>
          </a:p>
        </p:txBody>
      </p:sp>
      <p:sp>
        <p:nvSpPr>
          <p:cNvPr id="3" name="Slide Number Placeholder 2">
            <a:extLst>
              <a:ext uri="{FF2B5EF4-FFF2-40B4-BE49-F238E27FC236}">
                <a16:creationId xmlns:a16="http://schemas.microsoft.com/office/drawing/2014/main" id="{57F06032-D8BD-948D-A9F6-C65B525404C7}"/>
              </a:ext>
            </a:extLst>
          </p:cNvPr>
          <p:cNvSpPr>
            <a:spLocks noGrp="1"/>
          </p:cNvSpPr>
          <p:nvPr>
            <p:ph type="sldNum" sz="quarter" idx="12"/>
          </p:nvPr>
        </p:nvSpPr>
        <p:spPr/>
        <p:txBody>
          <a:bodyPr/>
          <a:lstStyle/>
          <a:p>
            <a:fld id="{C3689ACE-6C59-4479-8FE7-93D3AA3B078F}" type="slidenum">
              <a:rPr lang="nl-NL" smtClean="0"/>
              <a:t>7</a:t>
            </a:fld>
            <a:endParaRPr lang="nl-NL"/>
          </a:p>
        </p:txBody>
      </p:sp>
    </p:spTree>
    <p:extLst>
      <p:ext uri="{BB962C8B-B14F-4D97-AF65-F5344CB8AC3E}">
        <p14:creationId xmlns:p14="http://schemas.microsoft.com/office/powerpoint/2010/main" val="1562102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FC8F3-E818-9488-AC69-E95E4B98DE70}"/>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16CF7F33-1E73-0DEC-D534-131461C55920}"/>
              </a:ext>
            </a:extLst>
          </p:cNvPr>
          <p:cNvSpPr txBox="1">
            <a:spLocks/>
          </p:cNvSpPr>
          <p:nvPr/>
        </p:nvSpPr>
        <p:spPr>
          <a:xfrm>
            <a:off x="838200" y="365125"/>
            <a:ext cx="10515600" cy="92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Microservice architecture and </a:t>
            </a:r>
            <a:r>
              <a:rPr lang="en-BE" sz="3000" b="1" u="sng" dirty="0">
                <a:solidFill>
                  <a:srgbClr val="0070C0"/>
                </a:solidFill>
              </a:rPr>
              <a:t>Integration to (any) </a:t>
            </a:r>
            <a:r>
              <a:rPr lang="en-BE" sz="3000" b="1" dirty="0">
                <a:solidFill>
                  <a:srgbClr val="0070C0"/>
                </a:solidFill>
              </a:rPr>
              <a:t>data collection platform(s)</a:t>
            </a:r>
            <a:endParaRPr lang="nl-NL" sz="3000" b="1" dirty="0">
              <a:solidFill>
                <a:srgbClr val="0070C0"/>
              </a:solidFill>
            </a:endParaRPr>
          </a:p>
        </p:txBody>
      </p:sp>
      <p:sp>
        <p:nvSpPr>
          <p:cNvPr id="57" name="Rounded Rectangle 56">
            <a:extLst>
              <a:ext uri="{FF2B5EF4-FFF2-40B4-BE49-F238E27FC236}">
                <a16:creationId xmlns:a16="http://schemas.microsoft.com/office/drawing/2014/main" id="{5A12C2C7-D3FC-9A01-E56A-D62C17B2BE21}"/>
              </a:ext>
            </a:extLst>
          </p:cNvPr>
          <p:cNvSpPr/>
          <p:nvPr/>
        </p:nvSpPr>
        <p:spPr>
          <a:xfrm>
            <a:off x="2078892" y="5732585"/>
            <a:ext cx="4944277" cy="1011115"/>
          </a:xfrm>
          <a:prstGeom prst="roundRect">
            <a:avLst/>
          </a:prstGeom>
          <a:solidFill>
            <a:srgbClr val="53B581">
              <a:lumMod val="20000"/>
              <a:lumOff val="80000"/>
            </a:srgbClr>
          </a:solidFill>
          <a:ln w="19050" cap="flat" cmpd="sng" algn="ctr">
            <a:solidFill>
              <a:srgbClr val="53B581">
                <a:lumMod val="40000"/>
                <a:lumOff val="6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a:ln>
                <a:noFill/>
              </a:ln>
              <a:solidFill>
                <a:srgbClr val="FFFFFF"/>
              </a:solidFill>
              <a:effectLst/>
              <a:uLnTx/>
              <a:uFillTx/>
              <a:latin typeface="Tw Cen MT"/>
              <a:ea typeface="+mn-ea"/>
              <a:cs typeface="+mn-cs"/>
            </a:endParaRPr>
          </a:p>
        </p:txBody>
      </p:sp>
      <p:sp>
        <p:nvSpPr>
          <p:cNvPr id="58" name="Rounded Rectangle 57">
            <a:extLst>
              <a:ext uri="{FF2B5EF4-FFF2-40B4-BE49-F238E27FC236}">
                <a16:creationId xmlns:a16="http://schemas.microsoft.com/office/drawing/2014/main" id="{39D27988-2527-2DE6-1CCF-C2E6E6547247}"/>
              </a:ext>
            </a:extLst>
          </p:cNvPr>
          <p:cNvSpPr/>
          <p:nvPr/>
        </p:nvSpPr>
        <p:spPr>
          <a:xfrm>
            <a:off x="2078892" y="3288325"/>
            <a:ext cx="4944277" cy="1011115"/>
          </a:xfrm>
          <a:prstGeom prst="roundRect">
            <a:avLst/>
          </a:prstGeom>
          <a:solidFill>
            <a:srgbClr val="40BDE1">
              <a:lumMod val="20000"/>
              <a:lumOff val="80000"/>
            </a:srgbClr>
          </a:solidFill>
          <a:ln w="19050" cap="flat" cmpd="sng" algn="ctr">
            <a:solidFill>
              <a:srgbClr val="40BDE1">
                <a:lumMod val="40000"/>
                <a:lumOff val="6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800" b="0" i="0" u="none" strike="noStrike" kern="0" cap="none" spc="0" normalizeH="0" baseline="0" noProof="0" dirty="0">
              <a:ln>
                <a:noFill/>
              </a:ln>
              <a:solidFill>
                <a:srgbClr val="FFFFFF"/>
              </a:solidFill>
              <a:effectLst/>
              <a:uLnTx/>
              <a:uFillTx/>
              <a:latin typeface="Tw Cen MT"/>
              <a:ea typeface="+mn-ea"/>
              <a:cs typeface="+mn-cs"/>
            </a:endParaRPr>
          </a:p>
        </p:txBody>
      </p:sp>
      <p:sp>
        <p:nvSpPr>
          <p:cNvPr id="59" name="Rounded Rectangle 58">
            <a:extLst>
              <a:ext uri="{FF2B5EF4-FFF2-40B4-BE49-F238E27FC236}">
                <a16:creationId xmlns:a16="http://schemas.microsoft.com/office/drawing/2014/main" id="{50E00A8B-DA08-8681-0815-EFFAA06A201C}"/>
              </a:ext>
            </a:extLst>
          </p:cNvPr>
          <p:cNvSpPr/>
          <p:nvPr/>
        </p:nvSpPr>
        <p:spPr>
          <a:xfrm>
            <a:off x="430310" y="1407695"/>
            <a:ext cx="11475606" cy="340382"/>
          </a:xfrm>
          <a:prstGeom prst="roundRect">
            <a:avLst/>
          </a:prstGeom>
          <a:solidFill>
            <a:srgbClr val="3B4359"/>
          </a:solidFill>
          <a:ln w="19050" cap="flat" cmpd="sng" algn="ctr">
            <a:solidFill>
              <a:srgbClr val="3B435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Data Collection Platform – Not part of the microservice</a:t>
            </a:r>
          </a:p>
        </p:txBody>
      </p:sp>
      <p:sp>
        <p:nvSpPr>
          <p:cNvPr id="60" name="Rounded Rectangle 59">
            <a:extLst>
              <a:ext uri="{FF2B5EF4-FFF2-40B4-BE49-F238E27FC236}">
                <a16:creationId xmlns:a16="http://schemas.microsoft.com/office/drawing/2014/main" id="{863CBD62-711F-5383-453C-30516E41E74A}"/>
              </a:ext>
            </a:extLst>
          </p:cNvPr>
          <p:cNvSpPr/>
          <p:nvPr/>
        </p:nvSpPr>
        <p:spPr>
          <a:xfrm>
            <a:off x="405827" y="2273558"/>
            <a:ext cx="6620221" cy="643616"/>
          </a:xfrm>
          <a:prstGeom prst="roundRect">
            <a:avLst/>
          </a:prstGeom>
          <a:solidFill>
            <a:srgbClr val="E5713A"/>
          </a:solidFill>
          <a:ln w="19050" cap="flat" cmpd="sng" algn="ctr">
            <a:solidFill>
              <a:srgbClr val="E5713A"/>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Message bus – Asynchronous Interface</a:t>
            </a:r>
          </a:p>
        </p:txBody>
      </p:sp>
      <p:sp>
        <p:nvSpPr>
          <p:cNvPr id="61" name="Rounded Rectangle 60">
            <a:extLst>
              <a:ext uri="{FF2B5EF4-FFF2-40B4-BE49-F238E27FC236}">
                <a16:creationId xmlns:a16="http://schemas.microsoft.com/office/drawing/2014/main" id="{405E6CAC-8C46-1842-F8A1-8F0BE86E2A11}"/>
              </a:ext>
            </a:extLst>
          </p:cNvPr>
          <p:cNvSpPr/>
          <p:nvPr/>
        </p:nvSpPr>
        <p:spPr>
          <a:xfrm>
            <a:off x="7240057" y="2273558"/>
            <a:ext cx="2786318" cy="643616"/>
          </a:xfrm>
          <a:prstGeom prst="roundRect">
            <a:avLst/>
          </a:prstGeom>
          <a:solidFill>
            <a:srgbClr val="C84356">
              <a:lumMod val="60000"/>
              <a:lumOff val="40000"/>
            </a:srgbClr>
          </a:solidFill>
          <a:ln w="19050" cap="flat" cmpd="sng" algn="ctr">
            <a:solidFill>
              <a:srgbClr val="C84356">
                <a:lumMod val="60000"/>
                <a:lumOff val="40000"/>
              </a:srgb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API: </a:t>
            </a:r>
            <a:r>
              <a:rPr kumimoji="0" lang="en-BE" sz="1000" b="0" i="0" u="none" strike="noStrike" kern="0" cap="none" spc="0" normalizeH="0" baseline="0" noProof="0" dirty="0">
                <a:ln>
                  <a:noFill/>
                </a:ln>
                <a:solidFill>
                  <a:srgbClr val="FFFFFF"/>
                </a:solidFill>
                <a:effectLst/>
                <a:uLnTx/>
                <a:uFillTx/>
                <a:latin typeface="Tw Cen MT"/>
                <a:ea typeface="+mn-ea"/>
                <a:cs typeface="+mn-cs"/>
              </a:rPr>
              <a:t>request results, adds users</a:t>
            </a:r>
          </a:p>
          <a:p>
            <a:pPr marL="0" marR="0" lvl="0" indent="0"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GUI: </a:t>
            </a:r>
            <a:r>
              <a:rPr kumimoji="0" lang="en-BE" sz="1000" b="0" i="0" u="none" strike="noStrike" kern="0" cap="none" spc="0" normalizeH="0" baseline="0" noProof="0" dirty="0">
                <a:ln>
                  <a:noFill/>
                </a:ln>
                <a:solidFill>
                  <a:srgbClr val="FFFFFF"/>
                </a:solidFill>
                <a:effectLst/>
                <a:uLnTx/>
                <a:uFillTx/>
                <a:latin typeface="Tw Cen MT"/>
                <a:ea typeface="+mn-ea"/>
                <a:cs typeface="+mn-cs"/>
              </a:rPr>
              <a:t>browse, edit, entries to db</a:t>
            </a:r>
          </a:p>
          <a:p>
            <a:pPr marL="0" marR="0" lvl="0" indent="0" defTabSz="457200" eaLnBrk="1" fontAlgn="auto" latinLnBrk="0" hangingPunct="1">
              <a:lnSpc>
                <a:spcPct val="100000"/>
              </a:lnSpc>
              <a:spcBef>
                <a:spcPts val="0"/>
              </a:spcBef>
              <a:spcAft>
                <a:spcPts val="0"/>
              </a:spcAft>
              <a:buClrTx/>
              <a:buSzTx/>
              <a:buFontTx/>
              <a:buNone/>
              <a:tabLst/>
              <a:defRPr/>
            </a:pPr>
            <a:r>
              <a:rPr kumimoji="0" lang="en-BE" sz="1000" b="0" i="0" u="none" strike="noStrike" kern="0" cap="none" spc="0" normalizeH="0" baseline="0" noProof="0" dirty="0">
                <a:ln>
                  <a:noFill/>
                </a:ln>
                <a:solidFill>
                  <a:srgbClr val="FFFFFF"/>
                </a:solidFill>
                <a:effectLst/>
                <a:uLnTx/>
                <a:uFillTx/>
                <a:latin typeface="Tw Cen MT"/>
                <a:ea typeface="+mn-ea"/>
                <a:cs typeface="+mn-cs"/>
              </a:rPr>
              <a:t>Synchronous Interfaces</a:t>
            </a:r>
          </a:p>
        </p:txBody>
      </p:sp>
      <p:sp>
        <p:nvSpPr>
          <p:cNvPr id="62" name="Rounded Rectangle 61">
            <a:extLst>
              <a:ext uri="{FF2B5EF4-FFF2-40B4-BE49-F238E27FC236}">
                <a16:creationId xmlns:a16="http://schemas.microsoft.com/office/drawing/2014/main" id="{2E4522EA-FA56-F3EE-606E-F6C7F1844D24}"/>
              </a:ext>
            </a:extLst>
          </p:cNvPr>
          <p:cNvSpPr/>
          <p:nvPr/>
        </p:nvSpPr>
        <p:spPr>
          <a:xfrm>
            <a:off x="10240383" y="2273558"/>
            <a:ext cx="1665533" cy="643616"/>
          </a:xfrm>
          <a:prstGeom prst="roundRect">
            <a:avLst/>
          </a:prstGeom>
          <a:solidFill>
            <a:srgbClr val="C84356">
              <a:lumMod val="60000"/>
              <a:lumOff val="40000"/>
            </a:srgbClr>
          </a:solidFill>
          <a:ln w="19050" cap="flat" cmpd="sng" algn="ctr">
            <a:solidFill>
              <a:srgbClr val="C84356">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Websocket API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000" b="0" i="0" u="none" strike="noStrike" kern="0" cap="none" spc="0" normalizeH="0" baseline="0" noProof="0" dirty="0">
                <a:ln>
                  <a:noFill/>
                </a:ln>
                <a:solidFill>
                  <a:srgbClr val="FFFFFF"/>
                </a:solidFill>
                <a:effectLst/>
                <a:uLnTx/>
                <a:uFillTx/>
                <a:latin typeface="Tw Cen MT"/>
                <a:ea typeface="+mn-ea"/>
                <a:cs typeface="+mn-cs"/>
              </a:rPr>
              <a:t>Synchronous Interface</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000" b="0" i="0" u="none" strike="noStrike" kern="0" cap="none" spc="0" normalizeH="0" baseline="0" noProof="0" dirty="0">
              <a:ln>
                <a:noFill/>
              </a:ln>
              <a:solidFill>
                <a:srgbClr val="FFFFFF"/>
              </a:solidFill>
              <a:effectLst/>
              <a:uLnTx/>
              <a:uFillTx/>
              <a:latin typeface="Tw Cen MT"/>
              <a:ea typeface="+mn-ea"/>
              <a:cs typeface="+mn-cs"/>
            </a:endParaRPr>
          </a:p>
        </p:txBody>
      </p:sp>
      <p:sp>
        <p:nvSpPr>
          <p:cNvPr id="63" name="Rounded Rectangle 62">
            <a:extLst>
              <a:ext uri="{FF2B5EF4-FFF2-40B4-BE49-F238E27FC236}">
                <a16:creationId xmlns:a16="http://schemas.microsoft.com/office/drawing/2014/main" id="{83F4DFEF-6D3F-6A18-DA5A-8ED5F1083E27}"/>
              </a:ext>
            </a:extLst>
          </p:cNvPr>
          <p:cNvSpPr/>
          <p:nvPr/>
        </p:nvSpPr>
        <p:spPr>
          <a:xfrm>
            <a:off x="405827" y="3288325"/>
            <a:ext cx="1488283" cy="1011115"/>
          </a:xfrm>
          <a:prstGeom prst="roundRect">
            <a:avLst/>
          </a:prstGeom>
          <a:solidFill>
            <a:srgbClr val="C84356"/>
          </a:solidFill>
          <a:ln w="19050" cap="flat" cmpd="sng" algn="ctr">
            <a:solidFill>
              <a:srgbClr val="C84356"/>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Datawriter</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BE" sz="1000" b="0" i="0" u="none" strike="noStrike" kern="0" cap="none" spc="0" normalizeH="0" baseline="0" noProof="0" dirty="0">
                <a:ln>
                  <a:noFill/>
                </a:ln>
                <a:solidFill>
                  <a:srgbClr val="FFFFFF"/>
                </a:solidFill>
                <a:effectLst/>
                <a:uLnTx/>
                <a:uFillTx/>
                <a:latin typeface="Tw Cen MT"/>
                <a:ea typeface="+mn-ea"/>
                <a:cs typeface="+mn-cs"/>
              </a:rPr>
              <a:t>Writes/saves data from the backend to the microservice db</a:t>
            </a:r>
          </a:p>
        </p:txBody>
      </p:sp>
      <p:sp>
        <p:nvSpPr>
          <p:cNvPr id="64" name="Rounded Rectangle 63">
            <a:extLst>
              <a:ext uri="{FF2B5EF4-FFF2-40B4-BE49-F238E27FC236}">
                <a16:creationId xmlns:a16="http://schemas.microsoft.com/office/drawing/2014/main" id="{2E4D2A95-C936-CF63-BDC5-7E68308F0D2B}"/>
              </a:ext>
            </a:extLst>
          </p:cNvPr>
          <p:cNvSpPr/>
          <p:nvPr/>
        </p:nvSpPr>
        <p:spPr>
          <a:xfrm>
            <a:off x="2179644" y="3428488"/>
            <a:ext cx="1276965" cy="746549"/>
          </a:xfrm>
          <a:prstGeom prst="roundRect">
            <a:avLst/>
          </a:prstGeom>
          <a:solidFill>
            <a:srgbClr val="40BDE1"/>
          </a:solidFill>
          <a:ln w="19050" cap="flat" cmpd="sng" algn="ctr">
            <a:solidFill>
              <a:srgbClr val="40BDE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DataProcessor</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BE" sz="1000" b="0" i="0" u="none" strike="noStrike" kern="0" cap="none" spc="0" normalizeH="0" baseline="0" noProof="0" dirty="0">
                <a:ln>
                  <a:noFill/>
                </a:ln>
                <a:solidFill>
                  <a:srgbClr val="FFFFFF"/>
                </a:solidFill>
                <a:effectLst/>
                <a:uLnTx/>
                <a:uFillTx/>
                <a:latin typeface="Tw Cen MT"/>
                <a:ea typeface="+mn-ea"/>
                <a:cs typeface="+mn-cs"/>
              </a:rPr>
              <a:t>Processes data</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000" b="0" i="0" u="none" strike="noStrike" kern="0" cap="none" spc="0" normalizeH="0" baseline="0" noProof="0" dirty="0">
              <a:ln>
                <a:noFill/>
              </a:ln>
              <a:solidFill>
                <a:srgbClr val="FFFFFF"/>
              </a:solidFill>
              <a:effectLst/>
              <a:uLnTx/>
              <a:uFillTx/>
              <a:latin typeface="Tw Cen MT"/>
              <a:ea typeface="+mn-ea"/>
              <a:cs typeface="+mn-cs"/>
            </a:endParaRPr>
          </a:p>
        </p:txBody>
      </p:sp>
      <p:sp>
        <p:nvSpPr>
          <p:cNvPr id="65" name="Rounded Rectangle 64">
            <a:extLst>
              <a:ext uri="{FF2B5EF4-FFF2-40B4-BE49-F238E27FC236}">
                <a16:creationId xmlns:a16="http://schemas.microsoft.com/office/drawing/2014/main" id="{1083F45F-CEB5-9F7B-AEA1-22F11D4FF466}"/>
              </a:ext>
            </a:extLst>
          </p:cNvPr>
          <p:cNvSpPr/>
          <p:nvPr/>
        </p:nvSpPr>
        <p:spPr>
          <a:xfrm>
            <a:off x="3672560" y="3427054"/>
            <a:ext cx="1276965" cy="746549"/>
          </a:xfrm>
          <a:prstGeom prst="roundRect">
            <a:avLst/>
          </a:prstGeom>
          <a:solidFill>
            <a:srgbClr val="40BDE1"/>
          </a:solidFill>
          <a:ln w="19050" cap="flat" cmpd="sng" algn="ctr">
            <a:solidFill>
              <a:srgbClr val="40BDE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DataProcessor</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p:txBody>
      </p:sp>
      <p:sp>
        <p:nvSpPr>
          <p:cNvPr id="66" name="Rounded Rectangle 65">
            <a:extLst>
              <a:ext uri="{FF2B5EF4-FFF2-40B4-BE49-F238E27FC236}">
                <a16:creationId xmlns:a16="http://schemas.microsoft.com/office/drawing/2014/main" id="{51AA3D51-A546-B6B2-4102-049DF5D0F76A}"/>
              </a:ext>
            </a:extLst>
          </p:cNvPr>
          <p:cNvSpPr/>
          <p:nvPr/>
        </p:nvSpPr>
        <p:spPr>
          <a:xfrm>
            <a:off x="5165476" y="3427054"/>
            <a:ext cx="1276966" cy="746549"/>
          </a:xfrm>
          <a:prstGeom prst="roundRect">
            <a:avLst/>
          </a:prstGeom>
          <a:solidFill>
            <a:srgbClr val="40BDE1"/>
          </a:solidFill>
          <a:ln w="19050" cap="flat" cmpd="sng" algn="ctr">
            <a:solidFill>
              <a:srgbClr val="40BDE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FFFFFF"/>
                </a:solidFill>
                <a:effectLst/>
                <a:uLnTx/>
                <a:uFillTx/>
                <a:latin typeface="Tw Cen MT"/>
                <a:ea typeface="+mn-ea"/>
                <a:cs typeface="+mn-cs"/>
              </a:rPr>
              <a:t>DataProcessor</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200" b="0" i="0" u="none" strike="noStrike" kern="0" cap="none" spc="0" normalizeH="0" baseline="0" noProof="0" dirty="0">
              <a:ln>
                <a:noFill/>
              </a:ln>
              <a:solidFill>
                <a:srgbClr val="FFFFFF"/>
              </a:solidFill>
              <a:effectLst/>
              <a:uLnTx/>
              <a:uFillTx/>
              <a:latin typeface="Tw Cen MT"/>
              <a:ea typeface="+mn-ea"/>
              <a:cs typeface="+mn-cs"/>
            </a:endParaRPr>
          </a:p>
        </p:txBody>
      </p:sp>
      <p:sp>
        <p:nvSpPr>
          <p:cNvPr id="67" name="Can 66">
            <a:extLst>
              <a:ext uri="{FF2B5EF4-FFF2-40B4-BE49-F238E27FC236}">
                <a16:creationId xmlns:a16="http://schemas.microsoft.com/office/drawing/2014/main" id="{E3F9BFBA-37ED-B791-03FF-B391E389CDDE}"/>
              </a:ext>
            </a:extLst>
          </p:cNvPr>
          <p:cNvSpPr/>
          <p:nvPr/>
        </p:nvSpPr>
        <p:spPr>
          <a:xfrm>
            <a:off x="2241188" y="5807085"/>
            <a:ext cx="1152939" cy="854766"/>
          </a:xfrm>
          <a:prstGeom prst="can">
            <a:avLst/>
          </a:prstGeom>
          <a:solidFill>
            <a:srgbClr val="53B581"/>
          </a:solidFill>
          <a:ln w="19050" cap="flat" cmpd="sng" algn="ctr">
            <a:solidFill>
              <a:srgbClr val="53B58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B6BAB8">
                    <a:lumMod val="50000"/>
                  </a:srgbClr>
                </a:solidFill>
                <a:effectLst/>
                <a:uLnTx/>
                <a:uFillTx/>
                <a:latin typeface="Tw Cen MT"/>
                <a:ea typeface="+mn-ea"/>
                <a:cs typeface="+mn-cs"/>
              </a:rPr>
              <a:t>Microservice DB master</a:t>
            </a:r>
          </a:p>
        </p:txBody>
      </p:sp>
      <p:sp>
        <p:nvSpPr>
          <p:cNvPr id="68" name="Can 67">
            <a:extLst>
              <a:ext uri="{FF2B5EF4-FFF2-40B4-BE49-F238E27FC236}">
                <a16:creationId xmlns:a16="http://schemas.microsoft.com/office/drawing/2014/main" id="{4F2C697A-C17F-AE33-B8D8-9390BD39ADDC}"/>
              </a:ext>
            </a:extLst>
          </p:cNvPr>
          <p:cNvSpPr/>
          <p:nvPr/>
        </p:nvSpPr>
        <p:spPr>
          <a:xfrm>
            <a:off x="3672560" y="4523598"/>
            <a:ext cx="1283130" cy="1407196"/>
          </a:xfrm>
          <a:prstGeom prst="can">
            <a:avLst/>
          </a:prstGeom>
          <a:solidFill>
            <a:srgbClr val="53B581"/>
          </a:solidFill>
          <a:ln w="19050" cap="flat" cmpd="sng" algn="ctr">
            <a:solidFill>
              <a:srgbClr val="53B58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200" b="0" i="0" u="none" strike="noStrike" kern="0" cap="none" spc="0" normalizeH="0" baseline="0" noProof="0" dirty="0">
              <a:ln>
                <a:noFill/>
              </a:ln>
              <a:solidFill>
                <a:srgbClr val="B6BAB8">
                  <a:lumMod val="50000"/>
                </a:srgbClr>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B6BAB8">
                    <a:lumMod val="50000"/>
                  </a:srgbClr>
                </a:solidFill>
                <a:effectLst/>
                <a:uLnTx/>
                <a:uFillTx/>
                <a:latin typeface="Tw Cen MT"/>
                <a:ea typeface="+mn-ea"/>
                <a:cs typeface="+mn-cs"/>
              </a:rPr>
              <a:t>Processor result DB</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000" b="0" i="0" u="none" strike="noStrike" kern="0" cap="none" spc="0" normalizeH="0" baseline="0" noProof="0" dirty="0">
                <a:ln>
                  <a:noFill/>
                </a:ln>
                <a:solidFill>
                  <a:srgbClr val="B6BAB8">
                    <a:lumMod val="50000"/>
                  </a:srgbClr>
                </a:solidFill>
                <a:effectLst/>
                <a:uLnTx/>
                <a:uFillTx/>
                <a:latin typeface="Tw Cen MT"/>
                <a:ea typeface="+mn-ea"/>
                <a:cs typeface="+mn-cs"/>
              </a:rPr>
              <a:t>Avoid unnecessary recalculation in distributed environment</a:t>
            </a:r>
          </a:p>
        </p:txBody>
      </p:sp>
      <p:sp>
        <p:nvSpPr>
          <p:cNvPr id="69" name="Can 68">
            <a:extLst>
              <a:ext uri="{FF2B5EF4-FFF2-40B4-BE49-F238E27FC236}">
                <a16:creationId xmlns:a16="http://schemas.microsoft.com/office/drawing/2014/main" id="{A3F2F79F-73F5-358B-2068-022D5980DF7B}"/>
              </a:ext>
            </a:extLst>
          </p:cNvPr>
          <p:cNvSpPr/>
          <p:nvPr/>
        </p:nvSpPr>
        <p:spPr>
          <a:xfrm>
            <a:off x="5227489" y="5807085"/>
            <a:ext cx="1152939" cy="854766"/>
          </a:xfrm>
          <a:prstGeom prst="can">
            <a:avLst/>
          </a:prstGeom>
          <a:solidFill>
            <a:srgbClr val="53B581"/>
          </a:solidFill>
          <a:ln w="19050" cap="flat" cmpd="sng" algn="ctr">
            <a:solidFill>
              <a:srgbClr val="53B58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B6BAB8">
                    <a:lumMod val="50000"/>
                  </a:srgbClr>
                </a:solidFill>
                <a:effectLst/>
                <a:uLnTx/>
                <a:uFillTx/>
                <a:latin typeface="Tw Cen MT"/>
                <a:ea typeface="+mn-ea"/>
                <a:cs typeface="+mn-cs"/>
              </a:rPr>
              <a:t>Microservice DB replica</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B6BAB8">
                    <a:lumMod val="50000"/>
                  </a:srgbClr>
                </a:solidFill>
                <a:effectLst/>
                <a:uLnTx/>
                <a:uFillTx/>
                <a:latin typeface="Tw Cen MT"/>
                <a:ea typeface="+mn-ea"/>
                <a:cs typeface="+mn-cs"/>
              </a:rPr>
              <a:t>r</a:t>
            </a:r>
            <a:r>
              <a:rPr kumimoji="0" lang="en-BE" sz="1000" b="0" i="0" u="none" strike="noStrike" kern="0" cap="none" spc="0" normalizeH="0" baseline="0" noProof="0" dirty="0">
                <a:ln>
                  <a:noFill/>
                </a:ln>
                <a:solidFill>
                  <a:srgbClr val="B6BAB8">
                    <a:lumMod val="50000"/>
                  </a:srgbClr>
                </a:solidFill>
                <a:effectLst/>
                <a:uLnTx/>
                <a:uFillTx/>
                <a:latin typeface="Tw Cen MT"/>
                <a:ea typeface="+mn-ea"/>
                <a:cs typeface="+mn-cs"/>
              </a:rPr>
              <a:t>o slave</a:t>
            </a:r>
          </a:p>
        </p:txBody>
      </p:sp>
      <p:cxnSp>
        <p:nvCxnSpPr>
          <p:cNvPr id="70" name="Straight Arrow Connector 69">
            <a:extLst>
              <a:ext uri="{FF2B5EF4-FFF2-40B4-BE49-F238E27FC236}">
                <a16:creationId xmlns:a16="http://schemas.microsoft.com/office/drawing/2014/main" id="{0370D32F-1593-AED1-BAF5-1745F5B33A32}"/>
              </a:ext>
            </a:extLst>
          </p:cNvPr>
          <p:cNvCxnSpPr>
            <a:cxnSpLocks/>
            <a:endCxn id="63" idx="0"/>
          </p:cNvCxnSpPr>
          <p:nvPr/>
        </p:nvCxnSpPr>
        <p:spPr>
          <a:xfrm>
            <a:off x="1149968" y="2917174"/>
            <a:ext cx="1" cy="371151"/>
          </a:xfrm>
          <a:prstGeom prst="straightConnector1">
            <a:avLst/>
          </a:prstGeom>
          <a:noFill/>
          <a:ln w="10000" cap="flat" cmpd="sng" algn="ctr">
            <a:solidFill>
              <a:srgbClr val="B6BAB8">
                <a:lumMod val="50000"/>
              </a:srgbClr>
            </a:solidFill>
            <a:prstDash val="solid"/>
            <a:tailEnd type="triangle"/>
          </a:ln>
          <a:effectLst/>
        </p:spPr>
      </p:cxnSp>
      <p:cxnSp>
        <p:nvCxnSpPr>
          <p:cNvPr id="71" name="Straight Arrow Connector 70">
            <a:extLst>
              <a:ext uri="{FF2B5EF4-FFF2-40B4-BE49-F238E27FC236}">
                <a16:creationId xmlns:a16="http://schemas.microsoft.com/office/drawing/2014/main" id="{91A03248-350A-38D1-6A1F-4BCD22CEC0CD}"/>
              </a:ext>
            </a:extLst>
          </p:cNvPr>
          <p:cNvCxnSpPr>
            <a:stCxn id="64" idx="0"/>
          </p:cNvCxnSpPr>
          <p:nvPr/>
        </p:nvCxnSpPr>
        <p:spPr>
          <a:xfrm flipH="1" flipV="1">
            <a:off x="2815248" y="2917174"/>
            <a:ext cx="2879" cy="511314"/>
          </a:xfrm>
          <a:prstGeom prst="straightConnector1">
            <a:avLst/>
          </a:prstGeom>
          <a:noFill/>
          <a:ln w="10000" cap="flat" cmpd="sng" algn="ctr">
            <a:solidFill>
              <a:srgbClr val="B6BAB8">
                <a:lumMod val="50000"/>
              </a:srgbClr>
            </a:solidFill>
            <a:prstDash val="solid"/>
            <a:tailEnd type="triangle"/>
          </a:ln>
          <a:effectLst/>
        </p:spPr>
      </p:cxnSp>
      <p:cxnSp>
        <p:nvCxnSpPr>
          <p:cNvPr id="72" name="Straight Arrow Connector 71">
            <a:extLst>
              <a:ext uri="{FF2B5EF4-FFF2-40B4-BE49-F238E27FC236}">
                <a16:creationId xmlns:a16="http://schemas.microsoft.com/office/drawing/2014/main" id="{A152E0B2-A6C4-73B1-31BD-1F73D12A87EE}"/>
              </a:ext>
            </a:extLst>
          </p:cNvPr>
          <p:cNvCxnSpPr/>
          <p:nvPr/>
        </p:nvCxnSpPr>
        <p:spPr>
          <a:xfrm flipV="1">
            <a:off x="4646246" y="2916457"/>
            <a:ext cx="0" cy="510248"/>
          </a:xfrm>
          <a:prstGeom prst="straightConnector1">
            <a:avLst/>
          </a:prstGeom>
          <a:noFill/>
          <a:ln w="10000" cap="flat" cmpd="sng" algn="ctr">
            <a:solidFill>
              <a:srgbClr val="B6BAB8">
                <a:lumMod val="50000"/>
              </a:srgbClr>
            </a:solidFill>
            <a:prstDash val="solid"/>
            <a:tailEnd type="triangle"/>
          </a:ln>
          <a:effectLst/>
        </p:spPr>
      </p:cxnSp>
      <p:cxnSp>
        <p:nvCxnSpPr>
          <p:cNvPr id="73" name="Straight Arrow Connector 72">
            <a:extLst>
              <a:ext uri="{FF2B5EF4-FFF2-40B4-BE49-F238E27FC236}">
                <a16:creationId xmlns:a16="http://schemas.microsoft.com/office/drawing/2014/main" id="{34652D59-87BF-F93A-0175-CB7DD51FF86F}"/>
              </a:ext>
            </a:extLst>
          </p:cNvPr>
          <p:cNvCxnSpPr/>
          <p:nvPr/>
        </p:nvCxnSpPr>
        <p:spPr>
          <a:xfrm flipV="1">
            <a:off x="6168113" y="2917174"/>
            <a:ext cx="0" cy="509880"/>
          </a:xfrm>
          <a:prstGeom prst="straightConnector1">
            <a:avLst/>
          </a:prstGeom>
          <a:noFill/>
          <a:ln w="10000" cap="flat" cmpd="sng" algn="ctr">
            <a:solidFill>
              <a:srgbClr val="B6BAB8">
                <a:lumMod val="50000"/>
              </a:srgbClr>
            </a:solidFill>
            <a:prstDash val="solid"/>
            <a:tailEnd type="triangle"/>
          </a:ln>
          <a:effectLst/>
        </p:spPr>
      </p:cxnSp>
      <p:cxnSp>
        <p:nvCxnSpPr>
          <p:cNvPr id="74" name="Straight Arrow Connector 73">
            <a:extLst>
              <a:ext uri="{FF2B5EF4-FFF2-40B4-BE49-F238E27FC236}">
                <a16:creationId xmlns:a16="http://schemas.microsoft.com/office/drawing/2014/main" id="{9B9C4CD2-C9DB-8964-95C8-63E304A5D01F}"/>
              </a:ext>
            </a:extLst>
          </p:cNvPr>
          <p:cNvCxnSpPr/>
          <p:nvPr/>
        </p:nvCxnSpPr>
        <p:spPr>
          <a:xfrm>
            <a:off x="3151554" y="3171581"/>
            <a:ext cx="0" cy="279972"/>
          </a:xfrm>
          <a:prstGeom prst="straightConnector1">
            <a:avLst/>
          </a:prstGeom>
          <a:noFill/>
          <a:ln w="10000" cap="flat" cmpd="sng" algn="ctr">
            <a:solidFill>
              <a:srgbClr val="B6BAB8">
                <a:lumMod val="50000"/>
              </a:srgbClr>
            </a:solidFill>
            <a:prstDash val="solid"/>
            <a:tailEnd type="triangle"/>
          </a:ln>
          <a:effectLst/>
        </p:spPr>
      </p:cxnSp>
      <p:cxnSp>
        <p:nvCxnSpPr>
          <p:cNvPr id="75" name="Straight Arrow Connector 74">
            <a:extLst>
              <a:ext uri="{FF2B5EF4-FFF2-40B4-BE49-F238E27FC236}">
                <a16:creationId xmlns:a16="http://schemas.microsoft.com/office/drawing/2014/main" id="{E7D99784-41D9-9942-2551-6353D3D4C2FA}"/>
              </a:ext>
            </a:extLst>
          </p:cNvPr>
          <p:cNvCxnSpPr/>
          <p:nvPr/>
        </p:nvCxnSpPr>
        <p:spPr>
          <a:xfrm>
            <a:off x="4274174" y="3171581"/>
            <a:ext cx="0" cy="279972"/>
          </a:xfrm>
          <a:prstGeom prst="straightConnector1">
            <a:avLst/>
          </a:prstGeom>
          <a:noFill/>
          <a:ln w="10000" cap="flat" cmpd="sng" algn="ctr">
            <a:solidFill>
              <a:srgbClr val="B6BAB8">
                <a:lumMod val="50000"/>
              </a:srgbClr>
            </a:solidFill>
            <a:prstDash val="solid"/>
            <a:tailEnd type="triangle"/>
          </a:ln>
          <a:effectLst/>
        </p:spPr>
      </p:cxnSp>
      <p:cxnSp>
        <p:nvCxnSpPr>
          <p:cNvPr id="76" name="Straight Arrow Connector 75">
            <a:extLst>
              <a:ext uri="{FF2B5EF4-FFF2-40B4-BE49-F238E27FC236}">
                <a16:creationId xmlns:a16="http://schemas.microsoft.com/office/drawing/2014/main" id="{3F3DE81B-185E-F43B-92DF-241CFC93E7B8}"/>
              </a:ext>
            </a:extLst>
          </p:cNvPr>
          <p:cNvCxnSpPr/>
          <p:nvPr/>
        </p:nvCxnSpPr>
        <p:spPr>
          <a:xfrm>
            <a:off x="5411313" y="3171581"/>
            <a:ext cx="0" cy="279972"/>
          </a:xfrm>
          <a:prstGeom prst="straightConnector1">
            <a:avLst/>
          </a:prstGeom>
          <a:noFill/>
          <a:ln w="10000" cap="flat" cmpd="sng" algn="ctr">
            <a:solidFill>
              <a:srgbClr val="142138"/>
            </a:solidFill>
            <a:prstDash val="solid"/>
            <a:tailEnd type="triangle"/>
          </a:ln>
          <a:effectLst/>
        </p:spPr>
      </p:cxnSp>
      <p:cxnSp>
        <p:nvCxnSpPr>
          <p:cNvPr id="77" name="Straight Connector 76">
            <a:extLst>
              <a:ext uri="{FF2B5EF4-FFF2-40B4-BE49-F238E27FC236}">
                <a16:creationId xmlns:a16="http://schemas.microsoft.com/office/drawing/2014/main" id="{B9AA1232-4411-01EA-40E4-9383318FF8BB}"/>
              </a:ext>
            </a:extLst>
          </p:cNvPr>
          <p:cNvCxnSpPr/>
          <p:nvPr/>
        </p:nvCxnSpPr>
        <p:spPr>
          <a:xfrm>
            <a:off x="3151554" y="3171581"/>
            <a:ext cx="2268415" cy="12782"/>
          </a:xfrm>
          <a:prstGeom prst="line">
            <a:avLst/>
          </a:prstGeom>
          <a:noFill/>
          <a:ln w="10000" cap="flat" cmpd="sng" algn="ctr">
            <a:solidFill>
              <a:srgbClr val="B6BAB8">
                <a:lumMod val="50000"/>
              </a:srgbClr>
            </a:solidFill>
            <a:prstDash val="solid"/>
          </a:ln>
          <a:effectLst/>
        </p:spPr>
      </p:cxnSp>
      <p:cxnSp>
        <p:nvCxnSpPr>
          <p:cNvPr id="78" name="Straight Connector 77">
            <a:extLst>
              <a:ext uri="{FF2B5EF4-FFF2-40B4-BE49-F238E27FC236}">
                <a16:creationId xmlns:a16="http://schemas.microsoft.com/office/drawing/2014/main" id="{ED2D8927-5A45-E88B-05E3-A2A91FA2EF56}"/>
              </a:ext>
            </a:extLst>
          </p:cNvPr>
          <p:cNvCxnSpPr/>
          <p:nvPr/>
        </p:nvCxnSpPr>
        <p:spPr>
          <a:xfrm>
            <a:off x="3574926" y="2916457"/>
            <a:ext cx="0" cy="248549"/>
          </a:xfrm>
          <a:prstGeom prst="line">
            <a:avLst/>
          </a:prstGeom>
          <a:noFill/>
          <a:ln w="10000" cap="flat" cmpd="sng" algn="ctr">
            <a:solidFill>
              <a:srgbClr val="E5713A"/>
            </a:solidFill>
            <a:prstDash val="solid"/>
          </a:ln>
          <a:effectLst/>
        </p:spPr>
      </p:cxnSp>
      <p:cxnSp>
        <p:nvCxnSpPr>
          <p:cNvPr id="79" name="Elbow Connector 78">
            <a:extLst>
              <a:ext uri="{FF2B5EF4-FFF2-40B4-BE49-F238E27FC236}">
                <a16:creationId xmlns:a16="http://schemas.microsoft.com/office/drawing/2014/main" id="{F864E814-1E1B-AF35-00C7-3B22622E165A}"/>
              </a:ext>
            </a:extLst>
          </p:cNvPr>
          <p:cNvCxnSpPr>
            <a:cxnSpLocks/>
            <a:stCxn id="63" idx="2"/>
            <a:endCxn id="67" idx="2"/>
          </p:cNvCxnSpPr>
          <p:nvPr/>
        </p:nvCxnSpPr>
        <p:spPr>
          <a:xfrm rot="16200000" flipH="1">
            <a:off x="728064" y="4721344"/>
            <a:ext cx="1935028" cy="1091219"/>
          </a:xfrm>
          <a:prstGeom prst="bentConnector2">
            <a:avLst/>
          </a:prstGeom>
          <a:noFill/>
          <a:ln w="10000" cap="flat" cmpd="sng" algn="ctr">
            <a:solidFill>
              <a:srgbClr val="B6BAB8">
                <a:lumMod val="50000"/>
              </a:srgbClr>
            </a:solidFill>
            <a:prstDash val="solid"/>
          </a:ln>
          <a:effectLst/>
        </p:spPr>
      </p:cxnSp>
      <p:cxnSp>
        <p:nvCxnSpPr>
          <p:cNvPr id="80" name="Straight Connector 79">
            <a:extLst>
              <a:ext uri="{FF2B5EF4-FFF2-40B4-BE49-F238E27FC236}">
                <a16:creationId xmlns:a16="http://schemas.microsoft.com/office/drawing/2014/main" id="{D72886C8-650C-7034-2E25-ADCCE19A1EE6}"/>
              </a:ext>
            </a:extLst>
          </p:cNvPr>
          <p:cNvCxnSpPr>
            <a:cxnSpLocks/>
            <a:stCxn id="64" idx="2"/>
            <a:endCxn id="67" idx="1"/>
          </p:cNvCxnSpPr>
          <p:nvPr/>
        </p:nvCxnSpPr>
        <p:spPr>
          <a:xfrm flipH="1">
            <a:off x="2817658" y="4175037"/>
            <a:ext cx="469" cy="1632048"/>
          </a:xfrm>
          <a:prstGeom prst="line">
            <a:avLst/>
          </a:prstGeom>
          <a:noFill/>
          <a:ln w="10000" cap="flat" cmpd="sng" algn="ctr">
            <a:solidFill>
              <a:srgbClr val="B6BAB8">
                <a:lumMod val="50000"/>
              </a:srgbClr>
            </a:solidFill>
            <a:prstDash val="solid"/>
          </a:ln>
          <a:effectLst/>
        </p:spPr>
      </p:cxnSp>
      <p:cxnSp>
        <p:nvCxnSpPr>
          <p:cNvPr id="81" name="Elbow Connector 80">
            <a:extLst>
              <a:ext uri="{FF2B5EF4-FFF2-40B4-BE49-F238E27FC236}">
                <a16:creationId xmlns:a16="http://schemas.microsoft.com/office/drawing/2014/main" id="{F38DCDC3-6C9D-6A94-D520-5C8136A1204F}"/>
              </a:ext>
            </a:extLst>
          </p:cNvPr>
          <p:cNvCxnSpPr>
            <a:cxnSpLocks/>
            <a:endCxn id="68" idx="2"/>
          </p:cNvCxnSpPr>
          <p:nvPr/>
        </p:nvCxnSpPr>
        <p:spPr>
          <a:xfrm rot="16200000" flipH="1">
            <a:off x="2900753" y="4455388"/>
            <a:ext cx="1053591" cy="490023"/>
          </a:xfrm>
          <a:prstGeom prst="bentConnector2">
            <a:avLst/>
          </a:prstGeom>
          <a:noFill/>
          <a:ln w="10000" cap="flat" cmpd="sng" algn="ctr">
            <a:solidFill>
              <a:srgbClr val="B6BAB8">
                <a:lumMod val="50000"/>
              </a:srgbClr>
            </a:solidFill>
            <a:prstDash val="solid"/>
          </a:ln>
          <a:effectLst/>
        </p:spPr>
      </p:cxnSp>
      <p:cxnSp>
        <p:nvCxnSpPr>
          <p:cNvPr id="82" name="Elbow Connector 81">
            <a:extLst>
              <a:ext uri="{FF2B5EF4-FFF2-40B4-BE49-F238E27FC236}">
                <a16:creationId xmlns:a16="http://schemas.microsoft.com/office/drawing/2014/main" id="{40CE8C4D-865F-989D-B4AD-22F4A26FBCEC}"/>
              </a:ext>
            </a:extLst>
          </p:cNvPr>
          <p:cNvCxnSpPr>
            <a:cxnSpLocks/>
            <a:stCxn id="68" idx="1"/>
            <a:endCxn id="66" idx="2"/>
          </p:cNvCxnSpPr>
          <p:nvPr/>
        </p:nvCxnSpPr>
        <p:spPr>
          <a:xfrm rot="5400000" flipH="1" flipV="1">
            <a:off x="4884045" y="3603684"/>
            <a:ext cx="349995" cy="1489834"/>
          </a:xfrm>
          <a:prstGeom prst="bentConnector3">
            <a:avLst/>
          </a:prstGeom>
          <a:noFill/>
          <a:ln w="10000" cap="flat" cmpd="sng" algn="ctr">
            <a:solidFill>
              <a:srgbClr val="B6BAB8">
                <a:lumMod val="50000"/>
              </a:srgbClr>
            </a:solidFill>
            <a:prstDash val="solid"/>
          </a:ln>
          <a:effectLst/>
        </p:spPr>
      </p:cxnSp>
      <p:cxnSp>
        <p:nvCxnSpPr>
          <p:cNvPr id="83" name="Straight Connector 82">
            <a:extLst>
              <a:ext uri="{FF2B5EF4-FFF2-40B4-BE49-F238E27FC236}">
                <a16:creationId xmlns:a16="http://schemas.microsoft.com/office/drawing/2014/main" id="{B05F141E-BF11-5F79-4E1D-5320B25C61EA}"/>
              </a:ext>
            </a:extLst>
          </p:cNvPr>
          <p:cNvCxnSpPr>
            <a:cxnSpLocks/>
          </p:cNvCxnSpPr>
          <p:nvPr/>
        </p:nvCxnSpPr>
        <p:spPr>
          <a:xfrm flipV="1">
            <a:off x="4544816" y="4155150"/>
            <a:ext cx="0" cy="188250"/>
          </a:xfrm>
          <a:prstGeom prst="line">
            <a:avLst/>
          </a:prstGeom>
          <a:noFill/>
          <a:ln w="10000" cap="flat" cmpd="sng" algn="ctr">
            <a:solidFill>
              <a:srgbClr val="B6BAB8">
                <a:lumMod val="50000"/>
              </a:srgbClr>
            </a:solidFill>
            <a:prstDash val="solid"/>
          </a:ln>
          <a:effectLst/>
        </p:spPr>
      </p:cxnSp>
      <p:cxnSp>
        <p:nvCxnSpPr>
          <p:cNvPr id="84" name="Elbow Connector 83">
            <a:extLst>
              <a:ext uri="{FF2B5EF4-FFF2-40B4-BE49-F238E27FC236}">
                <a16:creationId xmlns:a16="http://schemas.microsoft.com/office/drawing/2014/main" id="{923D0A7B-AE60-436B-7BD4-46E9EDACA30A}"/>
              </a:ext>
            </a:extLst>
          </p:cNvPr>
          <p:cNvCxnSpPr>
            <a:cxnSpLocks/>
            <a:stCxn id="65" idx="3"/>
          </p:cNvCxnSpPr>
          <p:nvPr/>
        </p:nvCxnSpPr>
        <p:spPr>
          <a:xfrm>
            <a:off x="4949525" y="3800329"/>
            <a:ext cx="136337" cy="1853127"/>
          </a:xfrm>
          <a:prstGeom prst="bentConnector2">
            <a:avLst/>
          </a:prstGeom>
          <a:noFill/>
          <a:ln w="10000" cap="flat" cmpd="sng" algn="ctr">
            <a:solidFill>
              <a:srgbClr val="B6BAB8">
                <a:lumMod val="50000"/>
              </a:srgbClr>
            </a:solidFill>
            <a:prstDash val="solid"/>
          </a:ln>
          <a:effectLst/>
        </p:spPr>
      </p:cxnSp>
      <p:cxnSp>
        <p:nvCxnSpPr>
          <p:cNvPr id="85" name="Straight Connector 84">
            <a:extLst>
              <a:ext uri="{FF2B5EF4-FFF2-40B4-BE49-F238E27FC236}">
                <a16:creationId xmlns:a16="http://schemas.microsoft.com/office/drawing/2014/main" id="{75576114-296E-EB1F-88C8-B5D5B1B1CDC1}"/>
              </a:ext>
            </a:extLst>
          </p:cNvPr>
          <p:cNvCxnSpPr>
            <a:cxnSpLocks/>
            <a:endCxn id="69" idx="1"/>
          </p:cNvCxnSpPr>
          <p:nvPr/>
        </p:nvCxnSpPr>
        <p:spPr>
          <a:xfrm flipH="1">
            <a:off x="5803959" y="5653456"/>
            <a:ext cx="1" cy="153629"/>
          </a:xfrm>
          <a:prstGeom prst="line">
            <a:avLst/>
          </a:prstGeom>
          <a:noFill/>
          <a:ln w="10000" cap="flat" cmpd="sng" algn="ctr">
            <a:solidFill>
              <a:srgbClr val="B6BAB8">
                <a:lumMod val="50000"/>
              </a:srgbClr>
            </a:solidFill>
            <a:prstDash val="solid"/>
          </a:ln>
          <a:effectLst/>
        </p:spPr>
      </p:cxnSp>
      <p:cxnSp>
        <p:nvCxnSpPr>
          <p:cNvPr id="86" name="Straight Connector 85">
            <a:extLst>
              <a:ext uri="{FF2B5EF4-FFF2-40B4-BE49-F238E27FC236}">
                <a16:creationId xmlns:a16="http://schemas.microsoft.com/office/drawing/2014/main" id="{E51C052E-B86C-6262-9373-59979BD2452B}"/>
              </a:ext>
            </a:extLst>
          </p:cNvPr>
          <p:cNvCxnSpPr>
            <a:stCxn id="67" idx="4"/>
            <a:endCxn id="69" idx="2"/>
          </p:cNvCxnSpPr>
          <p:nvPr/>
        </p:nvCxnSpPr>
        <p:spPr>
          <a:xfrm>
            <a:off x="3394127" y="6234468"/>
            <a:ext cx="1833362" cy="0"/>
          </a:xfrm>
          <a:prstGeom prst="line">
            <a:avLst/>
          </a:prstGeom>
          <a:noFill/>
          <a:ln w="10000" cap="flat" cmpd="sng" algn="ctr">
            <a:solidFill>
              <a:srgbClr val="B6BAB8">
                <a:lumMod val="50000"/>
              </a:srgbClr>
            </a:solidFill>
            <a:prstDash val="solid"/>
          </a:ln>
          <a:effectLst/>
        </p:spPr>
      </p:cxnSp>
      <p:cxnSp>
        <p:nvCxnSpPr>
          <p:cNvPr id="87" name="Straight Arrow Connector 86">
            <a:extLst>
              <a:ext uri="{FF2B5EF4-FFF2-40B4-BE49-F238E27FC236}">
                <a16:creationId xmlns:a16="http://schemas.microsoft.com/office/drawing/2014/main" id="{AEDE34AC-1EC1-4DE1-A187-79E21B78634E}"/>
              </a:ext>
            </a:extLst>
          </p:cNvPr>
          <p:cNvCxnSpPr>
            <a:cxnSpLocks/>
            <a:stCxn id="60" idx="0"/>
          </p:cNvCxnSpPr>
          <p:nvPr/>
        </p:nvCxnSpPr>
        <p:spPr>
          <a:xfrm flipH="1" flipV="1">
            <a:off x="3715937" y="1721878"/>
            <a:ext cx="1" cy="551680"/>
          </a:xfrm>
          <a:prstGeom prst="straightConnector1">
            <a:avLst/>
          </a:prstGeom>
          <a:noFill/>
          <a:ln w="10000" cap="flat" cmpd="sng" algn="ctr">
            <a:solidFill>
              <a:srgbClr val="B6BAB8">
                <a:lumMod val="50000"/>
              </a:srgbClr>
            </a:solidFill>
            <a:prstDash val="solid"/>
            <a:tailEnd type="triangle"/>
          </a:ln>
          <a:effectLst/>
        </p:spPr>
      </p:cxnSp>
      <p:cxnSp>
        <p:nvCxnSpPr>
          <p:cNvPr id="88" name="Straight Arrow Connector 87">
            <a:extLst>
              <a:ext uri="{FF2B5EF4-FFF2-40B4-BE49-F238E27FC236}">
                <a16:creationId xmlns:a16="http://schemas.microsoft.com/office/drawing/2014/main" id="{8D6B9152-DBC2-BCE7-CB61-9CD86C34C0C1}"/>
              </a:ext>
            </a:extLst>
          </p:cNvPr>
          <p:cNvCxnSpPr/>
          <p:nvPr/>
        </p:nvCxnSpPr>
        <p:spPr>
          <a:xfrm>
            <a:off x="4874846" y="1738300"/>
            <a:ext cx="0" cy="551774"/>
          </a:xfrm>
          <a:prstGeom prst="straightConnector1">
            <a:avLst/>
          </a:prstGeom>
          <a:noFill/>
          <a:ln w="10000" cap="flat" cmpd="sng" algn="ctr">
            <a:solidFill>
              <a:srgbClr val="B6BAB8">
                <a:lumMod val="50000"/>
              </a:srgbClr>
            </a:solidFill>
            <a:prstDash val="solid"/>
            <a:tailEnd type="triangle"/>
          </a:ln>
          <a:effectLst/>
        </p:spPr>
      </p:cxnSp>
      <p:cxnSp>
        <p:nvCxnSpPr>
          <p:cNvPr id="89" name="Elbow Connector 88">
            <a:extLst>
              <a:ext uri="{FF2B5EF4-FFF2-40B4-BE49-F238E27FC236}">
                <a16:creationId xmlns:a16="http://schemas.microsoft.com/office/drawing/2014/main" id="{498F0BB8-D633-7AFC-D465-D5BAA2476F4A}"/>
              </a:ext>
            </a:extLst>
          </p:cNvPr>
          <p:cNvCxnSpPr>
            <a:cxnSpLocks/>
            <a:stCxn id="68" idx="4"/>
          </p:cNvCxnSpPr>
          <p:nvPr/>
        </p:nvCxnSpPr>
        <p:spPr>
          <a:xfrm flipV="1">
            <a:off x="4955690" y="2916457"/>
            <a:ext cx="2993406" cy="2310739"/>
          </a:xfrm>
          <a:prstGeom prst="bentConnector3">
            <a:avLst>
              <a:gd name="adj1" fmla="val 100801"/>
            </a:avLst>
          </a:prstGeom>
          <a:noFill/>
          <a:ln w="10000" cap="flat" cmpd="sng" algn="ctr">
            <a:solidFill>
              <a:srgbClr val="B6BAB8">
                <a:lumMod val="50000"/>
              </a:srgbClr>
            </a:solidFill>
            <a:prstDash val="solid"/>
          </a:ln>
          <a:effectLst/>
        </p:spPr>
      </p:cxnSp>
      <p:cxnSp>
        <p:nvCxnSpPr>
          <p:cNvPr id="90" name="Elbow Connector 89">
            <a:extLst>
              <a:ext uri="{FF2B5EF4-FFF2-40B4-BE49-F238E27FC236}">
                <a16:creationId xmlns:a16="http://schemas.microsoft.com/office/drawing/2014/main" id="{EAD697E2-1CAE-FC6E-33FF-03C140553940}"/>
              </a:ext>
            </a:extLst>
          </p:cNvPr>
          <p:cNvCxnSpPr>
            <a:cxnSpLocks/>
          </p:cNvCxnSpPr>
          <p:nvPr/>
        </p:nvCxnSpPr>
        <p:spPr>
          <a:xfrm>
            <a:off x="6453887" y="3800328"/>
            <a:ext cx="136337" cy="1853127"/>
          </a:xfrm>
          <a:prstGeom prst="bentConnector2">
            <a:avLst/>
          </a:prstGeom>
          <a:noFill/>
          <a:ln w="10000" cap="flat" cmpd="sng" algn="ctr">
            <a:solidFill>
              <a:srgbClr val="B6BAB8">
                <a:lumMod val="50000"/>
              </a:srgbClr>
            </a:solidFill>
            <a:prstDash val="solid"/>
          </a:ln>
          <a:effectLst/>
        </p:spPr>
      </p:cxnSp>
      <p:cxnSp>
        <p:nvCxnSpPr>
          <p:cNvPr id="91" name="Straight Connector 90">
            <a:extLst>
              <a:ext uri="{FF2B5EF4-FFF2-40B4-BE49-F238E27FC236}">
                <a16:creationId xmlns:a16="http://schemas.microsoft.com/office/drawing/2014/main" id="{C5E16DD6-DEDA-9F13-D6DD-0C39B340CB42}"/>
              </a:ext>
            </a:extLst>
          </p:cNvPr>
          <p:cNvCxnSpPr/>
          <p:nvPr/>
        </p:nvCxnSpPr>
        <p:spPr>
          <a:xfrm>
            <a:off x="5092027" y="5653456"/>
            <a:ext cx="1505623" cy="0"/>
          </a:xfrm>
          <a:prstGeom prst="line">
            <a:avLst/>
          </a:prstGeom>
          <a:noFill/>
          <a:ln w="10000" cap="flat" cmpd="sng" algn="ctr">
            <a:solidFill>
              <a:srgbClr val="B6BAB8">
                <a:lumMod val="50000"/>
              </a:srgbClr>
            </a:solidFill>
            <a:prstDash val="solid"/>
          </a:ln>
          <a:effectLst/>
        </p:spPr>
      </p:cxnSp>
      <p:cxnSp>
        <p:nvCxnSpPr>
          <p:cNvPr id="92" name="Elbow Connector 91">
            <a:extLst>
              <a:ext uri="{FF2B5EF4-FFF2-40B4-BE49-F238E27FC236}">
                <a16:creationId xmlns:a16="http://schemas.microsoft.com/office/drawing/2014/main" id="{A31BC047-0FA7-6604-21A9-81E51D23F00C}"/>
              </a:ext>
            </a:extLst>
          </p:cNvPr>
          <p:cNvCxnSpPr>
            <a:cxnSpLocks/>
            <a:stCxn id="67" idx="3"/>
          </p:cNvCxnSpPr>
          <p:nvPr/>
        </p:nvCxnSpPr>
        <p:spPr>
          <a:xfrm rot="5400000" flipH="1" flipV="1">
            <a:off x="3969409" y="1764706"/>
            <a:ext cx="3745394" cy="6048896"/>
          </a:xfrm>
          <a:prstGeom prst="bentConnector4">
            <a:avLst>
              <a:gd name="adj1" fmla="val -3051"/>
              <a:gd name="adj2" fmla="val 100071"/>
            </a:avLst>
          </a:prstGeom>
          <a:noFill/>
          <a:ln w="10000" cap="flat" cmpd="sng" algn="ctr">
            <a:solidFill>
              <a:srgbClr val="B6BAB8">
                <a:lumMod val="50000"/>
              </a:srgbClr>
            </a:solidFill>
            <a:prstDash val="solid"/>
          </a:ln>
          <a:effectLst/>
        </p:spPr>
      </p:cxnSp>
      <p:cxnSp>
        <p:nvCxnSpPr>
          <p:cNvPr id="93" name="Straight Arrow Connector 92">
            <a:extLst>
              <a:ext uri="{FF2B5EF4-FFF2-40B4-BE49-F238E27FC236}">
                <a16:creationId xmlns:a16="http://schemas.microsoft.com/office/drawing/2014/main" id="{0609EAB3-E795-D1B2-020E-A56567E25D52}"/>
              </a:ext>
            </a:extLst>
          </p:cNvPr>
          <p:cNvCxnSpPr>
            <a:endCxn id="61" idx="0"/>
          </p:cNvCxnSpPr>
          <p:nvPr/>
        </p:nvCxnSpPr>
        <p:spPr>
          <a:xfrm>
            <a:off x="8633216" y="1748077"/>
            <a:ext cx="0" cy="525481"/>
          </a:xfrm>
          <a:prstGeom prst="straightConnector1">
            <a:avLst/>
          </a:prstGeom>
          <a:noFill/>
          <a:ln w="10000" cap="flat" cmpd="sng" algn="ctr">
            <a:solidFill>
              <a:srgbClr val="B6BAB8">
                <a:lumMod val="50000"/>
              </a:srgbClr>
            </a:solidFill>
            <a:prstDash val="solid"/>
            <a:tailEnd type="triangle"/>
          </a:ln>
          <a:effectLst/>
        </p:spPr>
      </p:cxnSp>
      <p:cxnSp>
        <p:nvCxnSpPr>
          <p:cNvPr id="94" name="Straight Arrow Connector 93">
            <a:extLst>
              <a:ext uri="{FF2B5EF4-FFF2-40B4-BE49-F238E27FC236}">
                <a16:creationId xmlns:a16="http://schemas.microsoft.com/office/drawing/2014/main" id="{0E2028A8-497E-8297-82C8-D46D1BD11D6A}"/>
              </a:ext>
            </a:extLst>
          </p:cNvPr>
          <p:cNvCxnSpPr>
            <a:endCxn id="62" idx="0"/>
          </p:cNvCxnSpPr>
          <p:nvPr/>
        </p:nvCxnSpPr>
        <p:spPr>
          <a:xfrm>
            <a:off x="11073149" y="1738300"/>
            <a:ext cx="1" cy="535258"/>
          </a:xfrm>
          <a:prstGeom prst="straightConnector1">
            <a:avLst/>
          </a:prstGeom>
          <a:noFill/>
          <a:ln w="10000" cap="flat" cmpd="sng" algn="ctr">
            <a:solidFill>
              <a:srgbClr val="B6BAB8">
                <a:lumMod val="50000"/>
              </a:srgbClr>
            </a:solidFill>
            <a:prstDash val="solid"/>
            <a:tailEnd type="triangle"/>
          </a:ln>
          <a:effectLst/>
        </p:spPr>
      </p:cxnSp>
      <p:sp>
        <p:nvSpPr>
          <p:cNvPr id="95" name="Rectangle 94">
            <a:extLst>
              <a:ext uri="{FF2B5EF4-FFF2-40B4-BE49-F238E27FC236}">
                <a16:creationId xmlns:a16="http://schemas.microsoft.com/office/drawing/2014/main" id="{D895CC7C-A620-BD8A-CFDA-4BF1EEE17936}"/>
              </a:ext>
            </a:extLst>
          </p:cNvPr>
          <p:cNvSpPr/>
          <p:nvPr/>
        </p:nvSpPr>
        <p:spPr>
          <a:xfrm>
            <a:off x="6440237" y="6055162"/>
            <a:ext cx="576549" cy="358612"/>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B6BAB8">
                    <a:lumMod val="50000"/>
                  </a:srgbClr>
                </a:solidFill>
                <a:effectLst/>
                <a:uLnTx/>
                <a:uFillTx/>
                <a:latin typeface="Tw Cen MT"/>
                <a:ea typeface="+mn-ea"/>
                <a:cs typeface="+mn-cs"/>
              </a:rPr>
              <a:t>d</a:t>
            </a:r>
            <a:r>
              <a:rPr kumimoji="0" lang="en-BE" sz="900" b="0" i="0" u="none" strike="noStrike" kern="0" cap="none" spc="0" normalizeH="0" baseline="0" noProof="0" dirty="0">
                <a:ln>
                  <a:noFill/>
                </a:ln>
                <a:solidFill>
                  <a:srgbClr val="B6BAB8">
                    <a:lumMod val="50000"/>
                  </a:srgbClr>
                </a:solidFill>
                <a:effectLst/>
                <a:uLnTx/>
                <a:uFillTx/>
                <a:latin typeface="Tw Cen MT"/>
                <a:ea typeface="+mn-ea"/>
                <a:cs typeface="+mn-cs"/>
              </a:rPr>
              <a:t>b scaling</a:t>
            </a:r>
          </a:p>
        </p:txBody>
      </p:sp>
      <p:sp>
        <p:nvSpPr>
          <p:cNvPr id="96" name="Rectangle 95">
            <a:extLst>
              <a:ext uri="{FF2B5EF4-FFF2-40B4-BE49-F238E27FC236}">
                <a16:creationId xmlns:a16="http://schemas.microsoft.com/office/drawing/2014/main" id="{5FA73B63-C459-5EE0-75E6-5D0091B77514}"/>
              </a:ext>
            </a:extLst>
          </p:cNvPr>
          <p:cNvSpPr/>
          <p:nvPr/>
        </p:nvSpPr>
        <p:spPr>
          <a:xfrm>
            <a:off x="6391832" y="3542503"/>
            <a:ext cx="698291" cy="358612"/>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B6BAB8">
                    <a:lumMod val="50000"/>
                  </a:srgbClr>
                </a:solidFill>
                <a:effectLst/>
                <a:uLnTx/>
                <a:uFillTx/>
                <a:latin typeface="Tw Cen MT"/>
                <a:ea typeface="+mn-ea"/>
                <a:cs typeface="+mn-cs"/>
              </a:rPr>
              <a:t>d</a:t>
            </a:r>
            <a:r>
              <a:rPr kumimoji="0" lang="en-BE" sz="900" b="0" i="0" u="none" strike="noStrike" kern="0" cap="none" spc="0" normalizeH="0" baseline="0" noProof="0" dirty="0">
                <a:ln>
                  <a:noFill/>
                </a:ln>
                <a:solidFill>
                  <a:srgbClr val="B6BAB8">
                    <a:lumMod val="50000"/>
                  </a:srgbClr>
                </a:solidFill>
                <a:effectLst/>
                <a:uLnTx/>
                <a:uFillTx/>
                <a:latin typeface="Tw Cen MT"/>
                <a:ea typeface="+mn-ea"/>
                <a:cs typeface="+mn-cs"/>
              </a:rPr>
              <a:t>ata</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900" b="0" i="0" u="none" strike="noStrike" kern="0" cap="none" spc="0" normalizeH="0" baseline="0" noProof="0" dirty="0">
                <a:ln>
                  <a:noFill/>
                </a:ln>
                <a:solidFill>
                  <a:srgbClr val="B6BAB8">
                    <a:lumMod val="50000"/>
                  </a:srgbClr>
                </a:solidFill>
                <a:effectLst/>
                <a:uLnTx/>
                <a:uFillTx/>
                <a:latin typeface="Tw Cen MT"/>
                <a:ea typeface="+mn-ea"/>
                <a:cs typeface="+mn-cs"/>
              </a:rPr>
              <a:t>processor scaling</a:t>
            </a:r>
          </a:p>
        </p:txBody>
      </p:sp>
      <p:sp>
        <p:nvSpPr>
          <p:cNvPr id="97" name="Rectangle 96">
            <a:extLst>
              <a:ext uri="{FF2B5EF4-FFF2-40B4-BE49-F238E27FC236}">
                <a16:creationId xmlns:a16="http://schemas.microsoft.com/office/drawing/2014/main" id="{765A8BB2-656E-2FF4-E771-D02CDC38A5DC}"/>
              </a:ext>
            </a:extLst>
          </p:cNvPr>
          <p:cNvSpPr/>
          <p:nvPr/>
        </p:nvSpPr>
        <p:spPr>
          <a:xfrm>
            <a:off x="2113541" y="2918182"/>
            <a:ext cx="802515" cy="358612"/>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rPr>
              <a:t>push message</a:t>
            </a:r>
            <a:endParaRPr kumimoji="0" lang="en-BE" sz="900" b="0" i="0" u="none" strike="noStrike" kern="0" cap="none" spc="0" normalizeH="0" baseline="0" noProof="0" dirty="0">
              <a:ln>
                <a:noFill/>
              </a:ln>
              <a:solidFill>
                <a:srgbClr val="B6BAB8">
                  <a:lumMod val="50000"/>
                </a:srgbClr>
              </a:solidFill>
              <a:effectLst/>
              <a:uLnTx/>
              <a:uFillTx/>
              <a:latin typeface="Tw Cen MT"/>
              <a:ea typeface="+mn-ea"/>
              <a:cs typeface="+mn-cs"/>
            </a:endParaRPr>
          </a:p>
        </p:txBody>
      </p:sp>
      <p:sp>
        <p:nvSpPr>
          <p:cNvPr id="98" name="Rectangle 97">
            <a:extLst>
              <a:ext uri="{FF2B5EF4-FFF2-40B4-BE49-F238E27FC236}">
                <a16:creationId xmlns:a16="http://schemas.microsoft.com/office/drawing/2014/main" id="{8FF58F81-47E8-0FD9-0D13-5183DAC51A0C}"/>
              </a:ext>
            </a:extLst>
          </p:cNvPr>
          <p:cNvSpPr/>
          <p:nvPr/>
        </p:nvSpPr>
        <p:spPr>
          <a:xfrm>
            <a:off x="2992869" y="1824312"/>
            <a:ext cx="802515" cy="358612"/>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rPr>
              <a:t>push message</a:t>
            </a:r>
            <a:endParaRPr kumimoji="0" lang="en-BE" sz="900" b="0" i="0" u="none" strike="noStrike" kern="0" cap="none" spc="0" normalizeH="0" baseline="0" noProof="0" dirty="0">
              <a:ln>
                <a:noFill/>
              </a:ln>
              <a:solidFill>
                <a:srgbClr val="B6BAB8">
                  <a:lumMod val="50000"/>
                </a:srgbClr>
              </a:solidFill>
              <a:effectLst/>
              <a:uLnTx/>
              <a:uFillTx/>
              <a:latin typeface="Tw Cen MT"/>
              <a:ea typeface="+mn-ea"/>
              <a:cs typeface="+mn-cs"/>
            </a:endParaRPr>
          </a:p>
        </p:txBody>
      </p:sp>
      <p:sp>
        <p:nvSpPr>
          <p:cNvPr id="99" name="Rectangle 98">
            <a:extLst>
              <a:ext uri="{FF2B5EF4-FFF2-40B4-BE49-F238E27FC236}">
                <a16:creationId xmlns:a16="http://schemas.microsoft.com/office/drawing/2014/main" id="{A5CDE82E-B084-0149-AD95-680E70623336}"/>
              </a:ext>
            </a:extLst>
          </p:cNvPr>
          <p:cNvSpPr/>
          <p:nvPr/>
        </p:nvSpPr>
        <p:spPr>
          <a:xfrm>
            <a:off x="4826231" y="1833098"/>
            <a:ext cx="802515" cy="358612"/>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rPr>
              <a:t>push message</a:t>
            </a:r>
            <a:endParaRPr kumimoji="0" lang="en-BE" sz="900" b="0" i="0" u="none" strike="noStrike" kern="0" cap="none" spc="0" normalizeH="0" baseline="0" noProof="0" dirty="0">
              <a:ln>
                <a:noFill/>
              </a:ln>
              <a:solidFill>
                <a:srgbClr val="B6BAB8">
                  <a:lumMod val="50000"/>
                </a:srgbClr>
              </a:solidFill>
              <a:effectLst/>
              <a:uLnTx/>
              <a:uFillTx/>
              <a:latin typeface="Tw Cen MT"/>
              <a:ea typeface="+mn-ea"/>
              <a:cs typeface="+mn-cs"/>
            </a:endParaRPr>
          </a:p>
        </p:txBody>
      </p:sp>
      <p:sp>
        <p:nvSpPr>
          <p:cNvPr id="100" name="Rectangle 99">
            <a:extLst>
              <a:ext uri="{FF2B5EF4-FFF2-40B4-BE49-F238E27FC236}">
                <a16:creationId xmlns:a16="http://schemas.microsoft.com/office/drawing/2014/main" id="{E67E195A-0402-C7A7-0A8D-81219D24B6F9}"/>
              </a:ext>
            </a:extLst>
          </p:cNvPr>
          <p:cNvSpPr/>
          <p:nvPr/>
        </p:nvSpPr>
        <p:spPr>
          <a:xfrm>
            <a:off x="1097722" y="2916457"/>
            <a:ext cx="802515" cy="358612"/>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rPr>
              <a:t>push message</a:t>
            </a:r>
            <a:endParaRPr kumimoji="0" lang="en-BE" sz="900" b="0" i="0" u="none" strike="noStrike" kern="0" cap="none" spc="0" normalizeH="0" baseline="0" noProof="0" dirty="0">
              <a:ln>
                <a:noFill/>
              </a:ln>
              <a:solidFill>
                <a:srgbClr val="B6BAB8">
                  <a:lumMod val="50000"/>
                </a:srgbClr>
              </a:solidFill>
              <a:effectLst/>
              <a:uLnTx/>
              <a:uFillTx/>
              <a:latin typeface="Tw Cen MT"/>
              <a:ea typeface="+mn-ea"/>
              <a:cs typeface="+mn-cs"/>
            </a:endParaRPr>
          </a:p>
        </p:txBody>
      </p:sp>
      <p:sp>
        <p:nvSpPr>
          <p:cNvPr id="101" name="Rectangle 100">
            <a:extLst>
              <a:ext uri="{FF2B5EF4-FFF2-40B4-BE49-F238E27FC236}">
                <a16:creationId xmlns:a16="http://schemas.microsoft.com/office/drawing/2014/main" id="{ADDA5A7D-10F6-20B8-0EDB-17ADE69343CC}"/>
              </a:ext>
            </a:extLst>
          </p:cNvPr>
          <p:cNvSpPr/>
          <p:nvPr/>
        </p:nvSpPr>
        <p:spPr>
          <a:xfrm>
            <a:off x="3182535" y="2916457"/>
            <a:ext cx="802515" cy="358612"/>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rPr>
              <a:t>push message</a:t>
            </a:r>
            <a:endParaRPr kumimoji="0" lang="en-BE" sz="900" b="0" i="0" u="none" strike="noStrike" kern="0" cap="none" spc="0" normalizeH="0" baseline="0" noProof="0" dirty="0">
              <a:ln>
                <a:noFill/>
              </a:ln>
              <a:solidFill>
                <a:srgbClr val="B6BAB8">
                  <a:lumMod val="50000"/>
                </a:srgbClr>
              </a:solidFill>
              <a:effectLst/>
              <a:uLnTx/>
              <a:uFillTx/>
              <a:latin typeface="Tw Cen MT"/>
              <a:ea typeface="+mn-ea"/>
              <a:cs typeface="+mn-cs"/>
            </a:endParaRPr>
          </a:p>
        </p:txBody>
      </p:sp>
      <p:sp>
        <p:nvSpPr>
          <p:cNvPr id="102" name="Rectangle 101">
            <a:extLst>
              <a:ext uri="{FF2B5EF4-FFF2-40B4-BE49-F238E27FC236}">
                <a16:creationId xmlns:a16="http://schemas.microsoft.com/office/drawing/2014/main" id="{729A6619-740C-B67B-A280-CFE1A56CEB26}"/>
              </a:ext>
            </a:extLst>
          </p:cNvPr>
          <p:cNvSpPr/>
          <p:nvPr/>
        </p:nvSpPr>
        <p:spPr>
          <a:xfrm>
            <a:off x="10489396" y="1818412"/>
            <a:ext cx="802515" cy="358612"/>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rPr>
              <a:t>call</a:t>
            </a:r>
            <a:endParaRPr kumimoji="0" lang="en-BE" sz="900" b="0" i="0" u="none" strike="noStrike" kern="0" cap="none" spc="0" normalizeH="0" baseline="0" noProof="0" dirty="0">
              <a:ln>
                <a:noFill/>
              </a:ln>
              <a:solidFill>
                <a:srgbClr val="B6BAB8">
                  <a:lumMod val="50000"/>
                </a:srgbClr>
              </a:solidFill>
              <a:effectLst/>
              <a:uLnTx/>
              <a:uFillTx/>
              <a:latin typeface="Tw Cen MT"/>
              <a:ea typeface="+mn-ea"/>
              <a:cs typeface="+mn-cs"/>
            </a:endParaRPr>
          </a:p>
        </p:txBody>
      </p:sp>
      <p:sp>
        <p:nvSpPr>
          <p:cNvPr id="103" name="Rectangle 102">
            <a:extLst>
              <a:ext uri="{FF2B5EF4-FFF2-40B4-BE49-F238E27FC236}">
                <a16:creationId xmlns:a16="http://schemas.microsoft.com/office/drawing/2014/main" id="{31DF18A4-FB52-EC87-B519-AF3D81642673}"/>
              </a:ext>
            </a:extLst>
          </p:cNvPr>
          <p:cNvSpPr/>
          <p:nvPr/>
        </p:nvSpPr>
        <p:spPr>
          <a:xfrm>
            <a:off x="8061442" y="1824312"/>
            <a:ext cx="802515" cy="358612"/>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rPr>
              <a:t>call</a:t>
            </a:r>
            <a:endParaRPr kumimoji="0" lang="en-BE" sz="900" b="0" i="0" u="none" strike="noStrike" kern="0" cap="none" spc="0" normalizeH="0" baseline="0" noProof="0" dirty="0">
              <a:ln>
                <a:noFill/>
              </a:ln>
              <a:solidFill>
                <a:srgbClr val="B6BAB8">
                  <a:lumMod val="50000"/>
                </a:srgbClr>
              </a:solidFill>
              <a:effectLst/>
              <a:uLnTx/>
              <a:uFillTx/>
              <a:latin typeface="Tw Cen MT"/>
              <a:ea typeface="+mn-ea"/>
              <a:cs typeface="+mn-cs"/>
            </a:endParaRPr>
          </a:p>
        </p:txBody>
      </p:sp>
      <p:sp>
        <p:nvSpPr>
          <p:cNvPr id="104" name="Rectangle 103">
            <a:extLst>
              <a:ext uri="{FF2B5EF4-FFF2-40B4-BE49-F238E27FC236}">
                <a16:creationId xmlns:a16="http://schemas.microsoft.com/office/drawing/2014/main" id="{F4354C43-0E43-D6CD-D8A8-F4E3F6567D74}"/>
              </a:ext>
            </a:extLst>
          </p:cNvPr>
          <p:cNvSpPr/>
          <p:nvPr/>
        </p:nvSpPr>
        <p:spPr>
          <a:xfrm>
            <a:off x="7977325" y="3554225"/>
            <a:ext cx="802515" cy="459399"/>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rPr>
              <a:t>ro </a:t>
            </a:r>
            <a:r>
              <a:rPr kumimoji="0" lang="fr-FR" sz="900" b="0" i="0" u="none" strike="noStrike" kern="0" cap="none" spc="0" normalizeH="0" baseline="0" noProof="0" dirty="0" err="1">
                <a:ln>
                  <a:noFill/>
                </a:ln>
                <a:solidFill>
                  <a:srgbClr val="B6BAB8">
                    <a:lumMod val="50000"/>
                  </a:srgbClr>
                </a:solidFill>
                <a:effectLst/>
                <a:uLnTx/>
                <a:uFillTx/>
                <a:latin typeface="Tw Cen MT"/>
                <a:ea typeface="+mn-ea"/>
                <a:cs typeface="+mn-cs"/>
              </a:rPr>
              <a:t>calculated</a:t>
            </a:r>
            <a:r>
              <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rPr>
              <a:t> </a:t>
            </a:r>
            <a:r>
              <a:rPr kumimoji="0" lang="fr-FR" sz="900" b="0" i="0" u="none" strike="noStrike" kern="0" cap="none" spc="0" normalizeH="0" baseline="0" noProof="0" dirty="0" err="1">
                <a:ln>
                  <a:noFill/>
                </a:ln>
                <a:solidFill>
                  <a:srgbClr val="B6BAB8">
                    <a:lumMod val="50000"/>
                  </a:srgbClr>
                </a:solidFill>
                <a:effectLst/>
                <a:uLnTx/>
                <a:uFillTx/>
                <a:latin typeface="Tw Cen MT"/>
                <a:ea typeface="+mn-ea"/>
                <a:cs typeface="+mn-cs"/>
              </a:rPr>
              <a:t>results</a:t>
            </a:r>
            <a:endParaRPr kumimoji="0" lang="en-BE" sz="900" b="0" i="0" u="none" strike="noStrike" kern="0" cap="none" spc="0" normalizeH="0" baseline="0" noProof="0" dirty="0">
              <a:ln>
                <a:noFill/>
              </a:ln>
              <a:solidFill>
                <a:srgbClr val="B6BAB8">
                  <a:lumMod val="50000"/>
                </a:srgbClr>
              </a:solidFill>
              <a:effectLst/>
              <a:uLnTx/>
              <a:uFillTx/>
              <a:latin typeface="Tw Cen MT"/>
              <a:ea typeface="+mn-ea"/>
              <a:cs typeface="+mn-cs"/>
            </a:endParaRPr>
          </a:p>
        </p:txBody>
      </p:sp>
      <p:sp>
        <p:nvSpPr>
          <p:cNvPr id="105" name="Rectangle 104">
            <a:extLst>
              <a:ext uri="{FF2B5EF4-FFF2-40B4-BE49-F238E27FC236}">
                <a16:creationId xmlns:a16="http://schemas.microsoft.com/office/drawing/2014/main" id="{DE91B7E4-8C37-992D-450C-1321B4494656}"/>
              </a:ext>
            </a:extLst>
          </p:cNvPr>
          <p:cNvSpPr/>
          <p:nvPr/>
        </p:nvSpPr>
        <p:spPr>
          <a:xfrm>
            <a:off x="8774194" y="3614576"/>
            <a:ext cx="802515" cy="358612"/>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err="1">
                <a:ln>
                  <a:noFill/>
                </a:ln>
                <a:solidFill>
                  <a:srgbClr val="B6BAB8">
                    <a:lumMod val="50000"/>
                  </a:srgbClr>
                </a:solidFill>
                <a:effectLst/>
                <a:uLnTx/>
                <a:uFillTx/>
                <a:latin typeface="Tw Cen MT"/>
                <a:ea typeface="+mn-ea"/>
                <a:cs typeface="+mn-cs"/>
              </a:rPr>
              <a:t>rw</a:t>
            </a:r>
            <a:endPar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rPr>
              <a:t>data</a:t>
            </a:r>
            <a:endParaRPr kumimoji="0" lang="en-BE" sz="900" b="0" i="0" u="none" strike="noStrike" kern="0" cap="none" spc="0" normalizeH="0" baseline="0" noProof="0" dirty="0">
              <a:ln>
                <a:noFill/>
              </a:ln>
              <a:solidFill>
                <a:srgbClr val="B6BAB8">
                  <a:lumMod val="50000"/>
                </a:srgbClr>
              </a:solidFill>
              <a:effectLst/>
              <a:uLnTx/>
              <a:uFillTx/>
              <a:latin typeface="Tw Cen MT"/>
              <a:ea typeface="+mn-ea"/>
              <a:cs typeface="+mn-cs"/>
            </a:endParaRPr>
          </a:p>
        </p:txBody>
      </p:sp>
      <p:sp>
        <p:nvSpPr>
          <p:cNvPr id="106" name="Rectangle 105">
            <a:extLst>
              <a:ext uri="{FF2B5EF4-FFF2-40B4-BE49-F238E27FC236}">
                <a16:creationId xmlns:a16="http://schemas.microsoft.com/office/drawing/2014/main" id="{D6ADFB2E-320C-505D-383B-0A56FC0A93B9}"/>
              </a:ext>
            </a:extLst>
          </p:cNvPr>
          <p:cNvSpPr/>
          <p:nvPr/>
        </p:nvSpPr>
        <p:spPr>
          <a:xfrm>
            <a:off x="2827836" y="4462067"/>
            <a:ext cx="802515" cy="459399"/>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err="1">
                <a:ln>
                  <a:noFill/>
                </a:ln>
                <a:solidFill>
                  <a:srgbClr val="B6BAB8">
                    <a:lumMod val="50000"/>
                  </a:srgbClr>
                </a:solidFill>
                <a:effectLst/>
                <a:uLnTx/>
                <a:uFillTx/>
                <a:latin typeface="Tw Cen MT"/>
                <a:ea typeface="+mn-ea"/>
                <a:cs typeface="+mn-cs"/>
              </a:rPr>
              <a:t>rw</a:t>
            </a:r>
            <a:r>
              <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rPr>
              <a:t> </a:t>
            </a:r>
            <a:r>
              <a:rPr kumimoji="0" lang="fr-FR" sz="900" b="0" i="0" u="none" strike="noStrike" kern="0" cap="none" spc="0" normalizeH="0" baseline="0" noProof="0" dirty="0" err="1">
                <a:ln>
                  <a:noFill/>
                </a:ln>
                <a:solidFill>
                  <a:srgbClr val="B6BAB8">
                    <a:lumMod val="50000"/>
                  </a:srgbClr>
                </a:solidFill>
                <a:effectLst/>
                <a:uLnTx/>
                <a:uFillTx/>
                <a:latin typeface="Tw Cen MT"/>
                <a:ea typeface="+mn-ea"/>
                <a:cs typeface="+mn-cs"/>
              </a:rPr>
              <a:t>calculated</a:t>
            </a:r>
            <a:r>
              <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rPr>
              <a:t> </a:t>
            </a:r>
            <a:r>
              <a:rPr kumimoji="0" lang="fr-FR" sz="900" b="0" i="0" u="none" strike="noStrike" kern="0" cap="none" spc="0" normalizeH="0" baseline="0" noProof="0" dirty="0" err="1">
                <a:ln>
                  <a:noFill/>
                </a:ln>
                <a:solidFill>
                  <a:srgbClr val="B6BAB8">
                    <a:lumMod val="50000"/>
                  </a:srgbClr>
                </a:solidFill>
                <a:effectLst/>
                <a:uLnTx/>
                <a:uFillTx/>
                <a:latin typeface="Tw Cen MT"/>
                <a:ea typeface="+mn-ea"/>
                <a:cs typeface="+mn-cs"/>
              </a:rPr>
              <a:t>results</a:t>
            </a:r>
            <a:endParaRPr kumimoji="0" lang="en-BE" sz="900" b="0" i="0" u="none" strike="noStrike" kern="0" cap="none" spc="0" normalizeH="0" baseline="0" noProof="0" dirty="0">
              <a:ln>
                <a:noFill/>
              </a:ln>
              <a:solidFill>
                <a:srgbClr val="B6BAB8">
                  <a:lumMod val="50000"/>
                </a:srgbClr>
              </a:solidFill>
              <a:effectLst/>
              <a:uLnTx/>
              <a:uFillTx/>
              <a:latin typeface="Tw Cen MT"/>
              <a:ea typeface="+mn-ea"/>
              <a:cs typeface="+mn-cs"/>
            </a:endParaRPr>
          </a:p>
        </p:txBody>
      </p:sp>
      <p:sp>
        <p:nvSpPr>
          <p:cNvPr id="107" name="Rectangle 106">
            <a:extLst>
              <a:ext uri="{FF2B5EF4-FFF2-40B4-BE49-F238E27FC236}">
                <a16:creationId xmlns:a16="http://schemas.microsoft.com/office/drawing/2014/main" id="{BCD260A8-AF18-9174-67B4-9C8A361DAC2B}"/>
              </a:ext>
            </a:extLst>
          </p:cNvPr>
          <p:cNvSpPr/>
          <p:nvPr/>
        </p:nvSpPr>
        <p:spPr>
          <a:xfrm>
            <a:off x="2287335" y="4892377"/>
            <a:ext cx="802515" cy="358612"/>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rPr>
              <a:t>ro</a:t>
            </a:r>
          </a:p>
        </p:txBody>
      </p:sp>
      <p:sp>
        <p:nvSpPr>
          <p:cNvPr id="108" name="Rectangle 107">
            <a:extLst>
              <a:ext uri="{FF2B5EF4-FFF2-40B4-BE49-F238E27FC236}">
                <a16:creationId xmlns:a16="http://schemas.microsoft.com/office/drawing/2014/main" id="{FBCD2330-D38D-9666-6B86-2DA435D3B8DE}"/>
              </a:ext>
            </a:extLst>
          </p:cNvPr>
          <p:cNvSpPr/>
          <p:nvPr/>
        </p:nvSpPr>
        <p:spPr>
          <a:xfrm>
            <a:off x="559357" y="4965198"/>
            <a:ext cx="802515" cy="358612"/>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err="1">
                <a:ln>
                  <a:noFill/>
                </a:ln>
                <a:solidFill>
                  <a:srgbClr val="B6BAB8">
                    <a:lumMod val="50000"/>
                  </a:srgbClr>
                </a:solidFill>
                <a:effectLst/>
                <a:uLnTx/>
                <a:uFillTx/>
                <a:latin typeface="Tw Cen MT"/>
                <a:ea typeface="+mn-ea"/>
                <a:cs typeface="+mn-cs"/>
              </a:rPr>
              <a:t>rw</a:t>
            </a:r>
            <a:endPar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rPr>
              <a:t>data</a:t>
            </a:r>
            <a:endParaRPr kumimoji="0" lang="en-BE" sz="900" b="0" i="0" u="none" strike="noStrike" kern="0" cap="none" spc="0" normalizeH="0" baseline="0" noProof="0" dirty="0">
              <a:ln>
                <a:noFill/>
              </a:ln>
              <a:solidFill>
                <a:srgbClr val="B6BAB8">
                  <a:lumMod val="50000"/>
                </a:srgbClr>
              </a:solidFill>
              <a:effectLst/>
              <a:uLnTx/>
              <a:uFillTx/>
              <a:latin typeface="Tw Cen MT"/>
              <a:ea typeface="+mn-ea"/>
              <a:cs typeface="+mn-cs"/>
            </a:endParaRPr>
          </a:p>
        </p:txBody>
      </p:sp>
      <p:sp>
        <p:nvSpPr>
          <p:cNvPr id="109" name="Rectangle 108">
            <a:extLst>
              <a:ext uri="{FF2B5EF4-FFF2-40B4-BE49-F238E27FC236}">
                <a16:creationId xmlns:a16="http://schemas.microsoft.com/office/drawing/2014/main" id="{DA47EE16-0632-EF6B-FA55-326A7419C05C}"/>
              </a:ext>
            </a:extLst>
          </p:cNvPr>
          <p:cNvSpPr/>
          <p:nvPr/>
        </p:nvSpPr>
        <p:spPr>
          <a:xfrm>
            <a:off x="3872916" y="6162142"/>
            <a:ext cx="802515" cy="358612"/>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err="1">
                <a:ln>
                  <a:noFill/>
                </a:ln>
                <a:solidFill>
                  <a:srgbClr val="B6BAB8">
                    <a:lumMod val="50000"/>
                  </a:srgbClr>
                </a:solidFill>
                <a:effectLst/>
                <a:uLnTx/>
                <a:uFillTx/>
                <a:latin typeface="Tw Cen MT"/>
                <a:ea typeface="+mn-ea"/>
                <a:cs typeface="+mn-cs"/>
              </a:rPr>
              <a:t>replication</a:t>
            </a:r>
            <a:endPar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endParaRPr>
          </a:p>
        </p:txBody>
      </p:sp>
      <p:sp>
        <p:nvSpPr>
          <p:cNvPr id="110" name="Rectangle 109">
            <a:extLst>
              <a:ext uri="{FF2B5EF4-FFF2-40B4-BE49-F238E27FC236}">
                <a16:creationId xmlns:a16="http://schemas.microsoft.com/office/drawing/2014/main" id="{A9271211-3112-D337-7CF3-CCD23DF56B82}"/>
              </a:ext>
            </a:extLst>
          </p:cNvPr>
          <p:cNvSpPr/>
          <p:nvPr/>
        </p:nvSpPr>
        <p:spPr>
          <a:xfrm>
            <a:off x="5402700" y="5386976"/>
            <a:ext cx="802515" cy="358612"/>
          </a:xfrm>
          <a:prstGeom prst="rect">
            <a:avLst/>
          </a:prstGeom>
          <a:noFill/>
          <a:ln w="1905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dirty="0">
                <a:ln>
                  <a:noFill/>
                </a:ln>
                <a:solidFill>
                  <a:srgbClr val="B6BAB8">
                    <a:lumMod val="50000"/>
                  </a:srgbClr>
                </a:solidFill>
                <a:effectLst/>
                <a:uLnTx/>
                <a:uFillTx/>
                <a:latin typeface="Tw Cen MT"/>
                <a:ea typeface="+mn-ea"/>
                <a:cs typeface="+mn-cs"/>
              </a:rPr>
              <a:t>ro</a:t>
            </a:r>
          </a:p>
        </p:txBody>
      </p:sp>
      <p:sp>
        <p:nvSpPr>
          <p:cNvPr id="3" name="Slide Number Placeholder 2">
            <a:extLst>
              <a:ext uri="{FF2B5EF4-FFF2-40B4-BE49-F238E27FC236}">
                <a16:creationId xmlns:a16="http://schemas.microsoft.com/office/drawing/2014/main" id="{85023C95-2964-B4CB-9598-4B24E0DF2B5E}"/>
              </a:ext>
            </a:extLst>
          </p:cNvPr>
          <p:cNvSpPr>
            <a:spLocks noGrp="1"/>
          </p:cNvSpPr>
          <p:nvPr>
            <p:ph type="sldNum" sz="quarter" idx="12"/>
          </p:nvPr>
        </p:nvSpPr>
        <p:spPr/>
        <p:txBody>
          <a:bodyPr/>
          <a:lstStyle/>
          <a:p>
            <a:fld id="{C3689ACE-6C59-4479-8FE7-93D3AA3B078F}" type="slidenum">
              <a:rPr lang="nl-NL" smtClean="0"/>
              <a:t>8</a:t>
            </a:fld>
            <a:endParaRPr lang="nl-NL"/>
          </a:p>
        </p:txBody>
      </p:sp>
    </p:spTree>
    <p:extLst>
      <p:ext uri="{BB962C8B-B14F-4D97-AF65-F5344CB8AC3E}">
        <p14:creationId xmlns:p14="http://schemas.microsoft.com/office/powerpoint/2010/main" val="177826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80C2B-624D-8B3D-3115-98C17D80634F}"/>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44EEE5FB-C195-7FB3-6A18-A45FAE482AD6}"/>
              </a:ext>
            </a:extLst>
          </p:cNvPr>
          <p:cNvSpPr txBox="1">
            <a:spLocks/>
          </p:cNvSpPr>
          <p:nvPr/>
        </p:nvSpPr>
        <p:spPr>
          <a:xfrm>
            <a:off x="838200" y="365125"/>
            <a:ext cx="10515600" cy="745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E" sz="3000" b="1" dirty="0">
                <a:solidFill>
                  <a:srgbClr val="0070C0"/>
                </a:solidFill>
              </a:rPr>
              <a:t>Task 2: Integrate microservice to achieve End-to-End Solution</a:t>
            </a:r>
            <a:endParaRPr lang="nl-NL" sz="3000" b="1" dirty="0">
              <a:solidFill>
                <a:srgbClr val="0070C0"/>
              </a:solidFill>
            </a:endParaRPr>
          </a:p>
        </p:txBody>
      </p:sp>
      <p:sp>
        <p:nvSpPr>
          <p:cNvPr id="11" name="Rounded Rectangle 10">
            <a:extLst>
              <a:ext uri="{FF2B5EF4-FFF2-40B4-BE49-F238E27FC236}">
                <a16:creationId xmlns:a16="http://schemas.microsoft.com/office/drawing/2014/main" id="{C277600F-7E10-9402-5E6B-510AD9DA76DB}"/>
              </a:ext>
            </a:extLst>
          </p:cNvPr>
          <p:cNvSpPr/>
          <p:nvPr/>
        </p:nvSpPr>
        <p:spPr>
          <a:xfrm>
            <a:off x="265215"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1</a:t>
            </a:r>
          </a:p>
        </p:txBody>
      </p:sp>
      <p:sp>
        <p:nvSpPr>
          <p:cNvPr id="12" name="Rounded Rectangle 11">
            <a:extLst>
              <a:ext uri="{FF2B5EF4-FFF2-40B4-BE49-F238E27FC236}">
                <a16:creationId xmlns:a16="http://schemas.microsoft.com/office/drawing/2014/main" id="{BDA9B348-1B02-AFB5-1E59-096BCDD07BEA}"/>
              </a:ext>
            </a:extLst>
          </p:cNvPr>
          <p:cNvSpPr/>
          <p:nvPr/>
        </p:nvSpPr>
        <p:spPr>
          <a:xfrm>
            <a:off x="3126091" y="2775030"/>
            <a:ext cx="2721054" cy="1438155"/>
          </a:xfrm>
          <a:prstGeom prst="roundRect">
            <a:avLst/>
          </a:prstGeom>
          <a:solidFill>
            <a:srgbClr val="53B581">
              <a:lumMod val="75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2</a:t>
            </a:r>
          </a:p>
        </p:txBody>
      </p:sp>
      <p:sp>
        <p:nvSpPr>
          <p:cNvPr id="13" name="Rounded Rectangle 12">
            <a:extLst>
              <a:ext uri="{FF2B5EF4-FFF2-40B4-BE49-F238E27FC236}">
                <a16:creationId xmlns:a16="http://schemas.microsoft.com/office/drawing/2014/main" id="{70EB4834-04B9-8FBA-3E84-F2CF4C22522B}"/>
              </a:ext>
            </a:extLst>
          </p:cNvPr>
          <p:cNvSpPr/>
          <p:nvPr/>
        </p:nvSpPr>
        <p:spPr>
          <a:xfrm>
            <a:off x="5986967"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3</a:t>
            </a:r>
          </a:p>
        </p:txBody>
      </p:sp>
      <p:sp>
        <p:nvSpPr>
          <p:cNvPr id="14" name="Rounded Rectangle 13">
            <a:extLst>
              <a:ext uri="{FF2B5EF4-FFF2-40B4-BE49-F238E27FC236}">
                <a16:creationId xmlns:a16="http://schemas.microsoft.com/office/drawing/2014/main" id="{F5E79AC9-9B38-4341-1F36-FC4FF0693F66}"/>
              </a:ext>
            </a:extLst>
          </p:cNvPr>
          <p:cNvSpPr/>
          <p:nvPr/>
        </p:nvSpPr>
        <p:spPr>
          <a:xfrm>
            <a:off x="8847843" y="2775030"/>
            <a:ext cx="2721054" cy="1438155"/>
          </a:xfrm>
          <a:prstGeom prst="roundRect">
            <a:avLst/>
          </a:prstGeom>
          <a:solidFill>
            <a:srgbClr val="53B58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Task 4</a:t>
            </a:r>
          </a:p>
        </p:txBody>
      </p:sp>
      <p:sp>
        <p:nvSpPr>
          <p:cNvPr id="15" name="Rounded Rectangle 14">
            <a:extLst>
              <a:ext uri="{FF2B5EF4-FFF2-40B4-BE49-F238E27FC236}">
                <a16:creationId xmlns:a16="http://schemas.microsoft.com/office/drawing/2014/main" id="{34137BF9-5F13-6B1F-2C1E-E848EDD49F32}"/>
              </a:ext>
            </a:extLst>
          </p:cNvPr>
          <p:cNvSpPr/>
          <p:nvPr/>
        </p:nvSpPr>
        <p:spPr>
          <a:xfrm>
            <a:off x="468274"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General Microservice Architecture</a:t>
            </a:r>
          </a:p>
        </p:txBody>
      </p:sp>
      <p:sp>
        <p:nvSpPr>
          <p:cNvPr id="16" name="Rounded Rectangle 15">
            <a:extLst>
              <a:ext uri="{FF2B5EF4-FFF2-40B4-BE49-F238E27FC236}">
                <a16:creationId xmlns:a16="http://schemas.microsoft.com/office/drawing/2014/main" id="{21A33991-9A14-9D28-B2E6-92DA9BD48272}"/>
              </a:ext>
            </a:extLst>
          </p:cNvPr>
          <p:cNvSpPr/>
          <p:nvPr/>
        </p:nvSpPr>
        <p:spPr>
          <a:xfrm>
            <a:off x="3331793"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Integration Microservice(s)</a:t>
            </a:r>
          </a:p>
        </p:txBody>
      </p:sp>
      <p:sp>
        <p:nvSpPr>
          <p:cNvPr id="17" name="Rounded Rectangle 16">
            <a:extLst>
              <a:ext uri="{FF2B5EF4-FFF2-40B4-BE49-F238E27FC236}">
                <a16:creationId xmlns:a16="http://schemas.microsoft.com/office/drawing/2014/main" id="{AD1428E0-DCEC-E46A-A936-B7A95AF90AD5}"/>
              </a:ext>
            </a:extLst>
          </p:cNvPr>
          <p:cNvSpPr/>
          <p:nvPr/>
        </p:nvSpPr>
        <p:spPr>
          <a:xfrm>
            <a:off x="6191348"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Specific solution 1: HBS</a:t>
            </a:r>
          </a:p>
        </p:txBody>
      </p:sp>
      <p:sp>
        <p:nvSpPr>
          <p:cNvPr id="18" name="Rounded Rectangle 17">
            <a:extLst>
              <a:ext uri="{FF2B5EF4-FFF2-40B4-BE49-F238E27FC236}">
                <a16:creationId xmlns:a16="http://schemas.microsoft.com/office/drawing/2014/main" id="{45DA157F-EDCA-1B8E-1364-7535DCD663BF}"/>
              </a:ext>
            </a:extLst>
          </p:cNvPr>
          <p:cNvSpPr/>
          <p:nvPr/>
        </p:nvSpPr>
        <p:spPr>
          <a:xfrm>
            <a:off x="9054867" y="3831220"/>
            <a:ext cx="2309650" cy="231494"/>
          </a:xfrm>
          <a:prstGeom prst="roundRect">
            <a:avLst/>
          </a:prstGeom>
          <a:solidFill>
            <a:srgbClr val="FFFFFF"/>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200" b="0" i="0" u="none" strike="noStrike" kern="0" cap="none" spc="0" normalizeH="0" baseline="0" noProof="0" dirty="0">
                <a:ln>
                  <a:noFill/>
                </a:ln>
                <a:solidFill>
                  <a:srgbClr val="3B4359"/>
                </a:solidFill>
                <a:effectLst/>
                <a:uLnTx/>
                <a:uFillTx/>
                <a:latin typeface="Tw Cen MT"/>
                <a:ea typeface="+mn-ea"/>
                <a:cs typeface="+mn-cs"/>
              </a:rPr>
              <a:t>Specific solution 2: TUS</a:t>
            </a:r>
          </a:p>
        </p:txBody>
      </p:sp>
      <p:sp>
        <p:nvSpPr>
          <p:cNvPr id="2" name="Rounded Rectangle 1">
            <a:extLst>
              <a:ext uri="{FF2B5EF4-FFF2-40B4-BE49-F238E27FC236}">
                <a16:creationId xmlns:a16="http://schemas.microsoft.com/office/drawing/2014/main" id="{A186EAFB-2B0D-F6E2-BECD-F0380E498C7F}"/>
              </a:ext>
            </a:extLst>
          </p:cNvPr>
          <p:cNvSpPr/>
          <p:nvPr/>
        </p:nvSpPr>
        <p:spPr>
          <a:xfrm>
            <a:off x="1625742" y="4686825"/>
            <a:ext cx="2826988" cy="1438155"/>
          </a:xfrm>
          <a:prstGeom prst="roundRect">
            <a:avLst/>
          </a:prstGeom>
          <a:solidFill>
            <a:srgbClr val="40BDE1">
              <a:lumMod val="60000"/>
              <a:lumOff val="40000"/>
            </a:srgbClr>
          </a:solidFill>
          <a:ln w="100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BE" sz="1800" b="0" i="0" u="none" strike="noStrike" kern="0" cap="none" spc="0" normalizeH="0" baseline="0" noProof="0" dirty="0">
                <a:ln>
                  <a:noFill/>
                </a:ln>
                <a:solidFill>
                  <a:srgbClr val="FFFFFF"/>
                </a:solidFill>
                <a:effectLst/>
                <a:uLnTx/>
                <a:uFillTx/>
                <a:latin typeface="Tw Cen MT"/>
                <a:ea typeface="+mn-ea"/>
                <a:cs typeface="+mn-cs"/>
              </a:rPr>
              <a:t>Deployment strategies</a:t>
            </a:r>
          </a:p>
        </p:txBody>
      </p:sp>
      <p:sp>
        <p:nvSpPr>
          <p:cNvPr id="4" name="Slide Number Placeholder 3">
            <a:extLst>
              <a:ext uri="{FF2B5EF4-FFF2-40B4-BE49-F238E27FC236}">
                <a16:creationId xmlns:a16="http://schemas.microsoft.com/office/drawing/2014/main" id="{D1D7AC49-04B7-0CFA-5913-B0775115A4AC}"/>
              </a:ext>
            </a:extLst>
          </p:cNvPr>
          <p:cNvSpPr>
            <a:spLocks noGrp="1"/>
          </p:cNvSpPr>
          <p:nvPr>
            <p:ph type="sldNum" sz="quarter" idx="12"/>
          </p:nvPr>
        </p:nvSpPr>
        <p:spPr/>
        <p:txBody>
          <a:bodyPr/>
          <a:lstStyle/>
          <a:p>
            <a:fld id="{C3689ACE-6C59-4479-8FE7-93D3AA3B078F}" type="slidenum">
              <a:rPr lang="nl-NL" smtClean="0"/>
              <a:t>9</a:t>
            </a:fld>
            <a:endParaRPr lang="nl-NL"/>
          </a:p>
        </p:txBody>
      </p:sp>
    </p:spTree>
    <p:extLst>
      <p:ext uri="{BB962C8B-B14F-4D97-AF65-F5344CB8AC3E}">
        <p14:creationId xmlns:p14="http://schemas.microsoft.com/office/powerpoint/2010/main" val="4229468102"/>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diaan">
  <a:themeElements>
    <a:clrScheme name="hbits 1">
      <a:dk1>
        <a:srgbClr val="142138"/>
      </a:dk1>
      <a:lt1>
        <a:srgbClr val="FFFFFF"/>
      </a:lt1>
      <a:dk2>
        <a:srgbClr val="3B4359"/>
      </a:dk2>
      <a:lt2>
        <a:srgbClr val="B6BAB8"/>
      </a:lt2>
      <a:accent1>
        <a:srgbClr val="E5713A"/>
      </a:accent1>
      <a:accent2>
        <a:srgbClr val="53B581"/>
      </a:accent2>
      <a:accent3>
        <a:srgbClr val="40BDE1"/>
      </a:accent3>
      <a:accent4>
        <a:srgbClr val="C84356"/>
      </a:accent4>
      <a:accent5>
        <a:srgbClr val="D8D9D7"/>
      </a:accent5>
      <a:accent6>
        <a:srgbClr val="EFA981"/>
      </a:accent6>
      <a:hlink>
        <a:srgbClr val="142138"/>
      </a:hlink>
      <a:folHlink>
        <a:srgbClr val="E5713A"/>
      </a:folHlink>
    </a:clrScheme>
    <a:fontScheme name="Media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28575" cap="rnd">
          <a:solidFill>
            <a:schemeClr val="accent1"/>
          </a:solidFill>
          <a:prstDash val="sysDot"/>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83d7032-1759-42b7-aeb3-349477f7f68d">
      <Terms xmlns="http://schemas.microsoft.com/office/infopath/2007/PartnerControls"/>
    </lcf76f155ced4ddcb4097134ff3c332f>
    <TaxCatchAll xmlns="b7e82e9f-bf7d-4635-9009-e26dd78cadf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6607488EB41B44B892757CFE82895E" ma:contentTypeVersion="14" ma:contentTypeDescription="Crée un document." ma:contentTypeScope="" ma:versionID="3e96a21684356caa00e8bf0c4ad2219d">
  <xsd:schema xmlns:xsd="http://www.w3.org/2001/XMLSchema" xmlns:xs="http://www.w3.org/2001/XMLSchema" xmlns:p="http://schemas.microsoft.com/office/2006/metadata/properties" xmlns:ns2="183d7032-1759-42b7-aeb3-349477f7f68d" xmlns:ns3="b7e82e9f-bf7d-4635-9009-e26dd78cadff" targetNamespace="http://schemas.microsoft.com/office/2006/metadata/properties" ma:root="true" ma:fieldsID="f900e293bff9735b37b2bf081d7c600b" ns2:_="" ns3:_="">
    <xsd:import namespace="183d7032-1759-42b7-aeb3-349477f7f68d"/>
    <xsd:import namespace="b7e82e9f-bf7d-4635-9009-e26dd78cadff"/>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3d7032-1759-42b7-aeb3-349477f7f68d"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alises d’image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e82e9f-bf7d-4635-9009-e26dd78cadf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fffc5b6-93d9-40e8-b8cf-5bd1236cb941}" ma:internalName="TaxCatchAll" ma:showField="CatchAllData" ma:web="b7e82e9f-bf7d-4635-9009-e26dd78cadf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9A2461-2D2F-463D-A5F7-BAE55A5CD948}">
  <ds:schemaRefs>
    <ds:schemaRef ds:uri="http://schemas.microsoft.com/sharepoint/v3/contenttype/forms"/>
  </ds:schemaRefs>
</ds:datastoreItem>
</file>

<file path=customXml/itemProps2.xml><?xml version="1.0" encoding="utf-8"?>
<ds:datastoreItem xmlns:ds="http://schemas.openxmlformats.org/officeDocument/2006/customXml" ds:itemID="{E5D2C7AE-8373-4892-BC44-525DDF41BB4F}">
  <ds:schemaRefs>
    <ds:schemaRef ds:uri="http://purl.org/dc/dcmitype/"/>
    <ds:schemaRef ds:uri="http://purl.org/dc/elements/1.1/"/>
    <ds:schemaRef ds:uri="http://www.w3.org/XML/1998/namespace"/>
    <ds:schemaRef ds:uri="183d7032-1759-42b7-aeb3-349477f7f68d"/>
    <ds:schemaRef ds:uri="http://schemas.microsoft.com/office/2006/metadata/propertie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b7e82e9f-bf7d-4635-9009-e26dd78cadff"/>
  </ds:schemaRefs>
</ds:datastoreItem>
</file>

<file path=customXml/itemProps3.xml><?xml version="1.0" encoding="utf-8"?>
<ds:datastoreItem xmlns:ds="http://schemas.openxmlformats.org/officeDocument/2006/customXml" ds:itemID="{D2979A24-78F2-454E-B9A4-E5C874E0CCEB}"/>
</file>

<file path=docProps/app.xml><?xml version="1.0" encoding="utf-8"?>
<Properties xmlns="http://schemas.openxmlformats.org/officeDocument/2006/extended-properties" xmlns:vt="http://schemas.openxmlformats.org/officeDocument/2006/docPropsVTypes">
  <TotalTime>6840</TotalTime>
  <Words>2595</Words>
  <Application>Microsoft Office PowerPoint</Application>
  <PresentationFormat>Widescreen</PresentationFormat>
  <Paragraphs>803</Paragraphs>
  <Slides>47</Slides>
  <Notes>6</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Kantoorthema</vt:lpstr>
      <vt:lpstr>Mediaan</vt:lpstr>
      <vt:lpstr>Smart Survey Implementation Grant Agreement Number: 101119594 (2023-NL-SSI)  Development and Integration of Microservices Thursday, 2025-04-03</vt:lpstr>
      <vt:lpstr>Goals WP3 +    integration to WP2.3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 CBS test set (non-domain)</vt:lpstr>
      <vt:lpstr>Results – open geo-data test set (non-domain)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WP4 status</dc:title>
  <dc:creator>Marc Houben</dc:creator>
  <cp:lastModifiedBy>Joeri MINNEN</cp:lastModifiedBy>
  <cp:revision>49</cp:revision>
  <cp:lastPrinted>2025-03-11T09:45:43Z</cp:lastPrinted>
  <dcterms:created xsi:type="dcterms:W3CDTF">2023-07-11T07:25:38Z</dcterms:created>
  <dcterms:modified xsi:type="dcterms:W3CDTF">2025-04-04T07:26:03Z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0x010100066607488EB41B44B892757CFE82895E</vt:lpwstr>
  </property>
  <property fmtid="{D5CDD505-2E9C-101B-9397-08002B2CF9AE}" pid="3" name="MediaServiceImageTags">
    <vt:lpwstr/>
  </property>
</Properties>
</file>