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0" r:id="rId2"/>
    <p:sldId id="271" r:id="rId3"/>
    <p:sldId id="273" r:id="rId4"/>
    <p:sldId id="274" r:id="rId5"/>
    <p:sldId id="277" r:id="rId6"/>
    <p:sldId id="281" r:id="rId7"/>
    <p:sldId id="280" r:id="rId8"/>
    <p:sldId id="279" r:id="rId9"/>
    <p:sldId id="278" r:id="rId10"/>
    <p:sldId id="285" r:id="rId11"/>
    <p:sldId id="282" r:id="rId12"/>
    <p:sldId id="286" r:id="rId13"/>
    <p:sldId id="284" r:id="rId14"/>
    <p:sldId id="283" r:id="rId15"/>
    <p:sldId id="287" r:id="rId16"/>
    <p:sldId id="288" r:id="rId1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ECFF"/>
    <a:srgbClr val="00AA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9" d="100"/>
          <a:sy n="109" d="100"/>
        </p:scale>
        <p:origin x="108"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A553AC-29D0-4BF6-AFD6-30860959C6FC}" type="doc">
      <dgm:prSet loTypeId="urn:microsoft.com/office/officeart/2005/8/layout/cycle8" loCatId="cycle" qsTypeId="urn:microsoft.com/office/officeart/2005/8/quickstyle/3d4" qsCatId="3D" csTypeId="urn:microsoft.com/office/officeart/2005/8/colors/accent1_2" csCatId="accent1" phldr="1"/>
      <dgm:spPr/>
      <dgm:t>
        <a:bodyPr/>
        <a:lstStyle/>
        <a:p>
          <a:endParaRPr lang="it-IT"/>
        </a:p>
      </dgm:t>
    </dgm:pt>
    <dgm:pt modelId="{34C7EE62-EE23-4003-8541-5A5397A7BA81}">
      <dgm:prSet/>
      <dgm:spPr>
        <a:solidFill>
          <a:srgbClr val="C00000"/>
        </a:solidFill>
      </dgm:spPr>
      <dgm:t>
        <a:bodyPr/>
        <a:lstStyle/>
        <a:p>
          <a:pPr rtl="0"/>
          <a:r>
            <a:rPr lang="it-IT" b="1" dirty="0"/>
            <a:t>DATA COLLECTION</a:t>
          </a:r>
          <a:endParaRPr lang="it-IT" dirty="0"/>
        </a:p>
      </dgm:t>
    </dgm:pt>
    <dgm:pt modelId="{AA93980C-14AE-49CF-A584-C6E44E9D7E3A}" type="parTrans" cxnId="{326D762B-6100-496F-ABFB-DDC1E382886A}">
      <dgm:prSet/>
      <dgm:spPr/>
      <dgm:t>
        <a:bodyPr/>
        <a:lstStyle/>
        <a:p>
          <a:endParaRPr lang="it-IT"/>
        </a:p>
      </dgm:t>
    </dgm:pt>
    <dgm:pt modelId="{7F950856-5FEC-4FB7-AA86-1202201F3288}" type="sibTrans" cxnId="{326D762B-6100-496F-ABFB-DDC1E382886A}">
      <dgm:prSet/>
      <dgm:spPr/>
      <dgm:t>
        <a:bodyPr/>
        <a:lstStyle/>
        <a:p>
          <a:endParaRPr lang="it-IT"/>
        </a:p>
      </dgm:t>
    </dgm:pt>
    <dgm:pt modelId="{58CA55F2-071A-44FF-ACF0-8916E82F1FCC}">
      <dgm:prSet/>
      <dgm:spPr>
        <a:solidFill>
          <a:srgbClr val="FFC000"/>
        </a:solidFill>
      </dgm:spPr>
      <dgm:t>
        <a:bodyPr/>
        <a:lstStyle/>
        <a:p>
          <a:pPr rtl="0"/>
          <a:r>
            <a:rPr lang="it-IT" b="1" dirty="0"/>
            <a:t>MICRO DATA VALIDATION</a:t>
          </a:r>
          <a:endParaRPr lang="it-IT" dirty="0"/>
        </a:p>
      </dgm:t>
    </dgm:pt>
    <dgm:pt modelId="{BFC5E502-C84C-4A35-BBEF-B307C96F565D}" type="parTrans" cxnId="{A5302B51-87B6-4D66-A288-34A093A96C9F}">
      <dgm:prSet/>
      <dgm:spPr/>
      <dgm:t>
        <a:bodyPr/>
        <a:lstStyle/>
        <a:p>
          <a:endParaRPr lang="it-IT"/>
        </a:p>
      </dgm:t>
    </dgm:pt>
    <dgm:pt modelId="{3EBF6BCC-D03D-43FD-A8F4-357948AA205B}" type="sibTrans" cxnId="{A5302B51-87B6-4D66-A288-34A093A96C9F}">
      <dgm:prSet/>
      <dgm:spPr/>
      <dgm:t>
        <a:bodyPr/>
        <a:lstStyle/>
        <a:p>
          <a:endParaRPr lang="it-IT"/>
        </a:p>
      </dgm:t>
    </dgm:pt>
    <dgm:pt modelId="{F5CC001A-C4AE-4AA1-8DB4-A4E79EFF3D9D}">
      <dgm:prSet/>
      <dgm:spPr>
        <a:solidFill>
          <a:srgbClr val="92D050"/>
        </a:solidFill>
      </dgm:spPr>
      <dgm:t>
        <a:bodyPr/>
        <a:lstStyle/>
        <a:p>
          <a:pPr rtl="0"/>
          <a:r>
            <a:rPr lang="it-IT" b="1" dirty="0"/>
            <a:t>TRASFORM and AGGREGATE DATA</a:t>
          </a:r>
          <a:endParaRPr lang="it-IT" dirty="0"/>
        </a:p>
      </dgm:t>
    </dgm:pt>
    <dgm:pt modelId="{0B5A7A84-1219-4414-9A47-10F9D2F78ADF}" type="parTrans" cxnId="{D1997331-CAC9-429A-BF1D-2699E07F4655}">
      <dgm:prSet/>
      <dgm:spPr/>
      <dgm:t>
        <a:bodyPr/>
        <a:lstStyle/>
        <a:p>
          <a:endParaRPr lang="it-IT"/>
        </a:p>
      </dgm:t>
    </dgm:pt>
    <dgm:pt modelId="{7E9A934D-A3E5-43BC-B198-1CB59A0DC1EA}" type="sibTrans" cxnId="{D1997331-CAC9-429A-BF1D-2699E07F4655}">
      <dgm:prSet/>
      <dgm:spPr/>
      <dgm:t>
        <a:bodyPr/>
        <a:lstStyle/>
        <a:p>
          <a:endParaRPr lang="it-IT"/>
        </a:p>
      </dgm:t>
    </dgm:pt>
    <dgm:pt modelId="{3C1C2601-3F08-4D86-ABF7-B3B1D5AEBD15}" type="pres">
      <dgm:prSet presAssocID="{05A553AC-29D0-4BF6-AFD6-30860959C6FC}" presName="compositeShape" presStyleCnt="0">
        <dgm:presLayoutVars>
          <dgm:chMax val="7"/>
          <dgm:dir/>
          <dgm:resizeHandles val="exact"/>
        </dgm:presLayoutVars>
      </dgm:prSet>
      <dgm:spPr/>
    </dgm:pt>
    <dgm:pt modelId="{23E77B8D-56E5-48B8-A4EA-86B255B9831A}" type="pres">
      <dgm:prSet presAssocID="{05A553AC-29D0-4BF6-AFD6-30860959C6FC}" presName="wedge1" presStyleLbl="node1" presStyleIdx="0" presStyleCnt="3"/>
      <dgm:spPr/>
    </dgm:pt>
    <dgm:pt modelId="{3E3116CB-908C-4C17-AF2E-C32E9408FF0E}" type="pres">
      <dgm:prSet presAssocID="{05A553AC-29D0-4BF6-AFD6-30860959C6FC}" presName="dummy1a" presStyleCnt="0"/>
      <dgm:spPr/>
    </dgm:pt>
    <dgm:pt modelId="{2B5A77CD-FAA6-4534-84FB-3EEB0412268E}" type="pres">
      <dgm:prSet presAssocID="{05A553AC-29D0-4BF6-AFD6-30860959C6FC}" presName="dummy1b" presStyleCnt="0"/>
      <dgm:spPr/>
    </dgm:pt>
    <dgm:pt modelId="{FAC318E6-74F3-4A0F-B4DC-A3C1C5DF7309}" type="pres">
      <dgm:prSet presAssocID="{05A553AC-29D0-4BF6-AFD6-30860959C6FC}" presName="wedge1Tx" presStyleLbl="node1" presStyleIdx="0" presStyleCnt="3">
        <dgm:presLayoutVars>
          <dgm:chMax val="0"/>
          <dgm:chPref val="0"/>
          <dgm:bulletEnabled val="1"/>
        </dgm:presLayoutVars>
      </dgm:prSet>
      <dgm:spPr/>
    </dgm:pt>
    <dgm:pt modelId="{38B68CCC-A5C4-415C-ADCC-066D9CC6C9A9}" type="pres">
      <dgm:prSet presAssocID="{05A553AC-29D0-4BF6-AFD6-30860959C6FC}" presName="wedge2" presStyleLbl="node1" presStyleIdx="1" presStyleCnt="3" custScaleX="100513" custScaleY="99977"/>
      <dgm:spPr/>
    </dgm:pt>
    <dgm:pt modelId="{B1E9C859-2915-4345-A917-114102490922}" type="pres">
      <dgm:prSet presAssocID="{05A553AC-29D0-4BF6-AFD6-30860959C6FC}" presName="dummy2a" presStyleCnt="0"/>
      <dgm:spPr/>
    </dgm:pt>
    <dgm:pt modelId="{4CDE51F4-85B7-42E4-B040-994DF00DD5F0}" type="pres">
      <dgm:prSet presAssocID="{05A553AC-29D0-4BF6-AFD6-30860959C6FC}" presName="dummy2b" presStyleCnt="0"/>
      <dgm:spPr/>
    </dgm:pt>
    <dgm:pt modelId="{9A5C6196-008E-4347-9087-20A5059610AA}" type="pres">
      <dgm:prSet presAssocID="{05A553AC-29D0-4BF6-AFD6-30860959C6FC}" presName="wedge2Tx" presStyleLbl="node1" presStyleIdx="1" presStyleCnt="3">
        <dgm:presLayoutVars>
          <dgm:chMax val="0"/>
          <dgm:chPref val="0"/>
          <dgm:bulletEnabled val="1"/>
        </dgm:presLayoutVars>
      </dgm:prSet>
      <dgm:spPr/>
    </dgm:pt>
    <dgm:pt modelId="{408F7B48-2F86-42B8-A1C9-206E849EFAE0}" type="pres">
      <dgm:prSet presAssocID="{05A553AC-29D0-4BF6-AFD6-30860959C6FC}" presName="wedge3" presStyleLbl="node1" presStyleIdx="2" presStyleCnt="3"/>
      <dgm:spPr/>
    </dgm:pt>
    <dgm:pt modelId="{2DF98914-E786-4295-A4B8-3644331BB180}" type="pres">
      <dgm:prSet presAssocID="{05A553AC-29D0-4BF6-AFD6-30860959C6FC}" presName="dummy3a" presStyleCnt="0"/>
      <dgm:spPr/>
    </dgm:pt>
    <dgm:pt modelId="{2A27E5EC-2B98-40D8-AF98-EDACD6A25F63}" type="pres">
      <dgm:prSet presAssocID="{05A553AC-29D0-4BF6-AFD6-30860959C6FC}" presName="dummy3b" presStyleCnt="0"/>
      <dgm:spPr/>
    </dgm:pt>
    <dgm:pt modelId="{EC81772D-9F3E-4102-A0FE-EDBE02908A74}" type="pres">
      <dgm:prSet presAssocID="{05A553AC-29D0-4BF6-AFD6-30860959C6FC}" presName="wedge3Tx" presStyleLbl="node1" presStyleIdx="2" presStyleCnt="3">
        <dgm:presLayoutVars>
          <dgm:chMax val="0"/>
          <dgm:chPref val="0"/>
          <dgm:bulletEnabled val="1"/>
        </dgm:presLayoutVars>
      </dgm:prSet>
      <dgm:spPr/>
    </dgm:pt>
    <dgm:pt modelId="{163795BA-BF93-4A7C-B86F-5E3FAF5F84C0}" type="pres">
      <dgm:prSet presAssocID="{7F950856-5FEC-4FB7-AA86-1202201F3288}" presName="arrowWedge1" presStyleLbl="fgSibTrans2D1" presStyleIdx="0" presStyleCnt="3"/>
      <dgm:spPr>
        <a:solidFill>
          <a:srgbClr val="C00000"/>
        </a:solidFill>
      </dgm:spPr>
    </dgm:pt>
    <dgm:pt modelId="{0FBCD260-C842-4CD9-B0BC-C66037E0CDD9}" type="pres">
      <dgm:prSet presAssocID="{3EBF6BCC-D03D-43FD-A8F4-357948AA205B}" presName="arrowWedge2" presStyleLbl="fgSibTrans2D1" presStyleIdx="1" presStyleCnt="3"/>
      <dgm:spPr>
        <a:solidFill>
          <a:srgbClr val="FFC000"/>
        </a:solidFill>
      </dgm:spPr>
    </dgm:pt>
    <dgm:pt modelId="{A1E5BBBC-7097-4863-8AE1-269EAA482FE2}" type="pres">
      <dgm:prSet presAssocID="{7E9A934D-A3E5-43BC-B198-1CB59A0DC1EA}" presName="arrowWedge3" presStyleLbl="fgSibTrans2D1" presStyleIdx="2" presStyleCnt="3"/>
      <dgm:spPr>
        <a:solidFill>
          <a:srgbClr val="92D050"/>
        </a:solidFill>
      </dgm:spPr>
    </dgm:pt>
  </dgm:ptLst>
  <dgm:cxnLst>
    <dgm:cxn modelId="{E879FC02-C2A7-4B6B-AD86-060E2FBB6112}" type="presOf" srcId="{05A553AC-29D0-4BF6-AFD6-30860959C6FC}" destId="{3C1C2601-3F08-4D86-ABF7-B3B1D5AEBD15}" srcOrd="0" destOrd="0" presId="urn:microsoft.com/office/officeart/2005/8/layout/cycle8"/>
    <dgm:cxn modelId="{3DA59913-3CE7-4DA6-8CD0-5610187CA01C}" type="presOf" srcId="{F5CC001A-C4AE-4AA1-8DB4-A4E79EFF3D9D}" destId="{408F7B48-2F86-42B8-A1C9-206E849EFAE0}" srcOrd="0" destOrd="0" presId="urn:microsoft.com/office/officeart/2005/8/layout/cycle8"/>
    <dgm:cxn modelId="{EE1C7015-C228-4622-8080-32E45272084B}" type="presOf" srcId="{34C7EE62-EE23-4003-8541-5A5397A7BA81}" destId="{FAC318E6-74F3-4A0F-B4DC-A3C1C5DF7309}" srcOrd="1" destOrd="0" presId="urn:microsoft.com/office/officeart/2005/8/layout/cycle8"/>
    <dgm:cxn modelId="{326D762B-6100-496F-ABFB-DDC1E382886A}" srcId="{05A553AC-29D0-4BF6-AFD6-30860959C6FC}" destId="{34C7EE62-EE23-4003-8541-5A5397A7BA81}" srcOrd="0" destOrd="0" parTransId="{AA93980C-14AE-49CF-A584-C6E44E9D7E3A}" sibTransId="{7F950856-5FEC-4FB7-AA86-1202201F3288}"/>
    <dgm:cxn modelId="{D1997331-CAC9-429A-BF1D-2699E07F4655}" srcId="{05A553AC-29D0-4BF6-AFD6-30860959C6FC}" destId="{F5CC001A-C4AE-4AA1-8DB4-A4E79EFF3D9D}" srcOrd="2" destOrd="0" parTransId="{0B5A7A84-1219-4414-9A47-10F9D2F78ADF}" sibTransId="{7E9A934D-A3E5-43BC-B198-1CB59A0DC1EA}"/>
    <dgm:cxn modelId="{443FBA31-F9CC-471E-B285-F9AEA967F449}" type="presOf" srcId="{F5CC001A-C4AE-4AA1-8DB4-A4E79EFF3D9D}" destId="{EC81772D-9F3E-4102-A0FE-EDBE02908A74}" srcOrd="1" destOrd="0" presId="urn:microsoft.com/office/officeart/2005/8/layout/cycle8"/>
    <dgm:cxn modelId="{3D752041-33EC-4466-84A1-D3EEE356A119}" type="presOf" srcId="{58CA55F2-071A-44FF-ACF0-8916E82F1FCC}" destId="{38B68CCC-A5C4-415C-ADCC-066D9CC6C9A9}" srcOrd="0" destOrd="0" presId="urn:microsoft.com/office/officeart/2005/8/layout/cycle8"/>
    <dgm:cxn modelId="{A5302B51-87B6-4D66-A288-34A093A96C9F}" srcId="{05A553AC-29D0-4BF6-AFD6-30860959C6FC}" destId="{58CA55F2-071A-44FF-ACF0-8916E82F1FCC}" srcOrd="1" destOrd="0" parTransId="{BFC5E502-C84C-4A35-BBEF-B307C96F565D}" sibTransId="{3EBF6BCC-D03D-43FD-A8F4-357948AA205B}"/>
    <dgm:cxn modelId="{5852FD85-311F-4A7C-854F-3BA613747297}" type="presOf" srcId="{34C7EE62-EE23-4003-8541-5A5397A7BA81}" destId="{23E77B8D-56E5-48B8-A4EA-86B255B9831A}" srcOrd="0" destOrd="0" presId="urn:microsoft.com/office/officeart/2005/8/layout/cycle8"/>
    <dgm:cxn modelId="{BA9B98D0-B6A7-4C27-B216-920B1B25E122}" type="presOf" srcId="{58CA55F2-071A-44FF-ACF0-8916E82F1FCC}" destId="{9A5C6196-008E-4347-9087-20A5059610AA}" srcOrd="1" destOrd="0" presId="urn:microsoft.com/office/officeart/2005/8/layout/cycle8"/>
    <dgm:cxn modelId="{E67ABC6D-E291-4FB2-B6DD-79EA9E480F52}" type="presParOf" srcId="{3C1C2601-3F08-4D86-ABF7-B3B1D5AEBD15}" destId="{23E77B8D-56E5-48B8-A4EA-86B255B9831A}" srcOrd="0" destOrd="0" presId="urn:microsoft.com/office/officeart/2005/8/layout/cycle8"/>
    <dgm:cxn modelId="{8F826FE3-9E47-4D4D-B85E-562FC0C31F5B}" type="presParOf" srcId="{3C1C2601-3F08-4D86-ABF7-B3B1D5AEBD15}" destId="{3E3116CB-908C-4C17-AF2E-C32E9408FF0E}" srcOrd="1" destOrd="0" presId="urn:microsoft.com/office/officeart/2005/8/layout/cycle8"/>
    <dgm:cxn modelId="{AD7BED07-9049-4462-AB3F-29D6B6B97C21}" type="presParOf" srcId="{3C1C2601-3F08-4D86-ABF7-B3B1D5AEBD15}" destId="{2B5A77CD-FAA6-4534-84FB-3EEB0412268E}" srcOrd="2" destOrd="0" presId="urn:microsoft.com/office/officeart/2005/8/layout/cycle8"/>
    <dgm:cxn modelId="{777E4FEA-61C8-4D1E-983F-B5771AB43396}" type="presParOf" srcId="{3C1C2601-3F08-4D86-ABF7-B3B1D5AEBD15}" destId="{FAC318E6-74F3-4A0F-B4DC-A3C1C5DF7309}" srcOrd="3" destOrd="0" presId="urn:microsoft.com/office/officeart/2005/8/layout/cycle8"/>
    <dgm:cxn modelId="{B7C9E309-5421-471F-BE32-12298765A027}" type="presParOf" srcId="{3C1C2601-3F08-4D86-ABF7-B3B1D5AEBD15}" destId="{38B68CCC-A5C4-415C-ADCC-066D9CC6C9A9}" srcOrd="4" destOrd="0" presId="urn:microsoft.com/office/officeart/2005/8/layout/cycle8"/>
    <dgm:cxn modelId="{4BDEBA6A-56A3-415A-8BD9-87EEA75E9378}" type="presParOf" srcId="{3C1C2601-3F08-4D86-ABF7-B3B1D5AEBD15}" destId="{B1E9C859-2915-4345-A917-114102490922}" srcOrd="5" destOrd="0" presId="urn:microsoft.com/office/officeart/2005/8/layout/cycle8"/>
    <dgm:cxn modelId="{7CA6F3C6-8224-41F9-BCF0-5E054790E17E}" type="presParOf" srcId="{3C1C2601-3F08-4D86-ABF7-B3B1D5AEBD15}" destId="{4CDE51F4-85B7-42E4-B040-994DF00DD5F0}" srcOrd="6" destOrd="0" presId="urn:microsoft.com/office/officeart/2005/8/layout/cycle8"/>
    <dgm:cxn modelId="{2F3B6A8E-8FFB-4152-8F82-3418EB7F1511}" type="presParOf" srcId="{3C1C2601-3F08-4D86-ABF7-B3B1D5AEBD15}" destId="{9A5C6196-008E-4347-9087-20A5059610AA}" srcOrd="7" destOrd="0" presId="urn:microsoft.com/office/officeart/2005/8/layout/cycle8"/>
    <dgm:cxn modelId="{F2CC5029-5874-46C9-9273-446DAB2F0C4B}" type="presParOf" srcId="{3C1C2601-3F08-4D86-ABF7-B3B1D5AEBD15}" destId="{408F7B48-2F86-42B8-A1C9-206E849EFAE0}" srcOrd="8" destOrd="0" presId="urn:microsoft.com/office/officeart/2005/8/layout/cycle8"/>
    <dgm:cxn modelId="{5C14AAF3-137B-4F04-A596-13A21CEE81DF}" type="presParOf" srcId="{3C1C2601-3F08-4D86-ABF7-B3B1D5AEBD15}" destId="{2DF98914-E786-4295-A4B8-3644331BB180}" srcOrd="9" destOrd="0" presId="urn:microsoft.com/office/officeart/2005/8/layout/cycle8"/>
    <dgm:cxn modelId="{1DAF9965-C31E-48A9-8E2B-818EACF8BE78}" type="presParOf" srcId="{3C1C2601-3F08-4D86-ABF7-B3B1D5AEBD15}" destId="{2A27E5EC-2B98-40D8-AF98-EDACD6A25F63}" srcOrd="10" destOrd="0" presId="urn:microsoft.com/office/officeart/2005/8/layout/cycle8"/>
    <dgm:cxn modelId="{BA94D82A-B7FA-466C-8C74-A768E9B1BEE6}" type="presParOf" srcId="{3C1C2601-3F08-4D86-ABF7-B3B1D5AEBD15}" destId="{EC81772D-9F3E-4102-A0FE-EDBE02908A74}" srcOrd="11" destOrd="0" presId="urn:microsoft.com/office/officeart/2005/8/layout/cycle8"/>
    <dgm:cxn modelId="{C6D5CF21-AE8E-4E17-B151-8BC6231FDE8C}" type="presParOf" srcId="{3C1C2601-3F08-4D86-ABF7-B3B1D5AEBD15}" destId="{163795BA-BF93-4A7C-B86F-5E3FAF5F84C0}" srcOrd="12" destOrd="0" presId="urn:microsoft.com/office/officeart/2005/8/layout/cycle8"/>
    <dgm:cxn modelId="{A2F41954-540B-40D0-B5AF-163D07D0B430}" type="presParOf" srcId="{3C1C2601-3F08-4D86-ABF7-B3B1D5AEBD15}" destId="{0FBCD260-C842-4CD9-B0BC-C66037E0CDD9}" srcOrd="13" destOrd="0" presId="urn:microsoft.com/office/officeart/2005/8/layout/cycle8"/>
    <dgm:cxn modelId="{8A6B6F65-DDE3-411C-B0AD-C112232E21B7}" type="presParOf" srcId="{3C1C2601-3F08-4D86-ABF7-B3B1D5AEBD15}" destId="{A1E5BBBC-7097-4863-8AE1-269EAA482FE2}"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E77B8D-56E5-48B8-A4EA-86B255B9831A}">
      <dsp:nvSpPr>
        <dsp:cNvPr id="0" name=""/>
        <dsp:cNvSpPr/>
      </dsp:nvSpPr>
      <dsp:spPr>
        <a:xfrm>
          <a:off x="1017316" y="232904"/>
          <a:ext cx="3007605" cy="3007605"/>
        </a:xfrm>
        <a:prstGeom prst="pie">
          <a:avLst>
            <a:gd name="adj1" fmla="val 16200000"/>
            <a:gd name="adj2" fmla="val 1800000"/>
          </a:avLst>
        </a:prstGeom>
        <a:solidFill>
          <a:srgbClr val="C00000"/>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0">
            <a:lnSpc>
              <a:spcPct val="90000"/>
            </a:lnSpc>
            <a:spcBef>
              <a:spcPct val="0"/>
            </a:spcBef>
            <a:spcAft>
              <a:spcPct val="35000"/>
            </a:spcAft>
            <a:buNone/>
          </a:pPr>
          <a:r>
            <a:rPr lang="it-IT" sz="1200" b="1" kern="1200" dirty="0"/>
            <a:t>DATA COLLECTION</a:t>
          </a:r>
          <a:endParaRPr lang="it-IT" sz="1200" kern="1200" dirty="0"/>
        </a:p>
      </dsp:txBody>
      <dsp:txXfrm>
        <a:off x="2602396" y="870230"/>
        <a:ext cx="1074144" cy="895120"/>
      </dsp:txXfrm>
    </dsp:sp>
    <dsp:sp modelId="{38B68CCC-A5C4-415C-ADCC-066D9CC6C9A9}">
      <dsp:nvSpPr>
        <dsp:cNvPr id="0" name=""/>
        <dsp:cNvSpPr/>
      </dsp:nvSpPr>
      <dsp:spPr>
        <a:xfrm>
          <a:off x="947659" y="340664"/>
          <a:ext cx="3023034" cy="3006913"/>
        </a:xfrm>
        <a:prstGeom prst="pie">
          <a:avLst>
            <a:gd name="adj1" fmla="val 1800000"/>
            <a:gd name="adj2" fmla="val 9000000"/>
          </a:avLst>
        </a:prstGeom>
        <a:solidFill>
          <a:srgbClr val="FFC000"/>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0">
            <a:lnSpc>
              <a:spcPct val="90000"/>
            </a:lnSpc>
            <a:spcBef>
              <a:spcPct val="0"/>
            </a:spcBef>
            <a:spcAft>
              <a:spcPct val="35000"/>
            </a:spcAft>
            <a:buNone/>
          </a:pPr>
          <a:r>
            <a:rPr lang="it-IT" sz="1200" b="1" kern="1200" dirty="0"/>
            <a:t>MICRO DATA VALIDATION</a:t>
          </a:r>
          <a:endParaRPr lang="it-IT" sz="1200" kern="1200" dirty="0"/>
        </a:p>
      </dsp:txBody>
      <dsp:txXfrm>
        <a:off x="1667429" y="2291579"/>
        <a:ext cx="1619482" cy="787525"/>
      </dsp:txXfrm>
    </dsp:sp>
    <dsp:sp modelId="{408F7B48-2F86-42B8-A1C9-206E849EFAE0}">
      <dsp:nvSpPr>
        <dsp:cNvPr id="0" name=""/>
        <dsp:cNvSpPr/>
      </dsp:nvSpPr>
      <dsp:spPr>
        <a:xfrm>
          <a:off x="893431" y="232904"/>
          <a:ext cx="3007605" cy="3007605"/>
        </a:xfrm>
        <a:prstGeom prst="pie">
          <a:avLst>
            <a:gd name="adj1" fmla="val 9000000"/>
            <a:gd name="adj2" fmla="val 16200000"/>
          </a:avLst>
        </a:prstGeom>
        <a:solidFill>
          <a:srgbClr val="92D050"/>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0">
            <a:lnSpc>
              <a:spcPct val="90000"/>
            </a:lnSpc>
            <a:spcBef>
              <a:spcPct val="0"/>
            </a:spcBef>
            <a:spcAft>
              <a:spcPct val="35000"/>
            </a:spcAft>
            <a:buNone/>
          </a:pPr>
          <a:r>
            <a:rPr lang="it-IT" sz="1200" b="1" kern="1200" dirty="0"/>
            <a:t>TRASFORM and AGGREGATE DATA</a:t>
          </a:r>
          <a:endParaRPr lang="it-IT" sz="1200" kern="1200" dirty="0"/>
        </a:p>
      </dsp:txBody>
      <dsp:txXfrm>
        <a:off x="1241812" y="870230"/>
        <a:ext cx="1074144" cy="895120"/>
      </dsp:txXfrm>
    </dsp:sp>
    <dsp:sp modelId="{163795BA-BF93-4A7C-B86F-5E3FAF5F84C0}">
      <dsp:nvSpPr>
        <dsp:cNvPr id="0" name=""/>
        <dsp:cNvSpPr/>
      </dsp:nvSpPr>
      <dsp:spPr>
        <a:xfrm>
          <a:off x="831379" y="46719"/>
          <a:ext cx="3379975" cy="3379975"/>
        </a:xfrm>
        <a:prstGeom prst="circularArrow">
          <a:avLst>
            <a:gd name="adj1" fmla="val 5085"/>
            <a:gd name="adj2" fmla="val 327528"/>
            <a:gd name="adj3" fmla="val 1472472"/>
            <a:gd name="adj4" fmla="val 16199432"/>
            <a:gd name="adj5" fmla="val 5932"/>
          </a:avLst>
        </a:prstGeom>
        <a:solidFill>
          <a:srgbClr val="C00000"/>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0FBCD260-C842-4CD9-B0BC-C66037E0CDD9}">
      <dsp:nvSpPr>
        <dsp:cNvPr id="0" name=""/>
        <dsp:cNvSpPr/>
      </dsp:nvSpPr>
      <dsp:spPr>
        <a:xfrm>
          <a:off x="769096" y="153947"/>
          <a:ext cx="3379975" cy="3379975"/>
        </a:xfrm>
        <a:prstGeom prst="circularArrow">
          <a:avLst>
            <a:gd name="adj1" fmla="val 5085"/>
            <a:gd name="adj2" fmla="val 327528"/>
            <a:gd name="adj3" fmla="val 8671970"/>
            <a:gd name="adj4" fmla="val 1800502"/>
            <a:gd name="adj5" fmla="val 5932"/>
          </a:avLst>
        </a:prstGeom>
        <a:solidFill>
          <a:srgbClr val="FFC000"/>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A1E5BBBC-7097-4863-8AE1-269EAA482FE2}">
      <dsp:nvSpPr>
        <dsp:cNvPr id="0" name=""/>
        <dsp:cNvSpPr/>
      </dsp:nvSpPr>
      <dsp:spPr>
        <a:xfrm>
          <a:off x="706998" y="46719"/>
          <a:ext cx="3379975" cy="3379975"/>
        </a:xfrm>
        <a:prstGeom prst="circularArrow">
          <a:avLst>
            <a:gd name="adj1" fmla="val 5085"/>
            <a:gd name="adj2" fmla="val 327528"/>
            <a:gd name="adj3" fmla="val 15873039"/>
            <a:gd name="adj4" fmla="val 9000000"/>
            <a:gd name="adj5" fmla="val 5932"/>
          </a:avLst>
        </a:prstGeom>
        <a:solidFill>
          <a:srgbClr val="92D050"/>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25E459-00D6-4537-84AB-80EA8C5AB12A}" type="datetimeFigureOut">
              <a:rPr lang="es-MX" smtClean="0"/>
              <a:t>03/10/2024</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C847CF-FC41-453B-B101-47EB4C7FD03C}" type="slidenum">
              <a:rPr lang="es-MX" smtClean="0"/>
              <a:t>‹N›</a:t>
            </a:fld>
            <a:endParaRPr lang="es-MX"/>
          </a:p>
        </p:txBody>
      </p:sp>
    </p:spTree>
    <p:extLst>
      <p:ext uri="{BB962C8B-B14F-4D97-AF65-F5344CB8AC3E}">
        <p14:creationId xmlns:p14="http://schemas.microsoft.com/office/powerpoint/2010/main" val="115969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1">
        <a:schemeClr val="bg1"/>
      </p:bgRef>
    </p:bg>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a:solidFill>
            <a:srgbClr val="0070C0"/>
          </a:solidFill>
        </p:spPr>
        <p:txBody>
          <a:bodyPr anchor="ctr"/>
          <a:lstStyle>
            <a:lvl1pPr algn="ctr">
              <a:defRPr sz="6000">
                <a:solidFill>
                  <a:schemeClr val="bg1"/>
                </a:solidFill>
                <a:effectLst>
                  <a:outerShdw blurRad="38100" dist="38100" dir="2700000" algn="tl">
                    <a:srgbClr val="000000">
                      <a:alpha val="43137"/>
                    </a:srgbClr>
                  </a:outerShdw>
                </a:effectLst>
              </a:defRPr>
            </a:lvl1pPr>
          </a:lstStyle>
          <a:p>
            <a:r>
              <a:rPr lang="it-IT" noProof="0"/>
              <a:t>Fare clic per modificare lo stile del titolo dello schema</a:t>
            </a:r>
            <a:endParaRPr lang="en-GB" noProof="0" dirty="0"/>
          </a:p>
        </p:txBody>
      </p:sp>
      <p:sp>
        <p:nvSpPr>
          <p:cNvPr id="3" name="Subtítulo 2"/>
          <p:cNvSpPr>
            <a:spLocks noGrp="1"/>
          </p:cNvSpPr>
          <p:nvPr>
            <p:ph type="subTitle" idx="1"/>
          </p:nvPr>
        </p:nvSpPr>
        <p:spPr>
          <a:xfrm>
            <a:off x="1524000" y="3602038"/>
            <a:ext cx="9144000" cy="1008062"/>
          </a:xfrm>
        </p:spPr>
        <p:txBody>
          <a:bodyPr anchor="ctr"/>
          <a:lstStyle>
            <a:lvl1pPr marL="0" indent="0" algn="ctr">
              <a:buNone/>
              <a:defRPr sz="2400">
                <a:solidFill>
                  <a:schemeClr val="accent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noProof="0"/>
              <a:t>Fare clic per modificare lo stile del sottotitolo dello schema</a:t>
            </a:r>
            <a:endParaRPr lang="en-GB" noProof="0" dirty="0"/>
          </a:p>
        </p:txBody>
      </p:sp>
      <p:sp>
        <p:nvSpPr>
          <p:cNvPr id="4" name="Marcador de fecha 3"/>
          <p:cNvSpPr>
            <a:spLocks noGrp="1"/>
          </p:cNvSpPr>
          <p:nvPr>
            <p:ph type="dt" sz="half" idx="10"/>
          </p:nvPr>
        </p:nvSpPr>
        <p:spPr/>
        <p:txBody>
          <a:bodyPr/>
          <a:lstStyle/>
          <a:p>
            <a:fld id="{2D3E111A-94CB-4B08-9CCC-A81D2DD0EB56}" type="datetimeFigureOut">
              <a:rPr lang="en-GB" noProof="0" smtClean="0"/>
              <a:t>03/10/2024</a:t>
            </a:fld>
            <a:endParaRPr lang="en-GB" noProof="0" dirty="0"/>
          </a:p>
        </p:txBody>
      </p:sp>
      <p:sp>
        <p:nvSpPr>
          <p:cNvPr id="5" name="Marcador de pie de página 4"/>
          <p:cNvSpPr>
            <a:spLocks noGrp="1"/>
          </p:cNvSpPr>
          <p:nvPr>
            <p:ph type="ftr" sz="quarter" idx="11"/>
          </p:nvPr>
        </p:nvSpPr>
        <p:spPr/>
        <p:txBody>
          <a:bodyPr/>
          <a:lstStyle/>
          <a:p>
            <a:endParaRPr lang="en-GB" noProof="0" dirty="0"/>
          </a:p>
        </p:txBody>
      </p:sp>
      <p:sp>
        <p:nvSpPr>
          <p:cNvPr id="6" name="Marcador de número de diapositiva 5"/>
          <p:cNvSpPr>
            <a:spLocks noGrp="1"/>
          </p:cNvSpPr>
          <p:nvPr>
            <p:ph type="sldNum" sz="quarter" idx="12"/>
          </p:nvPr>
        </p:nvSpPr>
        <p:spPr/>
        <p:txBody>
          <a:bodyPr/>
          <a:lstStyle/>
          <a:p>
            <a:fld id="{2497F905-C0D2-4263-B625-106CECBF2BBA}" type="slidenum">
              <a:rPr lang="en-GB" noProof="0" smtClean="0"/>
              <a:t>‹N›</a:t>
            </a:fld>
            <a:endParaRPr lang="en-GB" noProof="0" dirty="0"/>
          </a:p>
        </p:txBody>
      </p:sp>
      <p:pic>
        <p:nvPicPr>
          <p:cNvPr id="8" name="Imagen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58002" y="5256213"/>
            <a:ext cx="1875995" cy="692449"/>
          </a:xfrm>
          <a:prstGeom prst="rect">
            <a:avLst/>
          </a:prstGeom>
        </p:spPr>
      </p:pic>
    </p:spTree>
    <p:extLst>
      <p:ext uri="{BB962C8B-B14F-4D97-AF65-F5344CB8AC3E}">
        <p14:creationId xmlns:p14="http://schemas.microsoft.com/office/powerpoint/2010/main" val="282323414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0070C0"/>
          </a:solidFill>
        </p:spPr>
        <p:txBody>
          <a:bodyPr/>
          <a:lstStyle>
            <a:lvl1pPr>
              <a:defRPr>
                <a:solidFill>
                  <a:schemeClr val="bg1"/>
                </a:solidFill>
                <a:effectLst>
                  <a:outerShdw blurRad="38100" dist="38100" dir="2700000" algn="tl">
                    <a:srgbClr val="000000">
                      <a:alpha val="43137"/>
                    </a:srgbClr>
                  </a:outerShdw>
                </a:effectLst>
              </a:defRPr>
            </a:lvl1pPr>
          </a:lstStyle>
          <a:p>
            <a:r>
              <a:rPr lang="it-IT" noProof="0"/>
              <a:t>Fare clic per modificare lo stile del titolo dello schema</a:t>
            </a:r>
            <a:endParaRPr lang="en-GB" noProof="0"/>
          </a:p>
        </p:txBody>
      </p:sp>
      <p:sp>
        <p:nvSpPr>
          <p:cNvPr id="3" name="Marcador de texto vertical 2"/>
          <p:cNvSpPr>
            <a:spLocks noGrp="1"/>
          </p:cNvSpPr>
          <p:nvPr>
            <p:ph type="body" orient="vert" idx="1" hasCustomPrompt="1"/>
          </p:nvPr>
        </p:nvSpPr>
        <p:spPr/>
        <p:txBody>
          <a:bodyPr vert="eaVert"/>
          <a:lstStyle/>
          <a:p>
            <a:pPr lvl="0"/>
            <a:r>
              <a:rPr lang="en-GB" noProof="0"/>
              <a:t>Editar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
        <p:nvSpPr>
          <p:cNvPr id="4" name="Marcador de fecha 3"/>
          <p:cNvSpPr>
            <a:spLocks noGrp="1"/>
          </p:cNvSpPr>
          <p:nvPr>
            <p:ph type="dt" sz="half" idx="10"/>
          </p:nvPr>
        </p:nvSpPr>
        <p:spPr/>
        <p:txBody>
          <a:bodyPr/>
          <a:lstStyle/>
          <a:p>
            <a:fld id="{2D3E111A-94CB-4B08-9CCC-A81D2DD0EB56}" type="datetimeFigureOut">
              <a:rPr lang="en-GB" noProof="0" smtClean="0"/>
              <a:t>03/10/2024</a:t>
            </a:fld>
            <a:endParaRPr lang="en-GB" noProof="0"/>
          </a:p>
        </p:txBody>
      </p:sp>
      <p:sp>
        <p:nvSpPr>
          <p:cNvPr id="6" name="Marcador de número de diapositiva 5"/>
          <p:cNvSpPr>
            <a:spLocks noGrp="1"/>
          </p:cNvSpPr>
          <p:nvPr>
            <p:ph type="sldNum" sz="quarter" idx="12"/>
          </p:nvPr>
        </p:nvSpPr>
        <p:spPr/>
        <p:txBody>
          <a:bodyPr/>
          <a:lstStyle/>
          <a:p>
            <a:fld id="{2497F905-C0D2-4263-B625-106CECBF2BBA}" type="slidenum">
              <a:rPr lang="en-GB" noProof="0" smtClean="0"/>
              <a:t>‹N›</a:t>
            </a:fld>
            <a:endParaRPr lang="en-GB" noProof="0"/>
          </a:p>
        </p:txBody>
      </p:sp>
      <p:pic>
        <p:nvPicPr>
          <p:cNvPr id="15" name="Imagen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3188" y="6280369"/>
            <a:ext cx="1302854" cy="478887"/>
          </a:xfrm>
          <a:prstGeom prst="rect">
            <a:avLst/>
          </a:prstGeom>
        </p:spPr>
      </p:pic>
    </p:spTree>
    <p:extLst>
      <p:ext uri="{BB962C8B-B14F-4D97-AF65-F5344CB8AC3E}">
        <p14:creationId xmlns:p14="http://schemas.microsoft.com/office/powerpoint/2010/main" val="1236967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a:solidFill>
            <a:srgbClr val="0070C0"/>
          </a:solidFill>
        </p:spPr>
        <p:txBody>
          <a:bodyPr vert="eaVert"/>
          <a:lstStyle>
            <a:lvl1pPr>
              <a:defRPr>
                <a:solidFill>
                  <a:schemeClr val="bg1"/>
                </a:solidFill>
                <a:effectLst>
                  <a:outerShdw blurRad="38100" dist="38100" dir="2700000" algn="tl">
                    <a:srgbClr val="000000">
                      <a:alpha val="43137"/>
                    </a:srgbClr>
                  </a:outerShdw>
                </a:effectLst>
              </a:defRPr>
            </a:lvl1pPr>
          </a:lstStyle>
          <a:p>
            <a:r>
              <a:rPr lang="it-IT" noProof="0"/>
              <a:t>Fare clic per modificare lo stile del titolo dello schema</a:t>
            </a:r>
            <a:endParaRPr lang="en-GB" noProof="0" dirty="0"/>
          </a:p>
        </p:txBody>
      </p:sp>
      <p:sp>
        <p:nvSpPr>
          <p:cNvPr id="3" name="Marcador de texto vertical 2"/>
          <p:cNvSpPr>
            <a:spLocks noGrp="1"/>
          </p:cNvSpPr>
          <p:nvPr>
            <p:ph type="body" orient="vert" idx="1" hasCustomPrompt="1"/>
          </p:nvPr>
        </p:nvSpPr>
        <p:spPr>
          <a:xfrm>
            <a:off x="838200" y="365125"/>
            <a:ext cx="7734300" cy="5811838"/>
          </a:xfrm>
        </p:spPr>
        <p:txBody>
          <a:bodyPr vert="eaVert"/>
          <a:lstStyle/>
          <a:p>
            <a:pPr lvl="0"/>
            <a:r>
              <a:rPr lang="en-GB" noProof="0" dirty="0" err="1"/>
              <a:t>Editar</a:t>
            </a:r>
            <a:r>
              <a:rPr lang="en-GB" noProof="0" dirty="0"/>
              <a:t> el </a:t>
            </a:r>
            <a:r>
              <a:rPr lang="en-GB" noProof="0" dirty="0" err="1"/>
              <a:t>estilo</a:t>
            </a:r>
            <a:r>
              <a:rPr lang="en-GB" noProof="0" dirty="0"/>
              <a:t> de </a:t>
            </a:r>
            <a:r>
              <a:rPr lang="en-GB" noProof="0" dirty="0" err="1"/>
              <a:t>texto</a:t>
            </a:r>
            <a:r>
              <a:rPr lang="en-GB" noProof="0" dirty="0"/>
              <a:t> del </a:t>
            </a:r>
            <a:r>
              <a:rPr lang="en-GB" noProof="0" dirty="0" err="1"/>
              <a:t>patrón</a:t>
            </a:r>
            <a:endParaRPr lang="en-GB" noProof="0" dirty="0"/>
          </a:p>
          <a:p>
            <a:pPr lvl="1"/>
            <a:r>
              <a:rPr lang="en-GB" noProof="0" dirty="0"/>
              <a:t>Segundo </a:t>
            </a:r>
            <a:r>
              <a:rPr lang="en-GB" noProof="0" dirty="0" err="1"/>
              <a:t>nivel</a:t>
            </a:r>
            <a:endParaRPr lang="en-GB" noProof="0" dirty="0"/>
          </a:p>
          <a:p>
            <a:pPr lvl="2"/>
            <a:r>
              <a:rPr lang="en-GB" noProof="0" dirty="0"/>
              <a:t>Tercer </a:t>
            </a:r>
            <a:r>
              <a:rPr lang="en-GB" noProof="0" dirty="0" err="1"/>
              <a:t>nivel</a:t>
            </a:r>
            <a:endParaRPr lang="en-GB" noProof="0" dirty="0"/>
          </a:p>
          <a:p>
            <a:pPr lvl="3"/>
            <a:r>
              <a:rPr lang="en-GB" noProof="0" dirty="0"/>
              <a:t>Cuarto </a:t>
            </a:r>
            <a:r>
              <a:rPr lang="en-GB" noProof="0" dirty="0" err="1"/>
              <a:t>nivel</a:t>
            </a:r>
            <a:endParaRPr lang="en-GB" noProof="0" dirty="0"/>
          </a:p>
          <a:p>
            <a:pPr lvl="4"/>
            <a:r>
              <a:rPr lang="en-GB" noProof="0" dirty="0"/>
              <a:t>Quinto </a:t>
            </a:r>
            <a:r>
              <a:rPr lang="en-GB" noProof="0" dirty="0" err="1"/>
              <a:t>nivel</a:t>
            </a:r>
            <a:endParaRPr lang="en-GB" noProof="0" dirty="0"/>
          </a:p>
        </p:txBody>
      </p:sp>
      <p:sp>
        <p:nvSpPr>
          <p:cNvPr id="4" name="Marcador de fecha 3"/>
          <p:cNvSpPr>
            <a:spLocks noGrp="1"/>
          </p:cNvSpPr>
          <p:nvPr>
            <p:ph type="dt" sz="half" idx="10"/>
          </p:nvPr>
        </p:nvSpPr>
        <p:spPr/>
        <p:txBody>
          <a:bodyPr/>
          <a:lstStyle/>
          <a:p>
            <a:fld id="{2D3E111A-94CB-4B08-9CCC-A81D2DD0EB56}" type="datetimeFigureOut">
              <a:rPr lang="en-GB" noProof="0" smtClean="0"/>
              <a:t>03/10/2024</a:t>
            </a:fld>
            <a:endParaRPr lang="en-GB" noProof="0" dirty="0"/>
          </a:p>
        </p:txBody>
      </p:sp>
      <p:sp>
        <p:nvSpPr>
          <p:cNvPr id="6" name="Marcador de número de diapositiva 5"/>
          <p:cNvSpPr>
            <a:spLocks noGrp="1"/>
          </p:cNvSpPr>
          <p:nvPr>
            <p:ph type="sldNum" sz="quarter" idx="12"/>
          </p:nvPr>
        </p:nvSpPr>
        <p:spPr/>
        <p:txBody>
          <a:bodyPr/>
          <a:lstStyle/>
          <a:p>
            <a:fld id="{2497F905-C0D2-4263-B625-106CECBF2BBA}" type="slidenum">
              <a:rPr lang="en-GB" noProof="0" smtClean="0"/>
              <a:t>‹N›</a:t>
            </a:fld>
            <a:endParaRPr lang="en-GB" noProof="0" dirty="0"/>
          </a:p>
        </p:txBody>
      </p:sp>
      <p:pic>
        <p:nvPicPr>
          <p:cNvPr id="15" name="Imagen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3188" y="6280369"/>
            <a:ext cx="1302854" cy="478887"/>
          </a:xfrm>
          <a:prstGeom prst="rect">
            <a:avLst/>
          </a:prstGeom>
        </p:spPr>
      </p:pic>
    </p:spTree>
    <p:extLst>
      <p:ext uri="{BB962C8B-B14F-4D97-AF65-F5344CB8AC3E}">
        <p14:creationId xmlns:p14="http://schemas.microsoft.com/office/powerpoint/2010/main" val="3678282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989320" y="365125"/>
            <a:ext cx="9708693" cy="1325563"/>
          </a:xfrm>
          <a:solidFill>
            <a:srgbClr val="0070C0"/>
          </a:solidFill>
        </p:spPr>
        <p:txBody>
          <a:bodyPr/>
          <a:lstStyle>
            <a:lvl1pPr>
              <a:defRPr>
                <a:solidFill>
                  <a:schemeClr val="bg1"/>
                </a:solidFill>
                <a:effectLst>
                  <a:outerShdw blurRad="38100" dist="38100" dir="2700000" algn="tl">
                    <a:srgbClr val="000000">
                      <a:alpha val="43137"/>
                    </a:srgbClr>
                  </a:outerShdw>
                </a:effectLst>
              </a:defRPr>
            </a:lvl1pPr>
          </a:lstStyle>
          <a:p>
            <a:r>
              <a:rPr lang="it-IT" noProof="0"/>
              <a:t>Fare clic per modificare lo stile del titolo dello schema</a:t>
            </a:r>
            <a:endParaRPr lang="en-GB" noProof="0"/>
          </a:p>
        </p:txBody>
      </p:sp>
      <p:sp>
        <p:nvSpPr>
          <p:cNvPr id="3" name="Marcador de contenido 2"/>
          <p:cNvSpPr>
            <a:spLocks noGrp="1"/>
          </p:cNvSpPr>
          <p:nvPr>
            <p:ph idx="1" hasCustomPrompt="1"/>
          </p:nvPr>
        </p:nvSpPr>
        <p:spPr>
          <a:xfrm>
            <a:off x="177773" y="1825625"/>
            <a:ext cx="11520240" cy="4351338"/>
          </a:xfrm>
        </p:spPr>
        <p:txBody>
          <a:bodyPr/>
          <a:lstStyle/>
          <a:p>
            <a:pPr lvl="0"/>
            <a:r>
              <a:rPr lang="en-GB" noProof="0"/>
              <a:t>Editar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
        <p:nvSpPr>
          <p:cNvPr id="4" name="Marcador de fecha 3"/>
          <p:cNvSpPr>
            <a:spLocks noGrp="1"/>
          </p:cNvSpPr>
          <p:nvPr>
            <p:ph type="dt" sz="half" idx="10"/>
          </p:nvPr>
        </p:nvSpPr>
        <p:spPr/>
        <p:txBody>
          <a:bodyPr/>
          <a:lstStyle/>
          <a:p>
            <a:fld id="{2D3E111A-94CB-4B08-9CCC-A81D2DD0EB56}" type="datetimeFigureOut">
              <a:rPr lang="en-GB" noProof="0" smtClean="0"/>
              <a:t>03/10/2024</a:t>
            </a:fld>
            <a:endParaRPr lang="en-GB" noProof="0" dirty="0"/>
          </a:p>
        </p:txBody>
      </p:sp>
      <p:sp>
        <p:nvSpPr>
          <p:cNvPr id="5" name="Marcador de pie de página 4"/>
          <p:cNvSpPr>
            <a:spLocks noGrp="1"/>
          </p:cNvSpPr>
          <p:nvPr>
            <p:ph type="ftr" sz="quarter" idx="11"/>
          </p:nvPr>
        </p:nvSpPr>
        <p:spPr/>
        <p:txBody>
          <a:bodyPr/>
          <a:lstStyle/>
          <a:p>
            <a:endParaRPr lang="en-GB" noProof="0" dirty="0"/>
          </a:p>
        </p:txBody>
      </p:sp>
      <p:sp>
        <p:nvSpPr>
          <p:cNvPr id="6" name="Marcador de número de diapositiva 5"/>
          <p:cNvSpPr>
            <a:spLocks noGrp="1"/>
          </p:cNvSpPr>
          <p:nvPr>
            <p:ph type="sldNum" sz="quarter" idx="12"/>
          </p:nvPr>
        </p:nvSpPr>
        <p:spPr/>
        <p:txBody>
          <a:bodyPr/>
          <a:lstStyle/>
          <a:p>
            <a:fld id="{2497F905-C0D2-4263-B625-106CECBF2BBA}" type="slidenum">
              <a:rPr lang="en-GB" noProof="0" smtClean="0"/>
              <a:t>‹N›</a:t>
            </a:fld>
            <a:endParaRPr lang="en-GB" noProof="0" dirty="0"/>
          </a:p>
        </p:txBody>
      </p:sp>
      <p:grpSp>
        <p:nvGrpSpPr>
          <p:cNvPr id="7" name="Grupo 6"/>
          <p:cNvGrpSpPr/>
          <p:nvPr userDrawn="1"/>
        </p:nvGrpSpPr>
        <p:grpSpPr>
          <a:xfrm>
            <a:off x="325154" y="596452"/>
            <a:ext cx="1372935" cy="743838"/>
            <a:chOff x="516056" y="672049"/>
            <a:chExt cx="1372935" cy="743838"/>
          </a:xfrm>
          <a:effectLst>
            <a:outerShdw blurRad="50800" dist="38100" dir="2700000" algn="tl" rotWithShape="0">
              <a:prstClr val="black">
                <a:alpha val="40000"/>
              </a:prstClr>
            </a:outerShdw>
          </a:effectLst>
        </p:grpSpPr>
        <p:grpSp>
          <p:nvGrpSpPr>
            <p:cNvPr id="8" name="Grupo 7"/>
            <p:cNvGrpSpPr/>
            <p:nvPr userDrawn="1"/>
          </p:nvGrpSpPr>
          <p:grpSpPr>
            <a:xfrm rot="18957735">
              <a:off x="516056" y="672049"/>
              <a:ext cx="723123" cy="716477"/>
              <a:chOff x="317938" y="3126070"/>
              <a:chExt cx="723123" cy="716477"/>
            </a:xfrm>
          </p:grpSpPr>
          <p:sp>
            <p:nvSpPr>
              <p:cNvPr id="12" name="Rectángulo 11"/>
              <p:cNvSpPr/>
              <p:nvPr userDrawn="1"/>
            </p:nvSpPr>
            <p:spPr>
              <a:xfrm>
                <a:off x="317938" y="3126070"/>
                <a:ext cx="723123" cy="712166"/>
              </a:xfrm>
              <a:prstGeom prst="rect">
                <a:avLst/>
              </a:prstGeom>
              <a:solidFill>
                <a:srgbClr val="00AAE6"/>
              </a:solid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3" name="Flecha derecha 12"/>
              <p:cNvSpPr/>
              <p:nvPr userDrawn="1"/>
            </p:nvSpPr>
            <p:spPr>
              <a:xfrm rot="16200000">
                <a:off x="470292" y="3474638"/>
                <a:ext cx="422828" cy="312989"/>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grpSp>
        <p:grpSp>
          <p:nvGrpSpPr>
            <p:cNvPr id="9" name="Grupo 8"/>
            <p:cNvGrpSpPr/>
            <p:nvPr userDrawn="1"/>
          </p:nvGrpSpPr>
          <p:grpSpPr>
            <a:xfrm rot="8183442">
              <a:off x="1165868" y="699410"/>
              <a:ext cx="723123" cy="716477"/>
              <a:chOff x="317938" y="3126070"/>
              <a:chExt cx="723123" cy="716477"/>
            </a:xfrm>
          </p:grpSpPr>
          <p:sp>
            <p:nvSpPr>
              <p:cNvPr id="10" name="Rectángulo 9"/>
              <p:cNvSpPr/>
              <p:nvPr userDrawn="1"/>
            </p:nvSpPr>
            <p:spPr>
              <a:xfrm>
                <a:off x="317938" y="3126070"/>
                <a:ext cx="723123" cy="712166"/>
              </a:xfrm>
              <a:prstGeom prst="rect">
                <a:avLst/>
              </a:prstGeom>
              <a:solidFill>
                <a:srgbClr val="00AAE6"/>
              </a:solid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1" name="Flecha derecha 10"/>
              <p:cNvSpPr/>
              <p:nvPr userDrawn="1"/>
            </p:nvSpPr>
            <p:spPr>
              <a:xfrm rot="16200000">
                <a:off x="470292" y="3474638"/>
                <a:ext cx="422828" cy="312989"/>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grpSp>
      </p:grpSp>
    </p:spTree>
    <p:extLst>
      <p:ext uri="{BB962C8B-B14F-4D97-AF65-F5344CB8AC3E}">
        <p14:creationId xmlns:p14="http://schemas.microsoft.com/office/powerpoint/2010/main" val="1052931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9"/>
            <a:ext cx="10515600" cy="1679848"/>
          </a:xfrm>
          <a:solidFill>
            <a:srgbClr val="0070C0"/>
          </a:solidFill>
        </p:spPr>
        <p:txBody>
          <a:bodyPr anchor="b"/>
          <a:lstStyle>
            <a:lvl1pPr>
              <a:defRPr sz="6000">
                <a:solidFill>
                  <a:schemeClr val="bg1"/>
                </a:solidFill>
                <a:effectLst>
                  <a:outerShdw blurRad="38100" dist="38100" dir="2700000" algn="tl">
                    <a:srgbClr val="000000">
                      <a:alpha val="43137"/>
                    </a:srgbClr>
                  </a:outerShdw>
                </a:effectLst>
              </a:defRPr>
            </a:lvl1pPr>
          </a:lstStyle>
          <a:p>
            <a:r>
              <a:rPr lang="it-IT" noProof="0"/>
              <a:t>Fare clic per modificare lo stile del titolo dello schema</a:t>
            </a:r>
            <a:endParaRPr lang="en-GB" noProof="0"/>
          </a:p>
        </p:txBody>
      </p:sp>
      <p:sp>
        <p:nvSpPr>
          <p:cNvPr id="3" name="Marcador de texto 2"/>
          <p:cNvSpPr>
            <a:spLocks noGrp="1"/>
          </p:cNvSpPr>
          <p:nvPr>
            <p:ph type="body" idx="1" hasCustomPrompt="1"/>
          </p:nvPr>
        </p:nvSpPr>
        <p:spPr>
          <a:xfrm>
            <a:off x="831850" y="3657222"/>
            <a:ext cx="10515600" cy="993229"/>
          </a:xfrm>
        </p:spPr>
        <p:txBody>
          <a:bodyPr anchor="ctr"/>
          <a:lstStyle>
            <a:lvl1pPr marL="0" indent="0" algn="ctr">
              <a:buNone/>
              <a:defRPr sz="2400">
                <a:solidFill>
                  <a:schemeClr val="bg2">
                    <a:lumMod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noProof="0"/>
              <a:t>Editar el estilo de texto del patrón</a:t>
            </a:r>
          </a:p>
        </p:txBody>
      </p:sp>
      <p:sp>
        <p:nvSpPr>
          <p:cNvPr id="4" name="Marcador de fecha 3"/>
          <p:cNvSpPr>
            <a:spLocks noGrp="1"/>
          </p:cNvSpPr>
          <p:nvPr>
            <p:ph type="dt" sz="half" idx="10"/>
          </p:nvPr>
        </p:nvSpPr>
        <p:spPr/>
        <p:txBody>
          <a:bodyPr/>
          <a:lstStyle/>
          <a:p>
            <a:fld id="{2D3E111A-94CB-4B08-9CCC-A81D2DD0EB56}" type="datetimeFigureOut">
              <a:rPr lang="en-GB" noProof="0" smtClean="0"/>
              <a:t>03/10/2024</a:t>
            </a:fld>
            <a:endParaRPr lang="en-GB" noProof="0" dirty="0"/>
          </a:p>
        </p:txBody>
      </p:sp>
      <p:sp>
        <p:nvSpPr>
          <p:cNvPr id="5" name="Marcador de pie de página 4"/>
          <p:cNvSpPr>
            <a:spLocks noGrp="1"/>
          </p:cNvSpPr>
          <p:nvPr>
            <p:ph type="ftr" sz="quarter" idx="11"/>
          </p:nvPr>
        </p:nvSpPr>
        <p:spPr/>
        <p:txBody>
          <a:bodyPr/>
          <a:lstStyle/>
          <a:p>
            <a:endParaRPr lang="en-GB" noProof="0" dirty="0"/>
          </a:p>
        </p:txBody>
      </p:sp>
      <p:sp>
        <p:nvSpPr>
          <p:cNvPr id="6" name="Marcador de número de diapositiva 5"/>
          <p:cNvSpPr>
            <a:spLocks noGrp="1"/>
          </p:cNvSpPr>
          <p:nvPr>
            <p:ph type="sldNum" sz="quarter" idx="12"/>
          </p:nvPr>
        </p:nvSpPr>
        <p:spPr/>
        <p:txBody>
          <a:bodyPr/>
          <a:lstStyle/>
          <a:p>
            <a:fld id="{2497F905-C0D2-4263-B625-106CECBF2BBA}" type="slidenum">
              <a:rPr lang="en-GB" noProof="0" smtClean="0"/>
              <a:t>‹N›</a:t>
            </a:fld>
            <a:endParaRPr lang="en-GB" noProof="0" dirty="0"/>
          </a:p>
        </p:txBody>
      </p:sp>
      <p:grpSp>
        <p:nvGrpSpPr>
          <p:cNvPr id="7" name="Grupo 6"/>
          <p:cNvGrpSpPr/>
          <p:nvPr userDrawn="1"/>
        </p:nvGrpSpPr>
        <p:grpSpPr>
          <a:xfrm>
            <a:off x="5403182" y="5328746"/>
            <a:ext cx="1372935" cy="743838"/>
            <a:chOff x="516056" y="672049"/>
            <a:chExt cx="1372935" cy="743838"/>
          </a:xfrm>
          <a:effectLst>
            <a:outerShdw blurRad="50800" dist="38100" dir="2700000" algn="tl" rotWithShape="0">
              <a:prstClr val="black">
                <a:alpha val="40000"/>
              </a:prstClr>
            </a:outerShdw>
          </a:effectLst>
        </p:grpSpPr>
        <p:grpSp>
          <p:nvGrpSpPr>
            <p:cNvPr id="8" name="Grupo 7"/>
            <p:cNvGrpSpPr/>
            <p:nvPr userDrawn="1"/>
          </p:nvGrpSpPr>
          <p:grpSpPr>
            <a:xfrm rot="18957735">
              <a:off x="516056" y="672049"/>
              <a:ext cx="723123" cy="716477"/>
              <a:chOff x="317938" y="3126070"/>
              <a:chExt cx="723123" cy="716477"/>
            </a:xfrm>
          </p:grpSpPr>
          <p:sp>
            <p:nvSpPr>
              <p:cNvPr id="12" name="Rectángulo 11"/>
              <p:cNvSpPr/>
              <p:nvPr userDrawn="1"/>
            </p:nvSpPr>
            <p:spPr>
              <a:xfrm>
                <a:off x="317938" y="3126070"/>
                <a:ext cx="723123" cy="712166"/>
              </a:xfrm>
              <a:prstGeom prst="rect">
                <a:avLst/>
              </a:prstGeom>
              <a:solidFill>
                <a:srgbClr val="00AAE6"/>
              </a:solid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3" name="Flecha derecha 12"/>
              <p:cNvSpPr/>
              <p:nvPr userDrawn="1"/>
            </p:nvSpPr>
            <p:spPr>
              <a:xfrm rot="16200000">
                <a:off x="470292" y="3474638"/>
                <a:ext cx="422828" cy="312989"/>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grpSp>
        <p:grpSp>
          <p:nvGrpSpPr>
            <p:cNvPr id="9" name="Grupo 8"/>
            <p:cNvGrpSpPr/>
            <p:nvPr userDrawn="1"/>
          </p:nvGrpSpPr>
          <p:grpSpPr>
            <a:xfrm rot="8183442">
              <a:off x="1165868" y="699410"/>
              <a:ext cx="723123" cy="716477"/>
              <a:chOff x="317938" y="3126070"/>
              <a:chExt cx="723123" cy="716477"/>
            </a:xfrm>
          </p:grpSpPr>
          <p:sp>
            <p:nvSpPr>
              <p:cNvPr id="10" name="Rectángulo 9"/>
              <p:cNvSpPr/>
              <p:nvPr userDrawn="1"/>
            </p:nvSpPr>
            <p:spPr>
              <a:xfrm>
                <a:off x="317938" y="3126070"/>
                <a:ext cx="723123" cy="712166"/>
              </a:xfrm>
              <a:prstGeom prst="rect">
                <a:avLst/>
              </a:prstGeom>
              <a:solidFill>
                <a:srgbClr val="00AAE6"/>
              </a:solid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1" name="Flecha derecha 10"/>
              <p:cNvSpPr/>
              <p:nvPr userDrawn="1"/>
            </p:nvSpPr>
            <p:spPr>
              <a:xfrm rot="16200000">
                <a:off x="470292" y="3474638"/>
                <a:ext cx="422828" cy="312989"/>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grpSp>
      </p:grpSp>
    </p:spTree>
    <p:extLst>
      <p:ext uri="{BB962C8B-B14F-4D97-AF65-F5344CB8AC3E}">
        <p14:creationId xmlns:p14="http://schemas.microsoft.com/office/powerpoint/2010/main" val="3455296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1815899" y="365126"/>
            <a:ext cx="9537901" cy="1193868"/>
          </a:xfrm>
          <a:solidFill>
            <a:srgbClr val="0070C0"/>
          </a:solidFill>
        </p:spPr>
        <p:txBody>
          <a:bodyPr/>
          <a:lstStyle>
            <a:lvl1pPr>
              <a:defRPr>
                <a:solidFill>
                  <a:schemeClr val="bg1"/>
                </a:solidFill>
                <a:effectLst>
                  <a:outerShdw blurRad="38100" dist="38100" dir="2700000" algn="tl">
                    <a:srgbClr val="000000">
                      <a:alpha val="43137"/>
                    </a:srgbClr>
                  </a:outerShdw>
                </a:effectLst>
              </a:defRPr>
            </a:lvl1pPr>
          </a:lstStyle>
          <a:p>
            <a:r>
              <a:rPr lang="it-IT" noProof="0"/>
              <a:t>Fare clic per modificare lo stile del titolo dello schema</a:t>
            </a:r>
            <a:endParaRPr lang="en-GB" noProof="0"/>
          </a:p>
        </p:txBody>
      </p:sp>
      <p:sp>
        <p:nvSpPr>
          <p:cNvPr id="3" name="Marcador de contenido 2"/>
          <p:cNvSpPr>
            <a:spLocks noGrp="1"/>
          </p:cNvSpPr>
          <p:nvPr>
            <p:ph sz="half" idx="1" hasCustomPrompt="1"/>
          </p:nvPr>
        </p:nvSpPr>
        <p:spPr>
          <a:xfrm>
            <a:off x="838200" y="1825625"/>
            <a:ext cx="5181600" cy="4351338"/>
          </a:xfrm>
        </p:spPr>
        <p:txBody>
          <a:bodyPr/>
          <a:lstStyle/>
          <a:p>
            <a:pPr lvl="0"/>
            <a:r>
              <a:rPr lang="en-GB" noProof="0"/>
              <a:t>Editar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
        <p:nvSpPr>
          <p:cNvPr id="4" name="Marcador de contenido 3"/>
          <p:cNvSpPr>
            <a:spLocks noGrp="1"/>
          </p:cNvSpPr>
          <p:nvPr>
            <p:ph sz="half" idx="2" hasCustomPrompt="1"/>
          </p:nvPr>
        </p:nvSpPr>
        <p:spPr>
          <a:xfrm>
            <a:off x="6172200" y="1825625"/>
            <a:ext cx="5181600" cy="4351338"/>
          </a:xfrm>
        </p:spPr>
        <p:txBody>
          <a:bodyPr/>
          <a:lstStyle/>
          <a:p>
            <a:pPr lvl="0"/>
            <a:r>
              <a:rPr lang="en-GB" noProof="0"/>
              <a:t>Editar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
        <p:nvSpPr>
          <p:cNvPr id="5" name="Marcador de fecha 4"/>
          <p:cNvSpPr>
            <a:spLocks noGrp="1"/>
          </p:cNvSpPr>
          <p:nvPr>
            <p:ph type="dt" sz="half" idx="10"/>
          </p:nvPr>
        </p:nvSpPr>
        <p:spPr/>
        <p:txBody>
          <a:bodyPr/>
          <a:lstStyle/>
          <a:p>
            <a:fld id="{2D3E111A-94CB-4B08-9CCC-A81D2DD0EB56}" type="datetimeFigureOut">
              <a:rPr lang="en-GB" noProof="0" smtClean="0"/>
              <a:t>03/10/2024</a:t>
            </a:fld>
            <a:endParaRPr lang="en-GB" noProof="0" dirty="0"/>
          </a:p>
        </p:txBody>
      </p:sp>
      <p:sp>
        <p:nvSpPr>
          <p:cNvPr id="6" name="Marcador de pie de página 5"/>
          <p:cNvSpPr>
            <a:spLocks noGrp="1"/>
          </p:cNvSpPr>
          <p:nvPr>
            <p:ph type="ftr" sz="quarter" idx="11"/>
          </p:nvPr>
        </p:nvSpPr>
        <p:spPr/>
        <p:txBody>
          <a:bodyPr/>
          <a:lstStyle/>
          <a:p>
            <a:endParaRPr lang="en-GB" noProof="0" dirty="0"/>
          </a:p>
        </p:txBody>
      </p:sp>
      <p:sp>
        <p:nvSpPr>
          <p:cNvPr id="7" name="Marcador de número de diapositiva 6"/>
          <p:cNvSpPr>
            <a:spLocks noGrp="1"/>
          </p:cNvSpPr>
          <p:nvPr>
            <p:ph type="sldNum" sz="quarter" idx="12"/>
          </p:nvPr>
        </p:nvSpPr>
        <p:spPr/>
        <p:txBody>
          <a:bodyPr/>
          <a:lstStyle/>
          <a:p>
            <a:fld id="{2497F905-C0D2-4263-B625-106CECBF2BBA}" type="slidenum">
              <a:rPr lang="en-GB" noProof="0" smtClean="0"/>
              <a:t>‹N›</a:t>
            </a:fld>
            <a:endParaRPr lang="en-GB" noProof="0" dirty="0"/>
          </a:p>
        </p:txBody>
      </p:sp>
      <p:grpSp>
        <p:nvGrpSpPr>
          <p:cNvPr id="8" name="Grupo 7"/>
          <p:cNvGrpSpPr/>
          <p:nvPr userDrawn="1"/>
        </p:nvGrpSpPr>
        <p:grpSpPr>
          <a:xfrm>
            <a:off x="151732" y="590141"/>
            <a:ext cx="1372935" cy="743838"/>
            <a:chOff x="516056" y="672049"/>
            <a:chExt cx="1372935" cy="743838"/>
          </a:xfrm>
          <a:effectLst>
            <a:outerShdw blurRad="50800" dist="38100" dir="2700000" algn="tl" rotWithShape="0">
              <a:prstClr val="black">
                <a:alpha val="40000"/>
              </a:prstClr>
            </a:outerShdw>
          </a:effectLst>
        </p:grpSpPr>
        <p:grpSp>
          <p:nvGrpSpPr>
            <p:cNvPr id="9" name="Grupo 8"/>
            <p:cNvGrpSpPr/>
            <p:nvPr userDrawn="1"/>
          </p:nvGrpSpPr>
          <p:grpSpPr>
            <a:xfrm rot="18957735">
              <a:off x="516056" y="672049"/>
              <a:ext cx="723123" cy="716477"/>
              <a:chOff x="317938" y="3126070"/>
              <a:chExt cx="723123" cy="716477"/>
            </a:xfrm>
          </p:grpSpPr>
          <p:sp>
            <p:nvSpPr>
              <p:cNvPr id="13" name="Rectángulo 12"/>
              <p:cNvSpPr/>
              <p:nvPr userDrawn="1"/>
            </p:nvSpPr>
            <p:spPr>
              <a:xfrm>
                <a:off x="317938" y="3126070"/>
                <a:ext cx="723123" cy="712166"/>
              </a:xfrm>
              <a:prstGeom prst="rect">
                <a:avLst/>
              </a:prstGeom>
              <a:solidFill>
                <a:srgbClr val="00AAE6"/>
              </a:solid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4" name="Flecha derecha 13"/>
              <p:cNvSpPr/>
              <p:nvPr userDrawn="1"/>
            </p:nvSpPr>
            <p:spPr>
              <a:xfrm rot="16200000">
                <a:off x="470292" y="3474638"/>
                <a:ext cx="422828" cy="312989"/>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grpSp>
        <p:grpSp>
          <p:nvGrpSpPr>
            <p:cNvPr id="10" name="Grupo 9"/>
            <p:cNvGrpSpPr/>
            <p:nvPr userDrawn="1"/>
          </p:nvGrpSpPr>
          <p:grpSpPr>
            <a:xfrm rot="8183442">
              <a:off x="1165868" y="699410"/>
              <a:ext cx="723123" cy="716477"/>
              <a:chOff x="317938" y="3126070"/>
              <a:chExt cx="723123" cy="716477"/>
            </a:xfrm>
          </p:grpSpPr>
          <p:sp>
            <p:nvSpPr>
              <p:cNvPr id="11" name="Rectángulo 10"/>
              <p:cNvSpPr/>
              <p:nvPr userDrawn="1"/>
            </p:nvSpPr>
            <p:spPr>
              <a:xfrm>
                <a:off x="317938" y="3126070"/>
                <a:ext cx="723123" cy="712166"/>
              </a:xfrm>
              <a:prstGeom prst="rect">
                <a:avLst/>
              </a:prstGeom>
              <a:solidFill>
                <a:srgbClr val="00AAE6"/>
              </a:solid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2" name="Flecha derecha 11"/>
              <p:cNvSpPr/>
              <p:nvPr userDrawn="1"/>
            </p:nvSpPr>
            <p:spPr>
              <a:xfrm rot="16200000">
                <a:off x="470292" y="3474638"/>
                <a:ext cx="422828" cy="312989"/>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grpSp>
      </p:grpSp>
      <p:sp>
        <p:nvSpPr>
          <p:cNvPr id="15" name="Rectángulo 14"/>
          <p:cNvSpPr/>
          <p:nvPr userDrawn="1"/>
        </p:nvSpPr>
        <p:spPr>
          <a:xfrm>
            <a:off x="0" y="6721475"/>
            <a:ext cx="12192000" cy="136525"/>
          </a:xfrm>
          <a:prstGeom prst="rect">
            <a:avLst/>
          </a:prstGeom>
          <a:solidFill>
            <a:srgbClr val="0070C0"/>
          </a:solidFill>
          <a:ln>
            <a:solidFill>
              <a:srgbClr val="0070C0"/>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Tree>
    <p:extLst>
      <p:ext uri="{BB962C8B-B14F-4D97-AF65-F5344CB8AC3E}">
        <p14:creationId xmlns:p14="http://schemas.microsoft.com/office/powerpoint/2010/main" val="262172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1989320" y="188913"/>
            <a:ext cx="9383683" cy="1325563"/>
          </a:xfrm>
          <a:solidFill>
            <a:srgbClr val="0070C0"/>
          </a:solidFill>
        </p:spPr>
        <p:txBody>
          <a:bodyPr/>
          <a:lstStyle>
            <a:lvl1pPr>
              <a:defRPr>
                <a:solidFill>
                  <a:schemeClr val="bg1"/>
                </a:solidFill>
                <a:effectLst>
                  <a:outerShdw blurRad="38100" dist="38100" dir="2700000" algn="tl">
                    <a:srgbClr val="000000">
                      <a:alpha val="43137"/>
                    </a:srgbClr>
                  </a:outerShdw>
                </a:effectLst>
              </a:defRPr>
            </a:lvl1pPr>
          </a:lstStyle>
          <a:p>
            <a:r>
              <a:rPr lang="it-IT" noProof="0"/>
              <a:t>Fare clic per modificare lo stile del titolo dello schema</a:t>
            </a:r>
            <a:endParaRPr lang="en-GB" noProof="0"/>
          </a:p>
        </p:txBody>
      </p:sp>
      <p:sp>
        <p:nvSpPr>
          <p:cNvPr id="3" name="Marcador de texto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a:t>Editar el estilo de texto del patrón</a:t>
            </a:r>
          </a:p>
        </p:txBody>
      </p:sp>
      <p:sp>
        <p:nvSpPr>
          <p:cNvPr id="4" name="Marcador de contenido 3"/>
          <p:cNvSpPr>
            <a:spLocks noGrp="1"/>
          </p:cNvSpPr>
          <p:nvPr>
            <p:ph sz="half" idx="2" hasCustomPrompt="1"/>
          </p:nvPr>
        </p:nvSpPr>
        <p:spPr>
          <a:xfrm>
            <a:off x="839788" y="2505075"/>
            <a:ext cx="5157787" cy="3684588"/>
          </a:xfrm>
        </p:spPr>
        <p:txBody>
          <a:bodyPr/>
          <a:lstStyle/>
          <a:p>
            <a:pPr lvl="0"/>
            <a:r>
              <a:rPr lang="en-GB" noProof="0"/>
              <a:t>Editar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
        <p:nvSpPr>
          <p:cNvPr id="5" name="Marcador de texto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a:t>Editar el estilo de texto del patrón</a:t>
            </a:r>
          </a:p>
        </p:txBody>
      </p:sp>
      <p:sp>
        <p:nvSpPr>
          <p:cNvPr id="6" name="Marcador de contenido 5"/>
          <p:cNvSpPr>
            <a:spLocks noGrp="1"/>
          </p:cNvSpPr>
          <p:nvPr>
            <p:ph sz="quarter" idx="4" hasCustomPrompt="1"/>
          </p:nvPr>
        </p:nvSpPr>
        <p:spPr>
          <a:xfrm>
            <a:off x="6172200" y="2505075"/>
            <a:ext cx="5183188" cy="3684588"/>
          </a:xfrm>
        </p:spPr>
        <p:txBody>
          <a:bodyPr/>
          <a:lstStyle/>
          <a:p>
            <a:pPr lvl="0"/>
            <a:r>
              <a:rPr lang="en-GB" noProof="0"/>
              <a:t>Editar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
        <p:nvSpPr>
          <p:cNvPr id="7" name="Marcador de fecha 6"/>
          <p:cNvSpPr>
            <a:spLocks noGrp="1"/>
          </p:cNvSpPr>
          <p:nvPr>
            <p:ph type="dt" sz="half" idx="10"/>
          </p:nvPr>
        </p:nvSpPr>
        <p:spPr/>
        <p:txBody>
          <a:bodyPr/>
          <a:lstStyle/>
          <a:p>
            <a:fld id="{2D3E111A-94CB-4B08-9CCC-A81D2DD0EB56}" type="datetimeFigureOut">
              <a:rPr lang="en-GB" noProof="0" smtClean="0"/>
              <a:t>03/10/2024</a:t>
            </a:fld>
            <a:endParaRPr lang="en-GB" noProof="0" dirty="0"/>
          </a:p>
        </p:txBody>
      </p:sp>
      <p:sp>
        <p:nvSpPr>
          <p:cNvPr id="8" name="Marcador de pie de página 7"/>
          <p:cNvSpPr>
            <a:spLocks noGrp="1"/>
          </p:cNvSpPr>
          <p:nvPr>
            <p:ph type="ftr" sz="quarter" idx="11"/>
          </p:nvPr>
        </p:nvSpPr>
        <p:spPr/>
        <p:txBody>
          <a:bodyPr/>
          <a:lstStyle/>
          <a:p>
            <a:endParaRPr lang="en-GB" noProof="0" dirty="0"/>
          </a:p>
        </p:txBody>
      </p:sp>
      <p:sp>
        <p:nvSpPr>
          <p:cNvPr id="9" name="Marcador de número de diapositiva 8"/>
          <p:cNvSpPr>
            <a:spLocks noGrp="1"/>
          </p:cNvSpPr>
          <p:nvPr>
            <p:ph type="sldNum" sz="quarter" idx="12"/>
          </p:nvPr>
        </p:nvSpPr>
        <p:spPr/>
        <p:txBody>
          <a:bodyPr/>
          <a:lstStyle/>
          <a:p>
            <a:fld id="{2497F905-C0D2-4263-B625-106CECBF2BBA}" type="slidenum">
              <a:rPr lang="en-GB" noProof="0" smtClean="0"/>
              <a:t>‹N›</a:t>
            </a:fld>
            <a:endParaRPr lang="en-GB" noProof="0" dirty="0"/>
          </a:p>
        </p:txBody>
      </p:sp>
      <p:grpSp>
        <p:nvGrpSpPr>
          <p:cNvPr id="10" name="Grupo 9"/>
          <p:cNvGrpSpPr/>
          <p:nvPr userDrawn="1"/>
        </p:nvGrpSpPr>
        <p:grpSpPr>
          <a:xfrm>
            <a:off x="325153" y="479775"/>
            <a:ext cx="1372935" cy="743838"/>
            <a:chOff x="516056" y="672049"/>
            <a:chExt cx="1372935" cy="743838"/>
          </a:xfrm>
          <a:effectLst>
            <a:outerShdw blurRad="50800" dist="38100" dir="2700000" algn="tl" rotWithShape="0">
              <a:prstClr val="black">
                <a:alpha val="40000"/>
              </a:prstClr>
            </a:outerShdw>
          </a:effectLst>
        </p:grpSpPr>
        <p:grpSp>
          <p:nvGrpSpPr>
            <p:cNvPr id="11" name="Grupo 10"/>
            <p:cNvGrpSpPr/>
            <p:nvPr userDrawn="1"/>
          </p:nvGrpSpPr>
          <p:grpSpPr>
            <a:xfrm rot="18957735">
              <a:off x="516056" y="672049"/>
              <a:ext cx="723123" cy="716477"/>
              <a:chOff x="317938" y="3126070"/>
              <a:chExt cx="723123" cy="716477"/>
            </a:xfrm>
          </p:grpSpPr>
          <p:sp>
            <p:nvSpPr>
              <p:cNvPr id="15" name="Rectángulo 14"/>
              <p:cNvSpPr/>
              <p:nvPr userDrawn="1"/>
            </p:nvSpPr>
            <p:spPr>
              <a:xfrm>
                <a:off x="317938" y="3126070"/>
                <a:ext cx="723123" cy="712166"/>
              </a:xfrm>
              <a:prstGeom prst="rect">
                <a:avLst/>
              </a:prstGeom>
              <a:solidFill>
                <a:srgbClr val="00AAE6"/>
              </a:solid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6" name="Flecha derecha 15"/>
              <p:cNvSpPr/>
              <p:nvPr userDrawn="1"/>
            </p:nvSpPr>
            <p:spPr>
              <a:xfrm rot="16200000">
                <a:off x="470292" y="3474638"/>
                <a:ext cx="422828" cy="312989"/>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grpSp>
        <p:grpSp>
          <p:nvGrpSpPr>
            <p:cNvPr id="12" name="Grupo 11"/>
            <p:cNvGrpSpPr/>
            <p:nvPr userDrawn="1"/>
          </p:nvGrpSpPr>
          <p:grpSpPr>
            <a:xfrm rot="8183442">
              <a:off x="1165868" y="699410"/>
              <a:ext cx="723123" cy="716477"/>
              <a:chOff x="317938" y="3126070"/>
              <a:chExt cx="723123" cy="716477"/>
            </a:xfrm>
          </p:grpSpPr>
          <p:sp>
            <p:nvSpPr>
              <p:cNvPr id="13" name="Rectángulo 12"/>
              <p:cNvSpPr/>
              <p:nvPr userDrawn="1"/>
            </p:nvSpPr>
            <p:spPr>
              <a:xfrm>
                <a:off x="317938" y="3126070"/>
                <a:ext cx="723123" cy="712166"/>
              </a:xfrm>
              <a:prstGeom prst="rect">
                <a:avLst/>
              </a:prstGeom>
              <a:solidFill>
                <a:srgbClr val="00AAE6"/>
              </a:solid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4" name="Flecha derecha 13"/>
              <p:cNvSpPr/>
              <p:nvPr userDrawn="1"/>
            </p:nvSpPr>
            <p:spPr>
              <a:xfrm rot="16200000">
                <a:off x="470292" y="3474638"/>
                <a:ext cx="422828" cy="312989"/>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grpSp>
      </p:grpSp>
    </p:spTree>
    <p:extLst>
      <p:ext uri="{BB962C8B-B14F-4D97-AF65-F5344CB8AC3E}">
        <p14:creationId xmlns:p14="http://schemas.microsoft.com/office/powerpoint/2010/main" val="3700817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325563"/>
          </a:xfrm>
          <a:solidFill>
            <a:srgbClr val="0070C0"/>
          </a:solidFill>
        </p:spPr>
        <p:txBody>
          <a:bodyPr/>
          <a:lstStyle>
            <a:lvl1pPr>
              <a:defRPr>
                <a:solidFill>
                  <a:schemeClr val="bg1"/>
                </a:solidFill>
                <a:effectLst>
                  <a:outerShdw blurRad="38100" dist="38100" dir="2700000" algn="tl">
                    <a:srgbClr val="000000">
                      <a:alpha val="43137"/>
                    </a:srgbClr>
                  </a:outerShdw>
                </a:effectLst>
              </a:defRPr>
            </a:lvl1pPr>
          </a:lstStyle>
          <a:p>
            <a:r>
              <a:rPr lang="it-IT" noProof="0"/>
              <a:t>Fare clic per modificare lo stile del titolo dello schema</a:t>
            </a:r>
            <a:endParaRPr lang="en-GB" noProof="0"/>
          </a:p>
        </p:txBody>
      </p:sp>
      <p:sp>
        <p:nvSpPr>
          <p:cNvPr id="3" name="Marcador de fecha 2"/>
          <p:cNvSpPr>
            <a:spLocks noGrp="1"/>
          </p:cNvSpPr>
          <p:nvPr>
            <p:ph type="dt" sz="half" idx="10"/>
          </p:nvPr>
        </p:nvSpPr>
        <p:spPr/>
        <p:txBody>
          <a:bodyPr/>
          <a:lstStyle/>
          <a:p>
            <a:fld id="{2D3E111A-94CB-4B08-9CCC-A81D2DD0EB56}" type="datetimeFigureOut">
              <a:rPr lang="en-GB" noProof="0" smtClean="0"/>
              <a:t>03/10/2024</a:t>
            </a:fld>
            <a:endParaRPr lang="en-GB" noProof="0" dirty="0"/>
          </a:p>
        </p:txBody>
      </p:sp>
      <p:sp>
        <p:nvSpPr>
          <p:cNvPr id="5" name="Marcador de número de diapositiva 4"/>
          <p:cNvSpPr>
            <a:spLocks noGrp="1"/>
          </p:cNvSpPr>
          <p:nvPr>
            <p:ph type="sldNum" sz="quarter" idx="12"/>
          </p:nvPr>
        </p:nvSpPr>
        <p:spPr/>
        <p:txBody>
          <a:bodyPr/>
          <a:lstStyle/>
          <a:p>
            <a:fld id="{2497F905-C0D2-4263-B625-106CECBF2BBA}" type="slidenum">
              <a:rPr lang="en-GB" noProof="0" smtClean="0"/>
              <a:t>‹N›</a:t>
            </a:fld>
            <a:endParaRPr lang="en-GB" noProof="0" dirty="0"/>
          </a:p>
        </p:txBody>
      </p:sp>
      <p:pic>
        <p:nvPicPr>
          <p:cNvPr id="13" name="Imagen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3188" y="6280369"/>
            <a:ext cx="1302854" cy="478887"/>
          </a:xfrm>
          <a:prstGeom prst="rect">
            <a:avLst/>
          </a:prstGeom>
        </p:spPr>
      </p:pic>
    </p:spTree>
    <p:extLst>
      <p:ext uri="{BB962C8B-B14F-4D97-AF65-F5344CB8AC3E}">
        <p14:creationId xmlns:p14="http://schemas.microsoft.com/office/powerpoint/2010/main" val="2886972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D3E111A-94CB-4B08-9CCC-A81D2DD0EB56}" type="datetimeFigureOut">
              <a:rPr lang="es-MX" smtClean="0"/>
              <a:t>03/10/2024</a:t>
            </a:fld>
            <a:endParaRPr lang="es-MX" dirty="0"/>
          </a:p>
        </p:txBody>
      </p:sp>
      <p:sp>
        <p:nvSpPr>
          <p:cNvPr id="3" name="Marcador de pie de página 2"/>
          <p:cNvSpPr>
            <a:spLocks noGrp="1"/>
          </p:cNvSpPr>
          <p:nvPr>
            <p:ph type="ftr" sz="quarter" idx="11"/>
          </p:nvPr>
        </p:nvSpPr>
        <p:spPr/>
        <p:txBody>
          <a:bodyPr/>
          <a:lstStyle/>
          <a:p>
            <a:endParaRPr lang="es-MX" dirty="0"/>
          </a:p>
        </p:txBody>
      </p:sp>
      <p:sp>
        <p:nvSpPr>
          <p:cNvPr id="4" name="Marcador de número de diapositiva 3"/>
          <p:cNvSpPr>
            <a:spLocks noGrp="1"/>
          </p:cNvSpPr>
          <p:nvPr>
            <p:ph type="sldNum" sz="quarter" idx="12"/>
          </p:nvPr>
        </p:nvSpPr>
        <p:spPr/>
        <p:txBody>
          <a:bodyPr/>
          <a:lstStyle/>
          <a:p>
            <a:fld id="{2497F905-C0D2-4263-B625-106CECBF2BBA}" type="slidenum">
              <a:rPr lang="es-MX" smtClean="0"/>
              <a:t>‹N›</a:t>
            </a:fld>
            <a:endParaRPr lang="es-MX" dirty="0"/>
          </a:p>
        </p:txBody>
      </p:sp>
    </p:spTree>
    <p:extLst>
      <p:ext uri="{BB962C8B-B14F-4D97-AF65-F5344CB8AC3E}">
        <p14:creationId xmlns:p14="http://schemas.microsoft.com/office/powerpoint/2010/main" val="2241493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141890"/>
            <a:ext cx="3932237" cy="1915510"/>
          </a:xfrm>
          <a:solidFill>
            <a:srgbClr val="0070C0"/>
          </a:solidFill>
        </p:spPr>
        <p:txBody>
          <a:bodyPr anchor="b"/>
          <a:lstStyle>
            <a:lvl1pPr>
              <a:defRPr sz="3200">
                <a:solidFill>
                  <a:schemeClr val="bg1"/>
                </a:solidFill>
              </a:defRPr>
            </a:lvl1pPr>
          </a:lstStyle>
          <a:p>
            <a:r>
              <a:rPr lang="it-IT" noProof="0"/>
              <a:t>Fare clic per modificare lo stile del titolo dello schema</a:t>
            </a:r>
            <a:endParaRPr lang="en-GB" noProof="0"/>
          </a:p>
        </p:txBody>
      </p:sp>
      <p:sp>
        <p:nvSpPr>
          <p:cNvPr id="3" name="Marcador de contenido 2"/>
          <p:cNvSpPr>
            <a:spLocks noGrp="1"/>
          </p:cNvSpPr>
          <p:nvPr>
            <p:ph idx="1" hasCustomPrompt="1"/>
          </p:nvPr>
        </p:nvSpPr>
        <p:spPr>
          <a:xfrm>
            <a:off x="4918841" y="141891"/>
            <a:ext cx="6436547" cy="57191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noProof="0"/>
              <a:t>Editar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
        <p:nvSpPr>
          <p:cNvPr id="4" name="Marcador de texto 3"/>
          <p:cNvSpPr>
            <a:spLocks noGrp="1"/>
          </p:cNvSpPr>
          <p:nvPr>
            <p:ph type="body" sz="half" idx="2" hasCustomPrompt="1"/>
          </p:nvPr>
        </p:nvSpPr>
        <p:spPr>
          <a:xfrm>
            <a:off x="839788" y="2207172"/>
            <a:ext cx="3932237" cy="3661816"/>
          </a:xfrm>
          <a:solidFill>
            <a:schemeClr val="tx2">
              <a:lumMod val="75000"/>
            </a:schemeClr>
          </a:solidFill>
        </p:spPr>
        <p:txBody>
          <a:bodyPr anchor="ct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noProof="0"/>
              <a:t>Editar el estilo de texto del patrón</a:t>
            </a:r>
          </a:p>
        </p:txBody>
      </p:sp>
      <p:sp>
        <p:nvSpPr>
          <p:cNvPr id="5" name="Marcador de fecha 4"/>
          <p:cNvSpPr>
            <a:spLocks noGrp="1"/>
          </p:cNvSpPr>
          <p:nvPr>
            <p:ph type="dt" sz="half" idx="10"/>
          </p:nvPr>
        </p:nvSpPr>
        <p:spPr/>
        <p:txBody>
          <a:bodyPr/>
          <a:lstStyle/>
          <a:p>
            <a:fld id="{2D3E111A-94CB-4B08-9CCC-A81D2DD0EB56}" type="datetimeFigureOut">
              <a:rPr lang="en-GB" noProof="0" smtClean="0"/>
              <a:t>03/10/2024</a:t>
            </a:fld>
            <a:endParaRPr lang="en-GB" noProof="0" dirty="0"/>
          </a:p>
        </p:txBody>
      </p:sp>
      <p:sp>
        <p:nvSpPr>
          <p:cNvPr id="7" name="Marcador de número de diapositiva 6"/>
          <p:cNvSpPr>
            <a:spLocks noGrp="1"/>
          </p:cNvSpPr>
          <p:nvPr>
            <p:ph type="sldNum" sz="quarter" idx="12"/>
          </p:nvPr>
        </p:nvSpPr>
        <p:spPr/>
        <p:txBody>
          <a:bodyPr/>
          <a:lstStyle/>
          <a:p>
            <a:fld id="{2497F905-C0D2-4263-B625-106CECBF2BBA}" type="slidenum">
              <a:rPr lang="en-GB" noProof="0" smtClean="0"/>
              <a:t>‹N›</a:t>
            </a:fld>
            <a:endParaRPr lang="en-GB" noProof="0" dirty="0"/>
          </a:p>
        </p:txBody>
      </p:sp>
      <p:pic>
        <p:nvPicPr>
          <p:cNvPr id="15" name="Imagen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3188" y="6280369"/>
            <a:ext cx="1302854" cy="478887"/>
          </a:xfrm>
          <a:prstGeom prst="rect">
            <a:avLst/>
          </a:prstGeom>
        </p:spPr>
      </p:pic>
    </p:spTree>
    <p:extLst>
      <p:ext uri="{BB962C8B-B14F-4D97-AF65-F5344CB8AC3E}">
        <p14:creationId xmlns:p14="http://schemas.microsoft.com/office/powerpoint/2010/main" val="687673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110359"/>
            <a:ext cx="3932237" cy="1947041"/>
          </a:xfrm>
          <a:solidFill>
            <a:srgbClr val="0070C0"/>
          </a:solidFill>
        </p:spPr>
        <p:txBody>
          <a:bodyPr anchor="b"/>
          <a:lstStyle>
            <a:lvl1pPr>
              <a:defRPr sz="3200">
                <a:solidFill>
                  <a:schemeClr val="bg1"/>
                </a:solidFill>
                <a:effectLst>
                  <a:outerShdw blurRad="38100" dist="38100" dir="2700000" algn="tl">
                    <a:srgbClr val="000000">
                      <a:alpha val="43137"/>
                    </a:srgbClr>
                  </a:outerShdw>
                </a:effectLst>
              </a:defRPr>
            </a:lvl1pPr>
          </a:lstStyle>
          <a:p>
            <a:r>
              <a:rPr lang="it-IT" noProof="0"/>
              <a:t>Fare clic per modificare lo stile del titolo dello schema</a:t>
            </a:r>
            <a:endParaRPr lang="en-GB" noProof="0"/>
          </a:p>
        </p:txBody>
      </p:sp>
      <p:sp>
        <p:nvSpPr>
          <p:cNvPr id="3" name="Marcador de posición de imagen 2"/>
          <p:cNvSpPr>
            <a:spLocks noGrp="1"/>
          </p:cNvSpPr>
          <p:nvPr>
            <p:ph type="pic" idx="1"/>
          </p:nvPr>
        </p:nvSpPr>
        <p:spPr>
          <a:xfrm>
            <a:off x="4934607" y="110359"/>
            <a:ext cx="7078717" cy="575862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noProof="0"/>
              <a:t>Fare clic sull'icona per inserire un'immagine</a:t>
            </a:r>
            <a:endParaRPr lang="en-GB" noProof="0" dirty="0"/>
          </a:p>
        </p:txBody>
      </p:sp>
      <p:sp>
        <p:nvSpPr>
          <p:cNvPr id="4" name="Marcador de texto 3"/>
          <p:cNvSpPr>
            <a:spLocks noGrp="1"/>
          </p:cNvSpPr>
          <p:nvPr>
            <p:ph type="body" sz="half" idx="2" hasCustomPrompt="1"/>
          </p:nvPr>
        </p:nvSpPr>
        <p:spPr>
          <a:xfrm>
            <a:off x="839788" y="2207172"/>
            <a:ext cx="3932237" cy="3661816"/>
          </a:xfrm>
          <a:solidFill>
            <a:schemeClr val="tx2">
              <a:lumMod val="75000"/>
            </a:schemeClr>
          </a:solidFill>
        </p:spPr>
        <p:txBody>
          <a:bodyPr anchor="ct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noProof="0" dirty="0" err="1"/>
              <a:t>Editar</a:t>
            </a:r>
            <a:r>
              <a:rPr lang="en-GB" noProof="0" dirty="0"/>
              <a:t> el </a:t>
            </a:r>
            <a:r>
              <a:rPr lang="en-GB" noProof="0" dirty="0" err="1"/>
              <a:t>estilo</a:t>
            </a:r>
            <a:r>
              <a:rPr lang="en-GB" noProof="0" dirty="0"/>
              <a:t> de </a:t>
            </a:r>
            <a:r>
              <a:rPr lang="en-GB" noProof="0" dirty="0" err="1"/>
              <a:t>texto</a:t>
            </a:r>
            <a:r>
              <a:rPr lang="en-GB" noProof="0" dirty="0"/>
              <a:t> del </a:t>
            </a:r>
            <a:r>
              <a:rPr lang="en-GB" noProof="0" dirty="0" err="1"/>
              <a:t>patrón</a:t>
            </a:r>
            <a:endParaRPr lang="en-GB" noProof="0" dirty="0"/>
          </a:p>
        </p:txBody>
      </p:sp>
      <p:sp>
        <p:nvSpPr>
          <p:cNvPr id="5" name="Marcador de fecha 4"/>
          <p:cNvSpPr>
            <a:spLocks noGrp="1"/>
          </p:cNvSpPr>
          <p:nvPr>
            <p:ph type="dt" sz="half" idx="10"/>
          </p:nvPr>
        </p:nvSpPr>
        <p:spPr/>
        <p:txBody>
          <a:bodyPr/>
          <a:lstStyle/>
          <a:p>
            <a:fld id="{2D3E111A-94CB-4B08-9CCC-A81D2DD0EB56}" type="datetimeFigureOut">
              <a:rPr lang="en-GB" noProof="0" smtClean="0"/>
              <a:t>03/10/2024</a:t>
            </a:fld>
            <a:endParaRPr lang="en-GB" noProof="0"/>
          </a:p>
        </p:txBody>
      </p:sp>
      <p:sp>
        <p:nvSpPr>
          <p:cNvPr id="7" name="Marcador de número de diapositiva 6"/>
          <p:cNvSpPr>
            <a:spLocks noGrp="1"/>
          </p:cNvSpPr>
          <p:nvPr>
            <p:ph type="sldNum" sz="quarter" idx="12"/>
          </p:nvPr>
        </p:nvSpPr>
        <p:spPr/>
        <p:txBody>
          <a:bodyPr/>
          <a:lstStyle/>
          <a:p>
            <a:fld id="{2497F905-C0D2-4263-B625-106CECBF2BBA}" type="slidenum">
              <a:rPr lang="en-GB" noProof="0" smtClean="0"/>
              <a:t>‹N›</a:t>
            </a:fld>
            <a:endParaRPr lang="en-GB" noProof="0"/>
          </a:p>
        </p:txBody>
      </p:sp>
      <p:pic>
        <p:nvPicPr>
          <p:cNvPr id="16" name="Imagen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3188" y="6280369"/>
            <a:ext cx="1302854" cy="478887"/>
          </a:xfrm>
          <a:prstGeom prst="rect">
            <a:avLst/>
          </a:prstGeom>
        </p:spPr>
      </p:pic>
    </p:spTree>
    <p:extLst>
      <p:ext uri="{BB962C8B-B14F-4D97-AF65-F5344CB8AC3E}">
        <p14:creationId xmlns:p14="http://schemas.microsoft.com/office/powerpoint/2010/main" val="3477695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noProof="0"/>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noProof="0"/>
              <a:t>Editar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3E111A-94CB-4B08-9CCC-A81D2DD0EB56}" type="datetimeFigureOut">
              <a:rPr lang="en-GB" noProof="0" smtClean="0"/>
              <a:t>03/10/2024</a:t>
            </a:fld>
            <a:endParaRPr lang="en-GB" noProof="0"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noProof="0"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97F905-C0D2-4263-B625-106CECBF2BBA}" type="slidenum">
              <a:rPr lang="en-GB" noProof="0" smtClean="0"/>
              <a:t>‹N›</a:t>
            </a:fld>
            <a:endParaRPr lang="en-GB" noProof="0" dirty="0"/>
          </a:p>
        </p:txBody>
      </p:sp>
    </p:spTree>
    <p:extLst>
      <p:ext uri="{BB962C8B-B14F-4D97-AF65-F5344CB8AC3E}">
        <p14:creationId xmlns:p14="http://schemas.microsoft.com/office/powerpoint/2010/main" val="4168464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accent5">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Perpetua" panose="02020502060401020303" pitchFamily="18" charset="0"/>
          <a:ea typeface="Yu Gothic Light" panose="020B0300000000000000" pitchFamily="34"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060"/>
          </a:solidFill>
          <a:latin typeface="Perpetua" panose="02020502060401020303" pitchFamily="18" charset="0"/>
          <a:ea typeface="Yu Gothic Light" panose="020B0300000000000000" pitchFamily="34"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lumMod val="75000"/>
            </a:schemeClr>
          </a:solidFill>
          <a:latin typeface="Perpetua" panose="02020502060401020303" pitchFamily="18" charset="0"/>
          <a:ea typeface="Yu Gothic Light" panose="020B0300000000000000" pitchFamily="34"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Perpetua" panose="02020502060401020303" pitchFamily="18" charset="0"/>
          <a:ea typeface="Yu Gothic Light" panose="020B0300000000000000" pitchFamily="34"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Perpetua" panose="02020502060401020303" pitchFamily="18" charset="0"/>
          <a:ea typeface="Yu Gothic Light" panose="020B0300000000000000"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mailto:giulia.penne@istat.it" TargetMode="External"/><Relationship Id="rId2" Type="http://schemas.openxmlformats.org/officeDocument/2006/relationships/hyperlink" Target="mailto:camol@istat.it" TargetMode="External"/><Relationship Id="rId1" Type="http://schemas.openxmlformats.org/officeDocument/2006/relationships/slideLayout" Target="../slideLayouts/slideLayout5.xml"/><Relationship Id="rId4" Type="http://schemas.openxmlformats.org/officeDocument/2006/relationships/hyperlink" Target="mailto:camol@istat.itvignola@istat.i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360EC-B300-C77B-6000-3EF7483528E0}"/>
              </a:ext>
            </a:extLst>
          </p:cNvPr>
          <p:cNvSpPr>
            <a:spLocks noGrp="1"/>
          </p:cNvSpPr>
          <p:nvPr>
            <p:ph type="ctrTitle"/>
          </p:nvPr>
        </p:nvSpPr>
        <p:spPr/>
        <p:txBody>
          <a:bodyPr/>
          <a:lstStyle/>
          <a:p>
            <a:r>
              <a:rPr lang="en-IE" dirty="0"/>
              <a:t>Checklist for VTL project</a:t>
            </a:r>
          </a:p>
        </p:txBody>
      </p:sp>
      <p:sp>
        <p:nvSpPr>
          <p:cNvPr id="3" name="Subtitle 2">
            <a:extLst>
              <a:ext uri="{FF2B5EF4-FFF2-40B4-BE49-F238E27FC236}">
                <a16:creationId xmlns:a16="http://schemas.microsoft.com/office/drawing/2014/main" id="{5BBFF7AC-2073-0B2B-ED05-168659FD8000}"/>
              </a:ext>
            </a:extLst>
          </p:cNvPr>
          <p:cNvSpPr>
            <a:spLocks noGrp="1"/>
          </p:cNvSpPr>
          <p:nvPr>
            <p:ph type="subTitle" idx="1"/>
          </p:nvPr>
        </p:nvSpPr>
        <p:spPr>
          <a:xfrm>
            <a:off x="1524000" y="3602038"/>
            <a:ext cx="9144000" cy="1683026"/>
          </a:xfrm>
        </p:spPr>
        <p:txBody>
          <a:bodyPr>
            <a:normAutofit lnSpcReduction="10000"/>
          </a:bodyPr>
          <a:lstStyle/>
          <a:p>
            <a:endParaRPr lang="en-US" dirty="0"/>
          </a:p>
          <a:p>
            <a:r>
              <a:rPr lang="en-US" dirty="0"/>
              <a:t>12</a:t>
            </a:r>
            <a:r>
              <a:rPr lang="en-US" baseline="30000" dirty="0"/>
              <a:t>th</a:t>
            </a:r>
            <a:r>
              <a:rPr lang="en-US" dirty="0"/>
              <a:t> SDMX Experts workshop</a:t>
            </a:r>
          </a:p>
          <a:p>
            <a:r>
              <a:rPr lang="en-US" dirty="0"/>
              <a:t>7-11 October 2024</a:t>
            </a:r>
          </a:p>
          <a:p>
            <a:r>
              <a:rPr lang="en-US" dirty="0"/>
              <a:t>Amsterdam, the Netherlands</a:t>
            </a:r>
          </a:p>
          <a:p>
            <a:endParaRPr lang="en-IE" dirty="0"/>
          </a:p>
        </p:txBody>
      </p:sp>
    </p:spTree>
    <p:extLst>
      <p:ext uri="{BB962C8B-B14F-4D97-AF65-F5344CB8AC3E}">
        <p14:creationId xmlns:p14="http://schemas.microsoft.com/office/powerpoint/2010/main" val="168300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8CACF-2ED3-983B-E1FC-62722F0A8897}"/>
              </a:ext>
            </a:extLst>
          </p:cNvPr>
          <p:cNvSpPr>
            <a:spLocks noGrp="1"/>
          </p:cNvSpPr>
          <p:nvPr>
            <p:ph type="title"/>
          </p:nvPr>
        </p:nvSpPr>
        <p:spPr/>
        <p:txBody>
          <a:bodyPr/>
          <a:lstStyle/>
          <a:p>
            <a:r>
              <a:rPr lang="en-IE" dirty="0"/>
              <a:t>Design – Database schema</a:t>
            </a:r>
          </a:p>
        </p:txBody>
      </p:sp>
      <p:sp>
        <p:nvSpPr>
          <p:cNvPr id="3" name="Rettangolo 2">
            <a:extLst>
              <a:ext uri="{FF2B5EF4-FFF2-40B4-BE49-F238E27FC236}">
                <a16:creationId xmlns:a16="http://schemas.microsoft.com/office/drawing/2014/main" id="{627630D3-C857-2C7F-0E43-7272D0DC7538}"/>
              </a:ext>
            </a:extLst>
          </p:cNvPr>
          <p:cNvSpPr/>
          <p:nvPr/>
        </p:nvSpPr>
        <p:spPr>
          <a:xfrm>
            <a:off x="2948572" y="2095295"/>
            <a:ext cx="8635555" cy="3908762"/>
          </a:xfrm>
          <a:prstGeom prst="rect">
            <a:avLst/>
          </a:prstGeom>
        </p:spPr>
        <p:txBody>
          <a:bodyPr wrap="square">
            <a:spAutoFit/>
          </a:bodyPr>
          <a:lstStyle/>
          <a:p>
            <a:pPr>
              <a:spcBef>
                <a:spcPts val="1200"/>
              </a:spcBef>
              <a:spcAft>
                <a:spcPts val="1200"/>
              </a:spcAft>
            </a:pPr>
            <a:r>
              <a:rPr lang="en-US" sz="1400" b="1" dirty="0">
                <a:latin typeface="Verdana" panose="020B0604030504040204" pitchFamily="34" charset="0"/>
                <a:ea typeface="Verdana" panose="020B0604030504040204" pitchFamily="34" charset="0"/>
              </a:rPr>
              <a:t>Design database</a:t>
            </a:r>
          </a:p>
          <a:p>
            <a:pPr marL="171450" indent="-171450" defTabSz="457200" fontAlgn="t">
              <a:spcBef>
                <a:spcPts val="1200"/>
              </a:spcBef>
              <a:spcAft>
                <a:spcPts val="1200"/>
              </a:spcAft>
              <a:buClr>
                <a:srgbClr val="CC2A2A"/>
              </a:buClr>
              <a:buSzPct val="100000"/>
              <a:buFont typeface="Arial" panose="020B0604020202020204" pitchFamily="34" charset="0"/>
              <a:buChar char="•"/>
            </a:pPr>
            <a:r>
              <a:rPr lang="en-US" sz="14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Design a </a:t>
            </a:r>
            <a:r>
              <a:rPr lang="en-US" sz="1400" dirty="0" err="1">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vtl</a:t>
            </a:r>
            <a:r>
              <a:rPr lang="en-US" sz="14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 database where to store rules. Establish a dedicated database to store VTL rules, transformations, their inputs and output. </a:t>
            </a:r>
          </a:p>
          <a:p>
            <a:pPr marL="171450" indent="-171450" defTabSz="457200" fontAlgn="t">
              <a:spcBef>
                <a:spcPts val="1200"/>
              </a:spcBef>
              <a:spcAft>
                <a:spcPts val="1200"/>
              </a:spcAft>
              <a:buClr>
                <a:srgbClr val="CC2A2A"/>
              </a:buClr>
              <a:buSzPct val="100000"/>
              <a:buFont typeface="Arial" panose="020B0604020202020204" pitchFamily="34" charset="0"/>
              <a:buChar char="•"/>
            </a:pPr>
            <a:r>
              <a:rPr lang="en-US" sz="14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Should be data set stored in the same database? Should be useful to implement a data virtualization layer?</a:t>
            </a:r>
          </a:p>
          <a:p>
            <a:pPr marL="171450" indent="-171450" defTabSz="457200" fontAlgn="t">
              <a:spcBef>
                <a:spcPts val="1200"/>
              </a:spcBef>
              <a:spcAft>
                <a:spcPts val="1200"/>
              </a:spcAft>
              <a:buClr>
                <a:srgbClr val="CC2A2A"/>
              </a:buClr>
              <a:buSzPct val="100000"/>
              <a:buFont typeface="Arial" panose="020B0604020202020204" pitchFamily="34" charset="0"/>
              <a:buChar char="•"/>
            </a:pPr>
            <a:r>
              <a:rPr lang="en-US" sz="14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Decide whether to store structural metadata in the VTL database. If they not adhere to VTL IM, evaluate pros and cons:</a:t>
            </a:r>
          </a:p>
          <a:p>
            <a:pPr marL="628650" lvl="1" indent="-171450" defTabSz="457200" fontAlgn="t">
              <a:spcBef>
                <a:spcPts val="1200"/>
              </a:spcBef>
              <a:spcAft>
                <a:spcPts val="1200"/>
              </a:spcAft>
              <a:buClr>
                <a:srgbClr val="CC2A2A"/>
              </a:buClr>
              <a:buSzPct val="100000"/>
              <a:buFont typeface="Courier New" panose="02070309020205020404" pitchFamily="49" charset="0"/>
              <a:buChar char="o"/>
            </a:pPr>
            <a:r>
              <a:rPr lang="en-US" sz="14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Option1: In VTL Database</a:t>
            </a:r>
          </a:p>
          <a:p>
            <a:pPr marL="628650" lvl="1" indent="-171450" defTabSz="457200" fontAlgn="t">
              <a:spcBef>
                <a:spcPts val="1200"/>
              </a:spcBef>
              <a:spcAft>
                <a:spcPts val="1200"/>
              </a:spcAft>
              <a:buClr>
                <a:srgbClr val="CC2A2A"/>
              </a:buClr>
              <a:buSzPct val="100000"/>
              <a:buFont typeface="Courier New" panose="02070309020205020404" pitchFamily="49" charset="0"/>
              <a:buChar char="o"/>
            </a:pPr>
            <a:r>
              <a:rPr lang="en-US" sz="14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Option 2: Define mapping Between Environments</a:t>
            </a:r>
          </a:p>
          <a:p>
            <a:pPr defTabSz="457200" fontAlgn="t">
              <a:spcBef>
                <a:spcPct val="0"/>
              </a:spcBef>
              <a:spcAft>
                <a:spcPts val="1200"/>
              </a:spcAft>
              <a:buClr>
                <a:srgbClr val="CC2A2A"/>
              </a:buClr>
              <a:buSzPct val="100000"/>
            </a:pPr>
            <a:endParaRPr lang="en-US" sz="1200" dirty="0">
              <a:latin typeface="Verdana" panose="020B0604030504040204" pitchFamily="34" charset="0"/>
              <a:ea typeface="Verdana" panose="020B0604030504040204" pitchFamily="34" charset="0"/>
            </a:endParaRPr>
          </a:p>
        </p:txBody>
      </p:sp>
      <p:pic>
        <p:nvPicPr>
          <p:cNvPr id="4" name="Immagine 3">
            <a:extLst>
              <a:ext uri="{FF2B5EF4-FFF2-40B4-BE49-F238E27FC236}">
                <a16:creationId xmlns:a16="http://schemas.microsoft.com/office/drawing/2014/main" id="{1FB02706-498C-618F-B438-979900B7C0C0}"/>
              </a:ext>
            </a:extLst>
          </p:cNvPr>
          <p:cNvPicPr>
            <a:picLocks noChangeAspect="1"/>
          </p:cNvPicPr>
          <p:nvPr/>
        </p:nvPicPr>
        <p:blipFill>
          <a:blip r:embed="rId2"/>
          <a:stretch>
            <a:fillRect/>
          </a:stretch>
        </p:blipFill>
        <p:spPr>
          <a:xfrm>
            <a:off x="502576" y="2117999"/>
            <a:ext cx="1751146" cy="3863354"/>
          </a:xfrm>
          <a:prstGeom prst="rect">
            <a:avLst/>
          </a:prstGeom>
        </p:spPr>
      </p:pic>
      <p:sp>
        <p:nvSpPr>
          <p:cNvPr id="5" name="Parentesi graffa aperta 4">
            <a:extLst>
              <a:ext uri="{FF2B5EF4-FFF2-40B4-BE49-F238E27FC236}">
                <a16:creationId xmlns:a16="http://schemas.microsoft.com/office/drawing/2014/main" id="{A9BE8016-4304-65B7-D6C2-78DA5BD39944}"/>
              </a:ext>
            </a:extLst>
          </p:cNvPr>
          <p:cNvSpPr/>
          <p:nvPr/>
        </p:nvSpPr>
        <p:spPr>
          <a:xfrm>
            <a:off x="2510062" y="1956795"/>
            <a:ext cx="438510" cy="3943884"/>
          </a:xfrm>
          <a:prstGeom prst="leftBrace">
            <a:avLst>
              <a:gd name="adj1" fmla="val 8333"/>
              <a:gd name="adj2" fmla="val 72099"/>
            </a:avLst>
          </a:prstGeom>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3269450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ttangolo arrotondato 33">
            <a:extLst>
              <a:ext uri="{FF2B5EF4-FFF2-40B4-BE49-F238E27FC236}">
                <a16:creationId xmlns:a16="http://schemas.microsoft.com/office/drawing/2014/main" id="{0DADEF0A-1445-36EB-0D0A-2AC34D22BFAA}"/>
              </a:ext>
            </a:extLst>
          </p:cNvPr>
          <p:cNvSpPr/>
          <p:nvPr/>
        </p:nvSpPr>
        <p:spPr>
          <a:xfrm>
            <a:off x="9598352" y="2765993"/>
            <a:ext cx="2406760" cy="2511227"/>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dirty="0">
              <a:solidFill>
                <a:schemeClr val="bg1"/>
              </a:solidFill>
              <a:latin typeface="Verdana" panose="020B0604030504040204" pitchFamily="34" charset="0"/>
              <a:ea typeface="Verdana" panose="020B0604030504040204" pitchFamily="34" charset="0"/>
            </a:endParaRPr>
          </a:p>
        </p:txBody>
      </p:sp>
      <p:sp>
        <p:nvSpPr>
          <p:cNvPr id="2" name="Title 1">
            <a:extLst>
              <a:ext uri="{FF2B5EF4-FFF2-40B4-BE49-F238E27FC236}">
                <a16:creationId xmlns:a16="http://schemas.microsoft.com/office/drawing/2014/main" id="{D458CACF-2ED3-983B-E1FC-62722F0A8897}"/>
              </a:ext>
            </a:extLst>
          </p:cNvPr>
          <p:cNvSpPr>
            <a:spLocks noGrp="1"/>
          </p:cNvSpPr>
          <p:nvPr>
            <p:ph type="title"/>
          </p:nvPr>
        </p:nvSpPr>
        <p:spPr/>
        <p:txBody>
          <a:bodyPr>
            <a:normAutofit/>
          </a:bodyPr>
          <a:lstStyle/>
          <a:p>
            <a:r>
              <a:rPr lang="en-IE" sz="4000" dirty="0"/>
              <a:t>Design – A VTL compliant database</a:t>
            </a:r>
          </a:p>
        </p:txBody>
      </p:sp>
      <p:sp>
        <p:nvSpPr>
          <p:cNvPr id="3" name="Disco magnetico 2">
            <a:extLst>
              <a:ext uri="{FF2B5EF4-FFF2-40B4-BE49-F238E27FC236}">
                <a16:creationId xmlns:a16="http://schemas.microsoft.com/office/drawing/2014/main" id="{4C5975AA-53CD-013E-205F-4D7CED9869B8}"/>
              </a:ext>
            </a:extLst>
          </p:cNvPr>
          <p:cNvSpPr/>
          <p:nvPr/>
        </p:nvSpPr>
        <p:spPr>
          <a:xfrm>
            <a:off x="6451131" y="2370168"/>
            <a:ext cx="2321477" cy="3100567"/>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dirty="0">
              <a:latin typeface="Verdana" panose="020B0604030504040204" pitchFamily="34" charset="0"/>
              <a:ea typeface="Verdana" panose="020B0604030504040204" pitchFamily="34" charset="0"/>
            </a:endParaRPr>
          </a:p>
          <a:p>
            <a:pPr algn="ctr"/>
            <a:r>
              <a:rPr lang="it-IT" sz="2000" dirty="0">
                <a:latin typeface="Verdana" panose="020B0604030504040204" pitchFamily="34" charset="0"/>
                <a:ea typeface="Verdana" panose="020B0604030504040204" pitchFamily="34" charset="0"/>
              </a:rPr>
              <a:t>VTL IM</a:t>
            </a:r>
          </a:p>
          <a:p>
            <a:pPr algn="ctr"/>
            <a:endParaRPr lang="it-IT" sz="2000" dirty="0">
              <a:latin typeface="Verdana" panose="020B0604030504040204" pitchFamily="34" charset="0"/>
              <a:ea typeface="Verdana" panose="020B0604030504040204" pitchFamily="34" charset="0"/>
            </a:endParaRPr>
          </a:p>
          <a:p>
            <a:pPr algn="ctr"/>
            <a:r>
              <a:rPr lang="it-IT" sz="1100" dirty="0">
                <a:solidFill>
                  <a:schemeClr val="tx1"/>
                </a:solidFill>
                <a:latin typeface="Verdana" panose="020B0604030504040204" pitchFamily="34" charset="0"/>
                <a:ea typeface="Verdana" panose="020B0604030504040204" pitchFamily="34" charset="0"/>
              </a:rPr>
              <a:t>Dataset</a:t>
            </a:r>
          </a:p>
          <a:p>
            <a:pPr algn="ctr"/>
            <a:r>
              <a:rPr lang="it-IT" sz="1100" dirty="0">
                <a:solidFill>
                  <a:schemeClr val="tx1"/>
                </a:solidFill>
                <a:latin typeface="Verdana" panose="020B0604030504040204" pitchFamily="34" charset="0"/>
                <a:ea typeface="Verdana" panose="020B0604030504040204" pitchFamily="34" charset="0"/>
              </a:rPr>
              <a:t>Value Domain</a:t>
            </a:r>
          </a:p>
          <a:p>
            <a:pPr algn="ctr"/>
            <a:r>
              <a:rPr lang="it-IT" sz="1100" dirty="0">
                <a:solidFill>
                  <a:schemeClr val="tx1"/>
                </a:solidFill>
                <a:latin typeface="Verdana" panose="020B0604030504040204" pitchFamily="34" charset="0"/>
                <a:ea typeface="Verdana" panose="020B0604030504040204" pitchFamily="34" charset="0"/>
              </a:rPr>
              <a:t>Value Domain Subset</a:t>
            </a:r>
          </a:p>
          <a:p>
            <a:pPr algn="ctr"/>
            <a:r>
              <a:rPr lang="it-IT" sz="1100" dirty="0">
                <a:solidFill>
                  <a:schemeClr val="tx1"/>
                </a:solidFill>
                <a:latin typeface="Verdana" panose="020B0604030504040204" pitchFamily="34" charset="0"/>
                <a:ea typeface="Verdana" panose="020B0604030504040204" pitchFamily="34" charset="0"/>
              </a:rPr>
              <a:t>Data </a:t>
            </a:r>
            <a:r>
              <a:rPr lang="it-IT" sz="1100" dirty="0" err="1">
                <a:solidFill>
                  <a:schemeClr val="tx1"/>
                </a:solidFill>
                <a:latin typeface="Verdana" panose="020B0604030504040204" pitchFamily="34" charset="0"/>
                <a:ea typeface="Verdana" panose="020B0604030504040204" pitchFamily="34" charset="0"/>
              </a:rPr>
              <a:t>Structure</a:t>
            </a:r>
            <a:endParaRPr lang="it-IT" sz="1100" dirty="0">
              <a:solidFill>
                <a:schemeClr val="tx1"/>
              </a:solidFill>
              <a:latin typeface="Verdana" panose="020B0604030504040204" pitchFamily="34" charset="0"/>
              <a:ea typeface="Verdana" panose="020B0604030504040204" pitchFamily="34" charset="0"/>
            </a:endParaRPr>
          </a:p>
          <a:p>
            <a:pPr algn="ctr"/>
            <a:r>
              <a:rPr lang="it-IT" sz="1100" dirty="0" err="1">
                <a:solidFill>
                  <a:schemeClr val="tx1"/>
                </a:solidFill>
                <a:latin typeface="Verdana" panose="020B0604030504040204" pitchFamily="34" charset="0"/>
                <a:ea typeface="Verdana" panose="020B0604030504040204" pitchFamily="34" charset="0"/>
              </a:rPr>
              <a:t>Identifier</a:t>
            </a:r>
            <a:endParaRPr lang="it-IT" sz="1100" dirty="0">
              <a:solidFill>
                <a:schemeClr val="tx1"/>
              </a:solidFill>
              <a:latin typeface="Verdana" panose="020B0604030504040204" pitchFamily="34" charset="0"/>
              <a:ea typeface="Verdana" panose="020B0604030504040204" pitchFamily="34" charset="0"/>
            </a:endParaRPr>
          </a:p>
          <a:p>
            <a:pPr algn="ctr"/>
            <a:r>
              <a:rPr lang="it-IT" sz="1100" dirty="0" err="1">
                <a:solidFill>
                  <a:schemeClr val="tx1"/>
                </a:solidFill>
                <a:latin typeface="Verdana" panose="020B0604030504040204" pitchFamily="34" charset="0"/>
                <a:ea typeface="Verdana" panose="020B0604030504040204" pitchFamily="34" charset="0"/>
              </a:rPr>
              <a:t>Measure</a:t>
            </a:r>
            <a:endParaRPr lang="it-IT" sz="1100" dirty="0">
              <a:solidFill>
                <a:schemeClr val="tx1"/>
              </a:solidFill>
              <a:latin typeface="Verdana" panose="020B0604030504040204" pitchFamily="34" charset="0"/>
              <a:ea typeface="Verdana" panose="020B0604030504040204" pitchFamily="34" charset="0"/>
            </a:endParaRPr>
          </a:p>
          <a:p>
            <a:pPr algn="ctr"/>
            <a:r>
              <a:rPr lang="it-IT" sz="1100" dirty="0" err="1">
                <a:solidFill>
                  <a:schemeClr val="tx1"/>
                </a:solidFill>
                <a:latin typeface="Verdana" panose="020B0604030504040204" pitchFamily="34" charset="0"/>
                <a:ea typeface="Verdana" panose="020B0604030504040204" pitchFamily="34" charset="0"/>
              </a:rPr>
              <a:t>Attribute</a:t>
            </a:r>
            <a:endParaRPr lang="it-IT" sz="1100" dirty="0">
              <a:solidFill>
                <a:schemeClr val="tx1"/>
              </a:solidFill>
              <a:latin typeface="Verdana" panose="020B0604030504040204" pitchFamily="34" charset="0"/>
              <a:ea typeface="Verdana" panose="020B0604030504040204" pitchFamily="34" charset="0"/>
            </a:endParaRPr>
          </a:p>
        </p:txBody>
      </p:sp>
      <p:sp>
        <p:nvSpPr>
          <p:cNvPr id="4" name="Disco magnetico 3">
            <a:extLst>
              <a:ext uri="{FF2B5EF4-FFF2-40B4-BE49-F238E27FC236}">
                <a16:creationId xmlns:a16="http://schemas.microsoft.com/office/drawing/2014/main" id="{585DB1E0-987D-CB17-517E-5E0F9AC11096}"/>
              </a:ext>
            </a:extLst>
          </p:cNvPr>
          <p:cNvSpPr/>
          <p:nvPr/>
        </p:nvSpPr>
        <p:spPr>
          <a:xfrm>
            <a:off x="3461960" y="2095343"/>
            <a:ext cx="2224151" cy="1341920"/>
          </a:xfrm>
          <a:prstGeom prst="flowChartMagneticDisk">
            <a:avLst/>
          </a:prstGeom>
          <a:solidFill>
            <a:srgbClr val="FDFDD7"/>
          </a:solidFill>
          <a:ln>
            <a:solidFill>
              <a:srgbClr val="E3B8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solidFill>
                <a:latin typeface="Verdana" panose="020B0604030504040204" pitchFamily="34" charset="0"/>
                <a:ea typeface="Verdana" panose="020B0604030504040204" pitchFamily="34" charset="0"/>
              </a:rPr>
              <a:t>Mapping</a:t>
            </a:r>
          </a:p>
        </p:txBody>
      </p:sp>
      <p:grpSp>
        <p:nvGrpSpPr>
          <p:cNvPr id="5" name="Gruppo 4">
            <a:extLst>
              <a:ext uri="{FF2B5EF4-FFF2-40B4-BE49-F238E27FC236}">
                <a16:creationId xmlns:a16="http://schemas.microsoft.com/office/drawing/2014/main" id="{5811C869-83D1-7093-629A-2CAE3F8FDE18}"/>
              </a:ext>
            </a:extLst>
          </p:cNvPr>
          <p:cNvGrpSpPr/>
          <p:nvPr/>
        </p:nvGrpSpPr>
        <p:grpSpPr>
          <a:xfrm>
            <a:off x="574294" y="2016730"/>
            <a:ext cx="1401499" cy="1133668"/>
            <a:chOff x="574294" y="2016730"/>
            <a:chExt cx="1401499" cy="1133668"/>
          </a:xfrm>
        </p:grpSpPr>
        <p:sp>
          <p:nvSpPr>
            <p:cNvPr id="6" name="Disco magnetico 5">
              <a:extLst>
                <a:ext uri="{FF2B5EF4-FFF2-40B4-BE49-F238E27FC236}">
                  <a16:creationId xmlns:a16="http://schemas.microsoft.com/office/drawing/2014/main" id="{0B20B033-137C-26E0-A4ED-0A763344A13C}"/>
                </a:ext>
              </a:extLst>
            </p:cNvPr>
            <p:cNvSpPr/>
            <p:nvPr/>
          </p:nvSpPr>
          <p:spPr>
            <a:xfrm>
              <a:off x="574294" y="2016730"/>
              <a:ext cx="1194318" cy="755779"/>
            </a:xfrm>
            <a:prstGeom prst="flowChartMagneticDisk">
              <a:avLst/>
            </a:prstGeom>
            <a:solidFill>
              <a:srgbClr val="ECFEEE"/>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Disco magnetico 6">
              <a:extLst>
                <a:ext uri="{FF2B5EF4-FFF2-40B4-BE49-F238E27FC236}">
                  <a16:creationId xmlns:a16="http://schemas.microsoft.com/office/drawing/2014/main" id="{52268A21-DFC3-3808-7912-96A9057AB5CA}"/>
                </a:ext>
              </a:extLst>
            </p:cNvPr>
            <p:cNvSpPr/>
            <p:nvPr/>
          </p:nvSpPr>
          <p:spPr>
            <a:xfrm>
              <a:off x="781475" y="2394619"/>
              <a:ext cx="1194318" cy="755779"/>
            </a:xfrm>
            <a:prstGeom prst="flowChartMagneticDisk">
              <a:avLst/>
            </a:prstGeom>
            <a:solidFill>
              <a:srgbClr val="ECFEEE"/>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tx1"/>
                </a:solidFill>
              </a:endParaRPr>
            </a:p>
          </p:txBody>
        </p:sp>
      </p:grpSp>
      <p:sp>
        <p:nvSpPr>
          <p:cNvPr id="8" name="Disco magnetico 7">
            <a:extLst>
              <a:ext uri="{FF2B5EF4-FFF2-40B4-BE49-F238E27FC236}">
                <a16:creationId xmlns:a16="http://schemas.microsoft.com/office/drawing/2014/main" id="{CD46021D-4622-8B07-4623-8BAA9F420346}"/>
              </a:ext>
            </a:extLst>
          </p:cNvPr>
          <p:cNvSpPr/>
          <p:nvPr/>
        </p:nvSpPr>
        <p:spPr>
          <a:xfrm>
            <a:off x="613607" y="4021607"/>
            <a:ext cx="1194318" cy="755779"/>
          </a:xfrm>
          <a:prstGeom prst="flowChartMagneticDisk">
            <a:avLst/>
          </a:prstGeom>
          <a:solidFill>
            <a:srgbClr val="D3F6FD"/>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Disco magnetico 8">
            <a:extLst>
              <a:ext uri="{FF2B5EF4-FFF2-40B4-BE49-F238E27FC236}">
                <a16:creationId xmlns:a16="http://schemas.microsoft.com/office/drawing/2014/main" id="{DA31A97E-7CD4-5BC8-B292-BA4D6A0F7775}"/>
              </a:ext>
            </a:extLst>
          </p:cNvPr>
          <p:cNvSpPr/>
          <p:nvPr/>
        </p:nvSpPr>
        <p:spPr>
          <a:xfrm>
            <a:off x="820788" y="4399496"/>
            <a:ext cx="1194318" cy="755779"/>
          </a:xfrm>
          <a:prstGeom prst="flowChartMagneticDisk">
            <a:avLst/>
          </a:prstGeom>
          <a:solidFill>
            <a:srgbClr val="D3F6FD"/>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CasellaDiTesto 9">
            <a:extLst>
              <a:ext uri="{FF2B5EF4-FFF2-40B4-BE49-F238E27FC236}">
                <a16:creationId xmlns:a16="http://schemas.microsoft.com/office/drawing/2014/main" id="{9DC418C5-AD24-6619-B1B0-4F535D12345A}"/>
              </a:ext>
            </a:extLst>
          </p:cNvPr>
          <p:cNvSpPr txBox="1"/>
          <p:nvPr/>
        </p:nvSpPr>
        <p:spPr>
          <a:xfrm flipH="1">
            <a:off x="304698" y="3189915"/>
            <a:ext cx="2388311" cy="369332"/>
          </a:xfrm>
          <a:prstGeom prst="rect">
            <a:avLst/>
          </a:prstGeom>
          <a:noFill/>
        </p:spPr>
        <p:txBody>
          <a:bodyPr wrap="square" rtlCol="0">
            <a:spAutoFit/>
          </a:bodyPr>
          <a:lstStyle/>
          <a:p>
            <a:r>
              <a:rPr lang="it-IT" dirty="0" err="1">
                <a:latin typeface="Verdana" panose="020B0604030504040204" pitchFamily="34" charset="0"/>
                <a:ea typeface="Verdana" panose="020B0604030504040204" pitchFamily="34" charset="0"/>
              </a:rPr>
              <a:t>Propretary</a:t>
            </a:r>
            <a:r>
              <a:rPr lang="it-IT" dirty="0">
                <a:latin typeface="Verdana" panose="020B0604030504040204" pitchFamily="34" charset="0"/>
                <a:ea typeface="Verdana" panose="020B0604030504040204" pitchFamily="34" charset="0"/>
              </a:rPr>
              <a:t> Schema</a:t>
            </a:r>
          </a:p>
        </p:txBody>
      </p:sp>
      <p:sp>
        <p:nvSpPr>
          <p:cNvPr id="11" name="CasellaDiTesto 10">
            <a:extLst>
              <a:ext uri="{FF2B5EF4-FFF2-40B4-BE49-F238E27FC236}">
                <a16:creationId xmlns:a16="http://schemas.microsoft.com/office/drawing/2014/main" id="{993CF0C9-DB73-6AFE-3E23-B2F9B42B28FF}"/>
              </a:ext>
            </a:extLst>
          </p:cNvPr>
          <p:cNvSpPr txBox="1"/>
          <p:nvPr/>
        </p:nvSpPr>
        <p:spPr>
          <a:xfrm flipH="1">
            <a:off x="482899" y="5265389"/>
            <a:ext cx="1937572" cy="369332"/>
          </a:xfrm>
          <a:prstGeom prst="rect">
            <a:avLst/>
          </a:prstGeom>
          <a:noFill/>
        </p:spPr>
        <p:txBody>
          <a:bodyPr wrap="square" rtlCol="0">
            <a:spAutoFit/>
          </a:bodyPr>
          <a:lstStyle/>
          <a:p>
            <a:r>
              <a:rPr lang="it-IT" dirty="0">
                <a:latin typeface="Verdana" panose="020B0604030504040204" pitchFamily="34" charset="0"/>
                <a:ea typeface="Verdana" panose="020B0604030504040204" pitchFamily="34" charset="0"/>
              </a:rPr>
              <a:t>SDMX Schema</a:t>
            </a:r>
          </a:p>
        </p:txBody>
      </p:sp>
      <p:grpSp>
        <p:nvGrpSpPr>
          <p:cNvPr id="12" name="Gruppo 11">
            <a:extLst>
              <a:ext uri="{FF2B5EF4-FFF2-40B4-BE49-F238E27FC236}">
                <a16:creationId xmlns:a16="http://schemas.microsoft.com/office/drawing/2014/main" id="{0E267BD1-EC42-71CB-5FC9-2D8B3402F754}"/>
              </a:ext>
            </a:extLst>
          </p:cNvPr>
          <p:cNvGrpSpPr/>
          <p:nvPr/>
        </p:nvGrpSpPr>
        <p:grpSpPr>
          <a:xfrm>
            <a:off x="9994411" y="3342249"/>
            <a:ext cx="1743792" cy="1184155"/>
            <a:chOff x="10124501" y="2886419"/>
            <a:chExt cx="1743792" cy="1184155"/>
          </a:xfrm>
          <a:solidFill>
            <a:schemeClr val="bg1">
              <a:lumMod val="85000"/>
            </a:schemeClr>
          </a:solidFill>
        </p:grpSpPr>
        <p:sp>
          <p:nvSpPr>
            <p:cNvPr id="13" name="Disco magnetico 12">
              <a:extLst>
                <a:ext uri="{FF2B5EF4-FFF2-40B4-BE49-F238E27FC236}">
                  <a16:creationId xmlns:a16="http://schemas.microsoft.com/office/drawing/2014/main" id="{60A70847-A2DC-2110-FE20-2CC609ACC2DC}"/>
                </a:ext>
              </a:extLst>
            </p:cNvPr>
            <p:cNvSpPr/>
            <p:nvPr/>
          </p:nvSpPr>
          <p:spPr>
            <a:xfrm>
              <a:off x="10124501" y="2886419"/>
              <a:ext cx="1255923" cy="550844"/>
            </a:xfrm>
            <a:prstGeom prst="flowChartMagneticDisk">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Disco magnetico 13">
              <a:extLst>
                <a:ext uri="{FF2B5EF4-FFF2-40B4-BE49-F238E27FC236}">
                  <a16:creationId xmlns:a16="http://schemas.microsoft.com/office/drawing/2014/main" id="{D36BA206-06A8-DB1C-2E38-3AE8955A1492}"/>
                </a:ext>
              </a:extLst>
            </p:cNvPr>
            <p:cNvSpPr/>
            <p:nvPr/>
          </p:nvSpPr>
          <p:spPr>
            <a:xfrm>
              <a:off x="10346089" y="3161841"/>
              <a:ext cx="1255923" cy="550844"/>
            </a:xfrm>
            <a:prstGeom prst="flowChartMagneticDisk">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Disco magnetico 14">
              <a:extLst>
                <a:ext uri="{FF2B5EF4-FFF2-40B4-BE49-F238E27FC236}">
                  <a16:creationId xmlns:a16="http://schemas.microsoft.com/office/drawing/2014/main" id="{BE047769-79FF-3959-DBB5-DEE046016102}"/>
                </a:ext>
              </a:extLst>
            </p:cNvPr>
            <p:cNvSpPr/>
            <p:nvPr/>
          </p:nvSpPr>
          <p:spPr>
            <a:xfrm>
              <a:off x="10612370" y="3519730"/>
              <a:ext cx="1255923" cy="550844"/>
            </a:xfrm>
            <a:prstGeom prst="flowChartMagneticDisk">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16" name="CasellaDiTesto 15">
            <a:extLst>
              <a:ext uri="{FF2B5EF4-FFF2-40B4-BE49-F238E27FC236}">
                <a16:creationId xmlns:a16="http://schemas.microsoft.com/office/drawing/2014/main" id="{63EF1861-4C88-75D2-F9ED-6A568FDDD870}"/>
              </a:ext>
            </a:extLst>
          </p:cNvPr>
          <p:cNvSpPr txBox="1"/>
          <p:nvPr/>
        </p:nvSpPr>
        <p:spPr>
          <a:xfrm flipH="1">
            <a:off x="10341972" y="4833237"/>
            <a:ext cx="1536538" cy="369332"/>
          </a:xfrm>
          <a:prstGeom prst="rect">
            <a:avLst/>
          </a:prstGeom>
          <a:noFill/>
        </p:spPr>
        <p:txBody>
          <a:bodyPr wrap="square" rtlCol="0">
            <a:spAutoFit/>
          </a:bodyPr>
          <a:lstStyle/>
          <a:p>
            <a:r>
              <a:rPr lang="it-IT" dirty="0">
                <a:latin typeface="Verdana" panose="020B0604030504040204" pitchFamily="34" charset="0"/>
                <a:ea typeface="Verdana" panose="020B0604030504040204" pitchFamily="34" charset="0"/>
              </a:rPr>
              <a:t>Data db</a:t>
            </a:r>
          </a:p>
        </p:txBody>
      </p:sp>
      <p:sp>
        <p:nvSpPr>
          <p:cNvPr id="17" name="Disco magnetico 16">
            <a:extLst>
              <a:ext uri="{FF2B5EF4-FFF2-40B4-BE49-F238E27FC236}">
                <a16:creationId xmlns:a16="http://schemas.microsoft.com/office/drawing/2014/main" id="{50C47891-A756-3F70-676A-8E44E92D0B72}"/>
              </a:ext>
            </a:extLst>
          </p:cNvPr>
          <p:cNvSpPr/>
          <p:nvPr/>
        </p:nvSpPr>
        <p:spPr>
          <a:xfrm>
            <a:off x="3844810" y="4250982"/>
            <a:ext cx="1397814" cy="1009201"/>
          </a:xfrm>
          <a:prstGeom prst="flowChartMagneticDisk">
            <a:avLst/>
          </a:prstGeom>
          <a:solidFill>
            <a:schemeClr val="accent2">
              <a:lumMod val="20000"/>
              <a:lumOff val="80000"/>
            </a:schemeClr>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solidFill>
                  <a:schemeClr val="tx1"/>
                </a:solidFill>
                <a:latin typeface="Verdana" panose="020B0604030504040204" pitchFamily="34" charset="0"/>
                <a:ea typeface="Verdana" panose="020B0604030504040204" pitchFamily="34" charset="0"/>
              </a:rPr>
              <a:t>SDMX Mapping</a:t>
            </a:r>
          </a:p>
        </p:txBody>
      </p:sp>
      <p:sp>
        <p:nvSpPr>
          <p:cNvPr id="18" name="Rettangolo 17">
            <a:extLst>
              <a:ext uri="{FF2B5EF4-FFF2-40B4-BE49-F238E27FC236}">
                <a16:creationId xmlns:a16="http://schemas.microsoft.com/office/drawing/2014/main" id="{8A4ECA09-3B8D-0605-43DB-B98D6AD575C1}"/>
              </a:ext>
            </a:extLst>
          </p:cNvPr>
          <p:cNvSpPr/>
          <p:nvPr/>
        </p:nvSpPr>
        <p:spPr>
          <a:xfrm>
            <a:off x="166115" y="5974522"/>
            <a:ext cx="2833867" cy="369332"/>
          </a:xfrm>
          <a:prstGeom prst="rect">
            <a:avLst/>
          </a:prstGeom>
        </p:spPr>
        <p:txBody>
          <a:bodyPr wrap="square">
            <a:spAutoFit/>
          </a:bodyPr>
          <a:lstStyle/>
          <a:p>
            <a:pPr algn="ctr"/>
            <a:r>
              <a:rPr lang="it-IT" dirty="0" err="1">
                <a:latin typeface="Verdana" panose="020B0604030504040204" pitchFamily="34" charset="0"/>
                <a:ea typeface="Verdana" panose="020B0604030504040204" pitchFamily="34" charset="0"/>
              </a:rPr>
              <a:t>Structural</a:t>
            </a:r>
            <a:r>
              <a:rPr lang="it-IT" dirty="0">
                <a:latin typeface="Verdana" panose="020B0604030504040204" pitchFamily="34" charset="0"/>
                <a:ea typeface="Verdana" panose="020B0604030504040204" pitchFamily="34" charset="0"/>
              </a:rPr>
              <a:t> </a:t>
            </a:r>
            <a:r>
              <a:rPr lang="it-IT" dirty="0" err="1">
                <a:latin typeface="Verdana" panose="020B0604030504040204" pitchFamily="34" charset="0"/>
                <a:ea typeface="Verdana" panose="020B0604030504040204" pitchFamily="34" charset="0"/>
              </a:rPr>
              <a:t>Metadata</a:t>
            </a:r>
            <a:endParaRPr lang="it-IT" dirty="0">
              <a:latin typeface="Verdana" panose="020B0604030504040204" pitchFamily="34" charset="0"/>
              <a:ea typeface="Verdana" panose="020B0604030504040204" pitchFamily="34" charset="0"/>
            </a:endParaRPr>
          </a:p>
        </p:txBody>
      </p:sp>
      <p:sp>
        <p:nvSpPr>
          <p:cNvPr id="19" name="Rettangolo arrotondato 18">
            <a:extLst>
              <a:ext uri="{FF2B5EF4-FFF2-40B4-BE49-F238E27FC236}">
                <a16:creationId xmlns:a16="http://schemas.microsoft.com/office/drawing/2014/main" id="{2950C220-5CCC-CE6E-4A8C-3403F17AB033}"/>
              </a:ext>
            </a:extLst>
          </p:cNvPr>
          <p:cNvSpPr/>
          <p:nvPr/>
        </p:nvSpPr>
        <p:spPr>
          <a:xfrm>
            <a:off x="304699" y="1728444"/>
            <a:ext cx="2469470" cy="4192707"/>
          </a:xfrm>
          <a:prstGeom prst="round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20" name="Connettore 2 19">
            <a:extLst>
              <a:ext uri="{FF2B5EF4-FFF2-40B4-BE49-F238E27FC236}">
                <a16:creationId xmlns:a16="http://schemas.microsoft.com/office/drawing/2014/main" id="{FB397F6A-90BD-D3F1-4277-10379544C97A}"/>
              </a:ext>
            </a:extLst>
          </p:cNvPr>
          <p:cNvCxnSpPr>
            <a:cxnSpLocks/>
            <a:stCxn id="7" idx="4"/>
            <a:endCxn id="4" idx="2"/>
          </p:cNvCxnSpPr>
          <p:nvPr/>
        </p:nvCxnSpPr>
        <p:spPr>
          <a:xfrm flipV="1">
            <a:off x="1975793" y="2766303"/>
            <a:ext cx="1486167" cy="6206"/>
          </a:xfrm>
          <a:prstGeom prst="straightConnector1">
            <a:avLst/>
          </a:prstGeom>
          <a:ln w="63500">
            <a:solidFill>
              <a:srgbClr val="932338"/>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nettore 2 20">
            <a:extLst>
              <a:ext uri="{FF2B5EF4-FFF2-40B4-BE49-F238E27FC236}">
                <a16:creationId xmlns:a16="http://schemas.microsoft.com/office/drawing/2014/main" id="{37691A60-24C9-4BDD-7103-26EC96FFB2D8}"/>
              </a:ext>
            </a:extLst>
          </p:cNvPr>
          <p:cNvCxnSpPr>
            <a:cxnSpLocks/>
            <a:stCxn id="4" idx="4"/>
            <a:endCxn id="3" idx="2"/>
          </p:cNvCxnSpPr>
          <p:nvPr/>
        </p:nvCxnSpPr>
        <p:spPr>
          <a:xfrm>
            <a:off x="5686111" y="2766303"/>
            <a:ext cx="765020" cy="1154149"/>
          </a:xfrm>
          <a:prstGeom prst="straightConnector1">
            <a:avLst/>
          </a:prstGeom>
          <a:ln w="63500">
            <a:solidFill>
              <a:srgbClr val="932338"/>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onnettore 2 21">
            <a:extLst>
              <a:ext uri="{FF2B5EF4-FFF2-40B4-BE49-F238E27FC236}">
                <a16:creationId xmlns:a16="http://schemas.microsoft.com/office/drawing/2014/main" id="{ED581877-0AA3-1B4B-06C9-BCDA9CB96BE9}"/>
              </a:ext>
            </a:extLst>
          </p:cNvPr>
          <p:cNvCxnSpPr>
            <a:cxnSpLocks/>
            <a:endCxn id="24" idx="1"/>
          </p:cNvCxnSpPr>
          <p:nvPr/>
        </p:nvCxnSpPr>
        <p:spPr>
          <a:xfrm>
            <a:off x="8772608" y="4021607"/>
            <a:ext cx="825744" cy="0"/>
          </a:xfrm>
          <a:prstGeom prst="straightConnector1">
            <a:avLst/>
          </a:prstGeom>
          <a:ln w="63500">
            <a:solidFill>
              <a:srgbClr val="932338"/>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Connettore 2 22">
            <a:extLst>
              <a:ext uri="{FF2B5EF4-FFF2-40B4-BE49-F238E27FC236}">
                <a16:creationId xmlns:a16="http://schemas.microsoft.com/office/drawing/2014/main" id="{98AB6D68-0158-176C-882E-167B3DB5FF22}"/>
              </a:ext>
            </a:extLst>
          </p:cNvPr>
          <p:cNvCxnSpPr>
            <a:cxnSpLocks/>
            <a:stCxn id="9" idx="4"/>
            <a:endCxn id="17" idx="2"/>
          </p:cNvCxnSpPr>
          <p:nvPr/>
        </p:nvCxnSpPr>
        <p:spPr>
          <a:xfrm flipV="1">
            <a:off x="2015106" y="4755583"/>
            <a:ext cx="1829704" cy="21803"/>
          </a:xfrm>
          <a:prstGeom prst="straightConnector1">
            <a:avLst/>
          </a:prstGeom>
          <a:ln w="63500">
            <a:solidFill>
              <a:srgbClr val="932338"/>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onnettore 2 32">
            <a:extLst>
              <a:ext uri="{FF2B5EF4-FFF2-40B4-BE49-F238E27FC236}">
                <a16:creationId xmlns:a16="http://schemas.microsoft.com/office/drawing/2014/main" id="{6522FE7E-80BC-EA35-3D4E-CB66FC1CDEC0}"/>
              </a:ext>
            </a:extLst>
          </p:cNvPr>
          <p:cNvCxnSpPr>
            <a:cxnSpLocks/>
            <a:stCxn id="17" idx="4"/>
            <a:endCxn id="3" idx="2"/>
          </p:cNvCxnSpPr>
          <p:nvPr/>
        </p:nvCxnSpPr>
        <p:spPr>
          <a:xfrm flipV="1">
            <a:off x="5242624" y="3920452"/>
            <a:ext cx="1208507" cy="835131"/>
          </a:xfrm>
          <a:prstGeom prst="straightConnector1">
            <a:avLst/>
          </a:prstGeom>
          <a:ln w="63500">
            <a:solidFill>
              <a:srgbClr val="932338"/>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4861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8CACF-2ED3-983B-E1FC-62722F0A8897}"/>
              </a:ext>
            </a:extLst>
          </p:cNvPr>
          <p:cNvSpPr>
            <a:spLocks noGrp="1"/>
          </p:cNvSpPr>
          <p:nvPr>
            <p:ph type="title"/>
          </p:nvPr>
        </p:nvSpPr>
        <p:spPr/>
        <p:txBody>
          <a:bodyPr/>
          <a:lstStyle/>
          <a:p>
            <a:r>
              <a:rPr lang="en-IE" dirty="0"/>
              <a:t>Design - Tools</a:t>
            </a:r>
          </a:p>
        </p:txBody>
      </p:sp>
      <p:sp>
        <p:nvSpPr>
          <p:cNvPr id="3" name="Rettangolo 2">
            <a:extLst>
              <a:ext uri="{FF2B5EF4-FFF2-40B4-BE49-F238E27FC236}">
                <a16:creationId xmlns:a16="http://schemas.microsoft.com/office/drawing/2014/main" id="{1E58AE43-50A5-9182-DB01-1CAE30740CAA}"/>
              </a:ext>
            </a:extLst>
          </p:cNvPr>
          <p:cNvSpPr/>
          <p:nvPr/>
        </p:nvSpPr>
        <p:spPr>
          <a:xfrm>
            <a:off x="3092434" y="2062122"/>
            <a:ext cx="8678229" cy="4216539"/>
          </a:xfrm>
          <a:prstGeom prst="rect">
            <a:avLst/>
          </a:prstGeom>
        </p:spPr>
        <p:txBody>
          <a:bodyPr wrap="square">
            <a:spAutoFit/>
          </a:bodyPr>
          <a:lstStyle/>
          <a:p>
            <a:pPr algn="just">
              <a:spcAft>
                <a:spcPts val="1200"/>
              </a:spcAft>
            </a:pPr>
            <a:r>
              <a:rPr lang="en-US" sz="1200" b="1" dirty="0">
                <a:latin typeface="Verdana" panose="020B0604030504040204" pitchFamily="34" charset="0"/>
                <a:ea typeface="Verdana" panose="020B0604030504040204" pitchFamily="34" charset="0"/>
              </a:rPr>
              <a:t>Design a new tool for VTL:</a:t>
            </a:r>
          </a:p>
          <a:p>
            <a:pPr algn="just" defTabSz="457200" fontAlgn="t">
              <a:spcBef>
                <a:spcPct val="0"/>
              </a:spcBef>
              <a:spcAft>
                <a:spcPts val="1200"/>
              </a:spcAft>
              <a:buClr>
                <a:srgbClr val="CC2A2A"/>
              </a:buClr>
              <a:buSzPct val="100000"/>
            </a:pP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Possible building blocks of the tool:</a:t>
            </a:r>
          </a:p>
          <a:p>
            <a:pPr marL="171450" indent="-171450" algn="just" defTabSz="457200" fontAlgn="t">
              <a:spcBef>
                <a:spcPct val="0"/>
              </a:spcBef>
              <a:spcAft>
                <a:spcPts val="1200"/>
              </a:spcAft>
              <a:buClr>
                <a:srgbClr val="CC2A2A"/>
              </a:buClr>
              <a:buSzPct val="100000"/>
              <a:buFont typeface="Arial" panose="020B0604020202020204" pitchFamily="34" charset="0"/>
              <a:buChar char="•"/>
            </a:pPr>
            <a:r>
              <a:rPr lang="en-US" sz="1200" b="1"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User Interface (UI) Implementation</a:t>
            </a: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 develop an intuitive UI for users to input and manage VTL rules.</a:t>
            </a:r>
          </a:p>
          <a:p>
            <a:pPr marL="171450" indent="-171450" algn="just" defTabSz="457200" fontAlgn="t">
              <a:spcBef>
                <a:spcPct val="0"/>
              </a:spcBef>
              <a:spcAft>
                <a:spcPts val="1200"/>
              </a:spcAft>
              <a:buClr>
                <a:srgbClr val="CC2A2A"/>
              </a:buClr>
              <a:buSzPct val="100000"/>
              <a:buFont typeface="Arial" panose="020B0604020202020204" pitchFamily="34" charset="0"/>
              <a:buChar char="•"/>
            </a:pPr>
            <a:r>
              <a:rPr lang="en-US" sz="1200" b="1"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Syntax and Semantic Validation Module</a:t>
            </a: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 implement a syntax validation module based on the provided EBNF for VTL.</a:t>
            </a:r>
          </a:p>
          <a:p>
            <a:pPr marL="171450" indent="-171450" algn="just" defTabSz="457200" fontAlgn="t">
              <a:spcBef>
                <a:spcPct val="0"/>
              </a:spcBef>
              <a:spcAft>
                <a:spcPts val="1200"/>
              </a:spcAft>
              <a:buClr>
                <a:srgbClr val="CC2A2A"/>
              </a:buClr>
              <a:buSzPct val="100000"/>
              <a:buFont typeface="Arial" panose="020B0604020202020204" pitchFamily="34" charset="0"/>
              <a:buChar char="•"/>
            </a:pPr>
            <a:r>
              <a:rPr lang="en-US" sz="1200" b="1"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Rule Management Module: </a:t>
            </a: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develop a module for creating, editing, and deleting VTL rules.</a:t>
            </a:r>
          </a:p>
          <a:p>
            <a:pPr marL="171450" indent="-171450" algn="just" defTabSz="457200" fontAlgn="t">
              <a:spcBef>
                <a:spcPct val="0"/>
              </a:spcBef>
              <a:spcAft>
                <a:spcPts val="1200"/>
              </a:spcAft>
              <a:buClr>
                <a:srgbClr val="CC2A2A"/>
              </a:buClr>
              <a:buSzPct val="100000"/>
              <a:buFont typeface="Arial" panose="020B0604020202020204" pitchFamily="34" charset="0"/>
              <a:buChar char="•"/>
            </a:pPr>
            <a:r>
              <a:rPr lang="en-US" sz="1200" b="1"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Metadata Handling Module</a:t>
            </a: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a:t>
            </a:r>
          </a:p>
          <a:p>
            <a:pPr marL="628650" lvl="1" indent="-171450" algn="just" defTabSz="457200" fontAlgn="t">
              <a:spcBef>
                <a:spcPct val="0"/>
              </a:spcBef>
              <a:spcAft>
                <a:spcPts val="1200"/>
              </a:spcAft>
              <a:buClr>
                <a:srgbClr val="CC2A2A"/>
              </a:buClr>
              <a:buSzPct val="100000"/>
              <a:buFont typeface="Courier New" panose="02070309020205020404" pitchFamily="49" charset="0"/>
              <a:buChar char="o"/>
            </a:pP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Implement a metadata handling module for managing associated data structures.</a:t>
            </a:r>
          </a:p>
          <a:p>
            <a:pPr marL="628650" lvl="1" indent="-171450" algn="just" defTabSz="457200" fontAlgn="t">
              <a:spcBef>
                <a:spcPct val="0"/>
              </a:spcBef>
              <a:spcAft>
                <a:spcPts val="1200"/>
              </a:spcAft>
              <a:buClr>
                <a:srgbClr val="CC2A2A"/>
              </a:buClr>
              <a:buSzPct val="100000"/>
              <a:buFont typeface="Courier New" panose="02070309020205020404" pitchFamily="49" charset="0"/>
              <a:buChar char="o"/>
            </a:pP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Ensure the module can easily integrate with external sources for metadata updates.</a:t>
            </a:r>
          </a:p>
          <a:p>
            <a:pPr marL="171450" indent="-171450" algn="just" defTabSz="457200" fontAlgn="t">
              <a:spcBef>
                <a:spcPct val="0"/>
              </a:spcBef>
              <a:spcAft>
                <a:spcPts val="1200"/>
              </a:spcAft>
              <a:buClr>
                <a:srgbClr val="CC2A2A"/>
              </a:buClr>
              <a:buSzPct val="100000"/>
              <a:buFont typeface="Arial" panose="020B0604020202020204" pitchFamily="34" charset="0"/>
              <a:buChar char="•"/>
            </a:pPr>
            <a:r>
              <a:rPr lang="en-US" sz="1200" b="1"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Validation and Transformation Engine Module</a:t>
            </a: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 develop a validation and transformation engine as a reusable component for executing VTL rules on datasets.</a:t>
            </a:r>
          </a:p>
          <a:p>
            <a:pPr marL="171450" indent="-171450" algn="just" defTabSz="457200" fontAlgn="t">
              <a:spcBef>
                <a:spcPct val="0"/>
              </a:spcBef>
              <a:spcAft>
                <a:spcPts val="1200"/>
              </a:spcAft>
              <a:buClr>
                <a:srgbClr val="CC2A2A"/>
              </a:buClr>
              <a:buSzPct val="100000"/>
              <a:buFont typeface="Arial" panose="020B0604020202020204" pitchFamily="34" charset="0"/>
              <a:buChar char="•"/>
            </a:pPr>
            <a:r>
              <a:rPr lang="en-US" sz="1200" b="1"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Dissemination Block</a:t>
            </a: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 develop a dissemination block for exporting validated and transformed data in various output formats and dissemination channels.</a:t>
            </a:r>
          </a:p>
          <a:p>
            <a:pPr marL="171450" indent="-171450" algn="just" defTabSz="457200" fontAlgn="t">
              <a:spcBef>
                <a:spcPct val="0"/>
              </a:spcBef>
              <a:spcAft>
                <a:spcPts val="1200"/>
              </a:spcAft>
              <a:buClr>
                <a:srgbClr val="CC2A2A"/>
              </a:buClr>
              <a:buSzPct val="100000"/>
              <a:buFont typeface="Arial" panose="020B0604020202020204" pitchFamily="34" charset="0"/>
              <a:buChar char="•"/>
            </a:pPr>
            <a:r>
              <a:rPr lang="en-US" sz="1200" b="1"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Security Module</a:t>
            </a: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 implement a security module for user authentication and authorization.</a:t>
            </a:r>
            <a:endParaRPr lang="en-US" sz="1200" dirty="0">
              <a:latin typeface="Verdana" panose="020B0604030504040204" pitchFamily="34" charset="0"/>
              <a:ea typeface="Verdana" panose="020B0604030504040204" pitchFamily="34" charset="0"/>
            </a:endParaRPr>
          </a:p>
        </p:txBody>
      </p:sp>
      <p:pic>
        <p:nvPicPr>
          <p:cNvPr id="4" name="Immagine 3">
            <a:extLst>
              <a:ext uri="{FF2B5EF4-FFF2-40B4-BE49-F238E27FC236}">
                <a16:creationId xmlns:a16="http://schemas.microsoft.com/office/drawing/2014/main" id="{F011DDC4-DA2A-99B0-FC55-319ADED5EA33}"/>
              </a:ext>
            </a:extLst>
          </p:cNvPr>
          <p:cNvPicPr>
            <a:picLocks noChangeAspect="1"/>
          </p:cNvPicPr>
          <p:nvPr/>
        </p:nvPicPr>
        <p:blipFill>
          <a:blip r:embed="rId2"/>
          <a:stretch>
            <a:fillRect/>
          </a:stretch>
        </p:blipFill>
        <p:spPr>
          <a:xfrm>
            <a:off x="818997" y="2178422"/>
            <a:ext cx="1751146" cy="3863354"/>
          </a:xfrm>
          <a:prstGeom prst="rect">
            <a:avLst/>
          </a:prstGeom>
        </p:spPr>
      </p:pic>
      <p:sp>
        <p:nvSpPr>
          <p:cNvPr id="5" name="Parentesi graffa aperta 4">
            <a:extLst>
              <a:ext uri="{FF2B5EF4-FFF2-40B4-BE49-F238E27FC236}">
                <a16:creationId xmlns:a16="http://schemas.microsoft.com/office/drawing/2014/main" id="{243C23F4-5482-BC62-2069-2E87AE520762}"/>
              </a:ext>
            </a:extLst>
          </p:cNvPr>
          <p:cNvSpPr/>
          <p:nvPr/>
        </p:nvSpPr>
        <p:spPr>
          <a:xfrm>
            <a:off x="2455016" y="1969833"/>
            <a:ext cx="438510" cy="4308828"/>
          </a:xfrm>
          <a:prstGeom prst="leftBrace">
            <a:avLst>
              <a:gd name="adj1" fmla="val 8333"/>
              <a:gd name="adj2" fmla="val 84103"/>
            </a:avLst>
          </a:prstGeom>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4230713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8CACF-2ED3-983B-E1FC-62722F0A8897}"/>
              </a:ext>
            </a:extLst>
          </p:cNvPr>
          <p:cNvSpPr>
            <a:spLocks noGrp="1"/>
          </p:cNvSpPr>
          <p:nvPr>
            <p:ph type="title"/>
          </p:nvPr>
        </p:nvSpPr>
        <p:spPr/>
        <p:txBody>
          <a:bodyPr/>
          <a:lstStyle/>
          <a:p>
            <a:r>
              <a:rPr lang="en-IE" dirty="0"/>
              <a:t>Build</a:t>
            </a:r>
          </a:p>
        </p:txBody>
      </p:sp>
      <p:sp>
        <p:nvSpPr>
          <p:cNvPr id="3" name="Rettangolo 2">
            <a:extLst>
              <a:ext uri="{FF2B5EF4-FFF2-40B4-BE49-F238E27FC236}">
                <a16:creationId xmlns:a16="http://schemas.microsoft.com/office/drawing/2014/main" id="{242471D4-6DB3-09B9-C259-0F71CD51BC6A}"/>
              </a:ext>
            </a:extLst>
          </p:cNvPr>
          <p:cNvSpPr/>
          <p:nvPr/>
        </p:nvSpPr>
        <p:spPr>
          <a:xfrm>
            <a:off x="2534419" y="2065110"/>
            <a:ext cx="8956713" cy="3908762"/>
          </a:xfrm>
          <a:prstGeom prst="rect">
            <a:avLst/>
          </a:prstGeom>
        </p:spPr>
        <p:txBody>
          <a:bodyPr wrap="square">
            <a:spAutoFit/>
          </a:bodyPr>
          <a:lstStyle/>
          <a:p>
            <a:pPr defTabSz="457200">
              <a:spcAft>
                <a:spcPts val="1200"/>
              </a:spcAft>
              <a:buClr>
                <a:srgbClr val="CC2A2A"/>
              </a:buClr>
              <a:buSzPct val="100000"/>
            </a:pPr>
            <a:r>
              <a:rPr lang="en-US" sz="1200" b="1"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Create Database:</a:t>
            </a:r>
          </a:p>
          <a:p>
            <a:pPr marL="171450" indent="-171450" defTabSz="457200">
              <a:spcAft>
                <a:spcPts val="1200"/>
              </a:spcAft>
              <a:buClr>
                <a:srgbClr val="CC2A2A"/>
              </a:buClr>
              <a:buSzPct val="100000"/>
              <a:buFont typeface="Arial" panose="020B0604020202020204" pitchFamily="34" charset="0"/>
              <a:buChar char="•"/>
            </a:pP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Evaluate different Database Management Systems (DBMS) based on project requirements, scalability, and compatibility. Consider popular options such as MySQL, PostgreSQL, Oracle, or Microsoft SQL Server.</a:t>
            </a:r>
          </a:p>
          <a:p>
            <a:pPr marL="171450" indent="-171450" defTabSz="457200">
              <a:spcAft>
                <a:spcPts val="1200"/>
              </a:spcAft>
              <a:buClr>
                <a:srgbClr val="CC2A2A"/>
              </a:buClr>
              <a:buSzPct val="100000"/>
              <a:buFont typeface="Arial" panose="020B0604020202020204" pitchFamily="34" charset="0"/>
              <a:buChar char="•"/>
            </a:pP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Define centralized and decentralized environment or virtualization layer: suggested centralized for metadata, decentralized for data</a:t>
            </a:r>
          </a:p>
          <a:p>
            <a:pPr marL="171450" indent="-171450" defTabSz="457200">
              <a:spcAft>
                <a:spcPts val="1200"/>
              </a:spcAft>
              <a:buClr>
                <a:srgbClr val="CC2A2A"/>
              </a:buClr>
              <a:buSzPct val="100000"/>
              <a:buFont typeface="Arial" panose="020B0604020202020204" pitchFamily="34" charset="0"/>
              <a:buChar char="•"/>
            </a:pP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Implement the database: include tables for storing VTL rules, metadata, user information, and any other relevant entities.</a:t>
            </a:r>
          </a:p>
          <a:p>
            <a:pPr defTabSz="457200">
              <a:spcAft>
                <a:spcPts val="1200"/>
              </a:spcAft>
              <a:buClr>
                <a:srgbClr val="CC2A2A"/>
              </a:buClr>
              <a:buSzPct val="100000"/>
            </a:pPr>
            <a:r>
              <a:rPr lang="en-US" sz="1200" b="1"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Built the architecture:</a:t>
            </a:r>
          </a:p>
          <a:p>
            <a:pPr marL="171450" indent="-171450" defTabSz="457200">
              <a:spcAft>
                <a:spcPts val="1200"/>
              </a:spcAft>
              <a:buClr>
                <a:srgbClr val="CC2A2A"/>
              </a:buClr>
              <a:buSzPct val="100000"/>
              <a:buFont typeface="Arial" panose="020B0604020202020204" pitchFamily="34" charset="0"/>
              <a:buChar char="•"/>
            </a:pP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Construct the architecture by assembling its various building blocks, ensuring it is designed with a consideration for the architecture's reusability in other VTL projects.</a:t>
            </a:r>
          </a:p>
          <a:p>
            <a:pPr defTabSz="457200">
              <a:spcAft>
                <a:spcPts val="1200"/>
              </a:spcAft>
              <a:buClr>
                <a:srgbClr val="CC2A2A"/>
              </a:buClr>
              <a:buSzPct val="100000"/>
            </a:pPr>
            <a:r>
              <a:rPr lang="en-US" sz="1200" b="1"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Create and apply rules:</a:t>
            </a:r>
          </a:p>
          <a:p>
            <a:pPr marL="171450" indent="-171450" defTabSz="457200">
              <a:spcAft>
                <a:spcPts val="1200"/>
              </a:spcAft>
              <a:buClr>
                <a:srgbClr val="CC2A2A"/>
              </a:buClr>
              <a:buSzPct val="100000"/>
              <a:buFont typeface="Arial" panose="020B0604020202020204" pitchFamily="34" charset="0"/>
              <a:buChar char="•"/>
            </a:pP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Formulate VTL rules, execute them on the database, validate the output, and conduct thorough testing of the rules for accuracy and effectiveness.</a:t>
            </a:r>
          </a:p>
          <a:p>
            <a:pPr defTabSz="457200">
              <a:spcAft>
                <a:spcPts val="1200"/>
              </a:spcAft>
              <a:buClr>
                <a:srgbClr val="CC2A2A"/>
              </a:buClr>
              <a:buSzPct val="100000"/>
            </a:pPr>
            <a:endPar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endParaRPr>
          </a:p>
        </p:txBody>
      </p:sp>
      <p:pic>
        <p:nvPicPr>
          <p:cNvPr id="4" name="Immagine 3">
            <a:extLst>
              <a:ext uri="{FF2B5EF4-FFF2-40B4-BE49-F238E27FC236}">
                <a16:creationId xmlns:a16="http://schemas.microsoft.com/office/drawing/2014/main" id="{7AFBA8CF-A247-1BED-90D0-190D44D0AF53}"/>
              </a:ext>
            </a:extLst>
          </p:cNvPr>
          <p:cNvPicPr>
            <a:picLocks noChangeAspect="1"/>
          </p:cNvPicPr>
          <p:nvPr/>
        </p:nvPicPr>
        <p:blipFill>
          <a:blip r:embed="rId2"/>
          <a:stretch>
            <a:fillRect/>
          </a:stretch>
        </p:blipFill>
        <p:spPr>
          <a:xfrm>
            <a:off x="475682" y="2347854"/>
            <a:ext cx="1828800" cy="3343275"/>
          </a:xfrm>
          <a:prstGeom prst="rect">
            <a:avLst/>
          </a:prstGeom>
        </p:spPr>
      </p:pic>
    </p:spTree>
    <p:extLst>
      <p:ext uri="{BB962C8B-B14F-4D97-AF65-F5344CB8AC3E}">
        <p14:creationId xmlns:p14="http://schemas.microsoft.com/office/powerpoint/2010/main" val="2174751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8CACF-2ED3-983B-E1FC-62722F0A8897}"/>
              </a:ext>
            </a:extLst>
          </p:cNvPr>
          <p:cNvSpPr>
            <a:spLocks noGrp="1"/>
          </p:cNvSpPr>
          <p:nvPr>
            <p:ph type="title"/>
          </p:nvPr>
        </p:nvSpPr>
        <p:spPr/>
        <p:txBody>
          <a:bodyPr/>
          <a:lstStyle/>
          <a:p>
            <a:r>
              <a:rPr lang="en-IE" dirty="0"/>
              <a:t>Disseminate</a:t>
            </a:r>
          </a:p>
        </p:txBody>
      </p:sp>
      <p:pic>
        <p:nvPicPr>
          <p:cNvPr id="3" name="Immagine 2">
            <a:extLst>
              <a:ext uri="{FF2B5EF4-FFF2-40B4-BE49-F238E27FC236}">
                <a16:creationId xmlns:a16="http://schemas.microsoft.com/office/drawing/2014/main" id="{C9F847AB-906A-4A0C-A1E2-70CA3D79372D}"/>
              </a:ext>
            </a:extLst>
          </p:cNvPr>
          <p:cNvPicPr>
            <a:picLocks noChangeAspect="1"/>
          </p:cNvPicPr>
          <p:nvPr/>
        </p:nvPicPr>
        <p:blipFill>
          <a:blip r:embed="rId2"/>
          <a:stretch>
            <a:fillRect/>
          </a:stretch>
        </p:blipFill>
        <p:spPr>
          <a:xfrm>
            <a:off x="504754" y="2069943"/>
            <a:ext cx="1885950" cy="3800475"/>
          </a:xfrm>
          <a:prstGeom prst="rect">
            <a:avLst/>
          </a:prstGeom>
        </p:spPr>
      </p:pic>
      <p:sp>
        <p:nvSpPr>
          <p:cNvPr id="4" name="Rettangolo 3">
            <a:extLst>
              <a:ext uri="{FF2B5EF4-FFF2-40B4-BE49-F238E27FC236}">
                <a16:creationId xmlns:a16="http://schemas.microsoft.com/office/drawing/2014/main" id="{832C1FC3-8DC3-4F26-FABE-3402915C110E}"/>
              </a:ext>
            </a:extLst>
          </p:cNvPr>
          <p:cNvSpPr/>
          <p:nvPr/>
        </p:nvSpPr>
        <p:spPr>
          <a:xfrm>
            <a:off x="2776831" y="2136338"/>
            <a:ext cx="8441148" cy="2585323"/>
          </a:xfrm>
          <a:prstGeom prst="rect">
            <a:avLst/>
          </a:prstGeom>
        </p:spPr>
        <p:txBody>
          <a:bodyPr wrap="square">
            <a:spAutoFit/>
          </a:bodyPr>
          <a:lstStyle/>
          <a:p>
            <a:pPr defTabSz="457200">
              <a:spcAft>
                <a:spcPts val="1200"/>
              </a:spcAft>
              <a:buClr>
                <a:srgbClr val="CC2A2A"/>
              </a:buClr>
              <a:buSzPct val="100000"/>
            </a:pPr>
            <a:r>
              <a:rPr lang="en-US" sz="1600" b="1"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Disseminate data and metadata and rules:</a:t>
            </a:r>
          </a:p>
          <a:p>
            <a:pPr marL="171450" indent="-171450" defTabSz="457200">
              <a:spcAft>
                <a:spcPts val="1200"/>
              </a:spcAft>
              <a:buClr>
                <a:srgbClr val="CC2A2A"/>
              </a:buClr>
              <a:buSzPct val="100000"/>
              <a:buFont typeface="Arial" panose="020B0604020202020204" pitchFamily="34" charset="0"/>
              <a:buChar char="•"/>
            </a:pPr>
            <a:r>
              <a:rPr lang="en-US" sz="16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Determine whether there is a requirement to disseminate information through secure channels (e.g., EDAMIS). </a:t>
            </a:r>
          </a:p>
          <a:p>
            <a:pPr marL="171450" indent="-171450" defTabSz="457200">
              <a:spcAft>
                <a:spcPts val="1200"/>
              </a:spcAft>
              <a:buClr>
                <a:srgbClr val="CC2A2A"/>
              </a:buClr>
              <a:buSzPct val="100000"/>
              <a:buFont typeface="Arial" panose="020B0604020202020204" pitchFamily="34" charset="0"/>
              <a:buChar char="•"/>
            </a:pPr>
            <a:r>
              <a:rPr lang="en-US" sz="16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Can data be disseminated without security constraints?</a:t>
            </a:r>
          </a:p>
          <a:p>
            <a:pPr marL="171450" indent="-171450" defTabSz="457200">
              <a:spcAft>
                <a:spcPts val="1200"/>
              </a:spcAft>
              <a:buClr>
                <a:srgbClr val="CC2A2A"/>
              </a:buClr>
              <a:buSzPct val="100000"/>
              <a:buFont typeface="Arial" panose="020B0604020202020204" pitchFamily="34" charset="0"/>
              <a:buChar char="•"/>
            </a:pPr>
            <a:r>
              <a:rPr lang="en-US" sz="16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Select an appropriate dissemination format (e.g., SDMX).</a:t>
            </a:r>
          </a:p>
          <a:p>
            <a:pPr defTabSz="457200">
              <a:spcAft>
                <a:spcPts val="1200"/>
              </a:spcAft>
              <a:buClr>
                <a:srgbClr val="CC2A2A"/>
              </a:buClr>
              <a:buSzPct val="100000"/>
            </a:pPr>
            <a:r>
              <a:rPr lang="en-US" sz="1600" b="1" dirty="0" err="1">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Operationalise</a:t>
            </a:r>
            <a:r>
              <a:rPr lang="en-US" sz="1600" b="1"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 </a:t>
            </a:r>
            <a:r>
              <a:rPr lang="en-US" sz="1600" b="1" dirty="0" err="1">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Maintainence</a:t>
            </a:r>
            <a:r>
              <a:rPr lang="en-US" sz="1600" b="1"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 and Support</a:t>
            </a:r>
          </a:p>
          <a:p>
            <a:pPr marL="171450" indent="-171450" defTabSz="457200">
              <a:spcAft>
                <a:spcPts val="1200"/>
              </a:spcAft>
              <a:buClr>
                <a:srgbClr val="CC2A2A"/>
              </a:buClr>
              <a:buSzPct val="100000"/>
              <a:buFont typeface="Arial" panose="020B0604020202020204" pitchFamily="34" charset="0"/>
              <a:buChar char="•"/>
            </a:pPr>
            <a:r>
              <a:rPr lang="en-US" sz="16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Establish a process for maintaining and upgrading metadata and rules.</a:t>
            </a:r>
          </a:p>
        </p:txBody>
      </p:sp>
    </p:spTree>
    <p:extLst>
      <p:ext uri="{BB962C8B-B14F-4D97-AF65-F5344CB8AC3E}">
        <p14:creationId xmlns:p14="http://schemas.microsoft.com/office/powerpoint/2010/main" val="1362474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8CACF-2ED3-983B-E1FC-62722F0A8897}"/>
              </a:ext>
            </a:extLst>
          </p:cNvPr>
          <p:cNvSpPr>
            <a:spLocks noGrp="1"/>
          </p:cNvSpPr>
          <p:nvPr>
            <p:ph type="title"/>
          </p:nvPr>
        </p:nvSpPr>
        <p:spPr/>
        <p:txBody>
          <a:bodyPr/>
          <a:lstStyle/>
          <a:p>
            <a:r>
              <a:rPr lang="en-IE" dirty="0"/>
              <a:t>Evaluation</a:t>
            </a:r>
          </a:p>
        </p:txBody>
      </p:sp>
      <p:pic>
        <p:nvPicPr>
          <p:cNvPr id="5" name="Immagine 4">
            <a:extLst>
              <a:ext uri="{FF2B5EF4-FFF2-40B4-BE49-F238E27FC236}">
                <a16:creationId xmlns:a16="http://schemas.microsoft.com/office/drawing/2014/main" id="{98DE16ED-CAAF-B666-7EB9-2B13A5F8470D}"/>
              </a:ext>
            </a:extLst>
          </p:cNvPr>
          <p:cNvPicPr>
            <a:picLocks noChangeAspect="1"/>
          </p:cNvPicPr>
          <p:nvPr/>
        </p:nvPicPr>
        <p:blipFill>
          <a:blip r:embed="rId2"/>
          <a:stretch>
            <a:fillRect/>
          </a:stretch>
        </p:blipFill>
        <p:spPr>
          <a:xfrm>
            <a:off x="450965" y="2190915"/>
            <a:ext cx="1676400" cy="1952625"/>
          </a:xfrm>
          <a:prstGeom prst="rect">
            <a:avLst/>
          </a:prstGeom>
        </p:spPr>
      </p:pic>
      <p:sp>
        <p:nvSpPr>
          <p:cNvPr id="6" name="Rettangolo 5">
            <a:extLst>
              <a:ext uri="{FF2B5EF4-FFF2-40B4-BE49-F238E27FC236}">
                <a16:creationId xmlns:a16="http://schemas.microsoft.com/office/drawing/2014/main" id="{A958155A-5535-5F79-A946-BC440C9A36F6}"/>
              </a:ext>
            </a:extLst>
          </p:cNvPr>
          <p:cNvSpPr/>
          <p:nvPr/>
        </p:nvSpPr>
        <p:spPr>
          <a:xfrm>
            <a:off x="2702464" y="2087674"/>
            <a:ext cx="8935451" cy="4274784"/>
          </a:xfrm>
          <a:prstGeom prst="rect">
            <a:avLst/>
          </a:prstGeom>
        </p:spPr>
        <p:txBody>
          <a:bodyPr wrap="square">
            <a:spAutoFit/>
          </a:bodyPr>
          <a:lstStyle/>
          <a:p>
            <a:pPr defTabSz="457200">
              <a:spcAft>
                <a:spcPts val="1200"/>
              </a:spcAft>
              <a:buClr>
                <a:srgbClr val="CC2A2A"/>
              </a:buClr>
              <a:buSzPct val="100000"/>
            </a:pPr>
            <a:r>
              <a:rPr lang="en-US" sz="1400" b="1"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Evaluation of the project</a:t>
            </a:r>
          </a:p>
          <a:p>
            <a:pPr marL="171450" indent="-171450" defTabSz="457200">
              <a:lnSpc>
                <a:spcPct val="150000"/>
              </a:lnSpc>
              <a:spcAft>
                <a:spcPts val="1200"/>
              </a:spcAft>
              <a:buClr>
                <a:srgbClr val="CC2A2A"/>
              </a:buClr>
              <a:buSzPct val="100000"/>
              <a:buFont typeface="Arial" panose="020B0604020202020204" pitchFamily="34" charset="0"/>
              <a:buChar char="•"/>
            </a:pPr>
            <a:r>
              <a:rPr lang="en-US" sz="1400" b="1"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Project Objectives</a:t>
            </a:r>
            <a:r>
              <a:rPr lang="en-US" sz="14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 assess whether the project has achieved its stated objectives and delivered the expected outcomes.</a:t>
            </a:r>
          </a:p>
          <a:p>
            <a:pPr marL="171450" indent="-171450" defTabSz="457200">
              <a:lnSpc>
                <a:spcPct val="150000"/>
              </a:lnSpc>
              <a:spcAft>
                <a:spcPts val="1200"/>
              </a:spcAft>
              <a:buClr>
                <a:srgbClr val="CC2A2A"/>
              </a:buClr>
              <a:buSzPct val="100000"/>
              <a:buFont typeface="Arial" panose="020B0604020202020204" pitchFamily="34" charset="0"/>
              <a:buChar char="•"/>
            </a:pPr>
            <a:r>
              <a:rPr lang="en-US" sz="1400" b="1"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Scope Adherence</a:t>
            </a:r>
            <a:r>
              <a:rPr lang="en-US" sz="14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 evaluate if the project stayed within the defined scope and if any deviations were justified and documented.</a:t>
            </a:r>
          </a:p>
          <a:p>
            <a:pPr marL="171450" indent="-171450" defTabSz="457200">
              <a:lnSpc>
                <a:spcPct val="150000"/>
              </a:lnSpc>
              <a:spcAft>
                <a:spcPts val="1200"/>
              </a:spcAft>
              <a:buClr>
                <a:srgbClr val="CC2A2A"/>
              </a:buClr>
              <a:buSzPct val="100000"/>
              <a:buFont typeface="Arial" panose="020B0604020202020204" pitchFamily="34" charset="0"/>
              <a:buChar char="•"/>
            </a:pPr>
            <a:r>
              <a:rPr lang="en-US" sz="1400" b="1"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Budget and Resource Management</a:t>
            </a:r>
            <a:r>
              <a:rPr lang="en-US" sz="14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 evaluate how well the project adhered to the allocated budget and effectively managed resources.</a:t>
            </a:r>
          </a:p>
          <a:p>
            <a:pPr marL="171450" indent="-171450" defTabSz="457200">
              <a:lnSpc>
                <a:spcPct val="150000"/>
              </a:lnSpc>
              <a:spcAft>
                <a:spcPts val="1200"/>
              </a:spcAft>
              <a:buClr>
                <a:srgbClr val="CC2A2A"/>
              </a:buClr>
              <a:buSzPct val="100000"/>
              <a:buFont typeface="Arial" panose="020B0604020202020204" pitchFamily="34" charset="0"/>
              <a:buChar char="•"/>
            </a:pPr>
            <a:r>
              <a:rPr lang="en-US" sz="1400" b="1"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Quality of Deliverables</a:t>
            </a:r>
            <a:r>
              <a:rPr lang="en-US" sz="14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 assess the quality of the project's deliverables against the expectations.</a:t>
            </a:r>
          </a:p>
          <a:p>
            <a:pPr marL="171450" indent="-171450" defTabSz="457200">
              <a:lnSpc>
                <a:spcPct val="150000"/>
              </a:lnSpc>
              <a:spcAft>
                <a:spcPts val="1200"/>
              </a:spcAft>
              <a:buClr>
                <a:srgbClr val="CC2A2A"/>
              </a:buClr>
              <a:buSzPct val="100000"/>
              <a:buFont typeface="Arial" panose="020B0604020202020204" pitchFamily="34" charset="0"/>
              <a:buChar char="•"/>
            </a:pPr>
            <a:r>
              <a:rPr lang="en-US" sz="1400" b="1"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Lessons Learned</a:t>
            </a:r>
            <a:r>
              <a:rPr lang="en-US" sz="14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 analyze the lessons learned throughout the project and how those insights can be applied to future projects.</a:t>
            </a:r>
          </a:p>
        </p:txBody>
      </p:sp>
    </p:spTree>
    <p:extLst>
      <p:ext uri="{BB962C8B-B14F-4D97-AF65-F5344CB8AC3E}">
        <p14:creationId xmlns:p14="http://schemas.microsoft.com/office/powerpoint/2010/main" val="2039904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8CACF-2ED3-983B-E1FC-62722F0A8897}"/>
              </a:ext>
            </a:extLst>
          </p:cNvPr>
          <p:cNvSpPr>
            <a:spLocks noGrp="1"/>
          </p:cNvSpPr>
          <p:nvPr>
            <p:ph type="title"/>
          </p:nvPr>
        </p:nvSpPr>
        <p:spPr/>
        <p:txBody>
          <a:bodyPr/>
          <a:lstStyle/>
          <a:p>
            <a:r>
              <a:rPr lang="en-IE" dirty="0"/>
              <a:t>Checklist for VTL project</a:t>
            </a:r>
          </a:p>
        </p:txBody>
      </p:sp>
      <p:sp>
        <p:nvSpPr>
          <p:cNvPr id="3" name="Titolo 1">
            <a:extLst>
              <a:ext uri="{FF2B5EF4-FFF2-40B4-BE49-F238E27FC236}">
                <a16:creationId xmlns:a16="http://schemas.microsoft.com/office/drawing/2014/main" id="{478E330E-0833-2933-A5D5-75AD508B54D4}"/>
              </a:ext>
            </a:extLst>
          </p:cNvPr>
          <p:cNvSpPr txBox="1">
            <a:spLocks/>
          </p:cNvSpPr>
          <p:nvPr/>
        </p:nvSpPr>
        <p:spPr>
          <a:xfrm>
            <a:off x="529710" y="2509283"/>
            <a:ext cx="11283042" cy="4159804"/>
          </a:xfrm>
          <a:prstGeom prst="rect">
            <a:avLst/>
          </a:prstGeom>
          <a:solidFill>
            <a:srgbClr val="0070C0"/>
          </a:solidFill>
        </p:spPr>
        <p:txBody>
          <a:bodyPr vert="horz" lIns="91440" tIns="45720" rIns="91440" bIns="45720" rtlCol="0" anchor="ctr">
            <a:normAutofit fontScale="92500" lnSpcReduction="20000"/>
          </a:bodyPr>
          <a:lstStyle>
            <a:lvl1pPr algn="ctr" defTabSz="914400" rtl="0" eaLnBrk="1" latinLnBrk="0" hangingPunct="1">
              <a:lnSpc>
                <a:spcPct val="90000"/>
              </a:lnSpc>
              <a:spcBef>
                <a:spcPct val="0"/>
              </a:spcBef>
              <a:buNone/>
              <a:defRPr sz="4400" kern="1200">
                <a:solidFill>
                  <a:schemeClr val="bg1"/>
                </a:solidFill>
                <a:effectLst>
                  <a:outerShdw blurRad="38100" dist="38100" dir="2700000" algn="tl">
                    <a:srgbClr val="000000">
                      <a:alpha val="43137"/>
                    </a:srgbClr>
                  </a:outerShdw>
                </a:effectLst>
                <a:latin typeface="+mj-lt"/>
                <a:ea typeface="+mj-ea"/>
                <a:cs typeface="+mj-cs"/>
              </a:defRPr>
            </a:lvl1pPr>
          </a:lstStyle>
          <a:p>
            <a:endParaRPr lang="it-IT" sz="7200" dirty="0"/>
          </a:p>
          <a:p>
            <a:r>
              <a:rPr lang="it-IT" sz="7200" dirty="0"/>
              <a:t>Thank </a:t>
            </a:r>
            <a:r>
              <a:rPr lang="it-IT" sz="7200" dirty="0" err="1"/>
              <a:t>you</a:t>
            </a:r>
            <a:endParaRPr lang="it-IT" sz="7200" dirty="0"/>
          </a:p>
          <a:p>
            <a:endParaRPr lang="it-IT" sz="7200" dirty="0"/>
          </a:p>
          <a:p>
            <a:pPr>
              <a:lnSpc>
                <a:spcPct val="160000"/>
              </a:lnSpc>
            </a:pPr>
            <a:r>
              <a:rPr lang="it-IT" sz="3200" dirty="0">
                <a:latin typeface="Verdana" panose="020B0604030504040204" pitchFamily="34" charset="0"/>
                <a:ea typeface="Verdana" panose="020B0604030504040204" pitchFamily="34" charset="0"/>
                <a:hlinkClick r:id="rId2">
                  <a:extLst>
                    <a:ext uri="{A12FA001-AC4F-418D-AE19-62706E023703}">
                      <ahyp:hlinkClr xmlns:ahyp="http://schemas.microsoft.com/office/drawing/2018/hyperlinkcolor" val="tx"/>
                    </a:ext>
                  </a:extLst>
                </a:hlinkClick>
              </a:rPr>
              <a:t>camol@istat.it</a:t>
            </a:r>
            <a:endParaRPr lang="it-IT" sz="3200" dirty="0">
              <a:latin typeface="Verdana" panose="020B0604030504040204" pitchFamily="34" charset="0"/>
              <a:ea typeface="Verdana" panose="020B0604030504040204" pitchFamily="34" charset="0"/>
            </a:endParaRPr>
          </a:p>
          <a:p>
            <a:pPr>
              <a:lnSpc>
                <a:spcPct val="160000"/>
              </a:lnSpc>
            </a:pPr>
            <a:r>
              <a:rPr lang="it-IT" sz="3200" dirty="0">
                <a:latin typeface="Verdana" panose="020B0604030504040204" pitchFamily="34" charset="0"/>
                <a:ea typeface="Verdana" panose="020B0604030504040204" pitchFamily="34" charset="0"/>
                <a:hlinkClick r:id="rId3">
                  <a:extLst>
                    <a:ext uri="{A12FA001-AC4F-418D-AE19-62706E023703}">
                      <ahyp:hlinkClr xmlns:ahyp="http://schemas.microsoft.com/office/drawing/2018/hyperlinkcolor" val="tx"/>
                    </a:ext>
                  </a:extLst>
                </a:hlinkClick>
              </a:rPr>
              <a:t>giulia.penne@istat.it</a:t>
            </a:r>
            <a:endParaRPr lang="it-IT" sz="3200" dirty="0">
              <a:latin typeface="Verdana" panose="020B0604030504040204" pitchFamily="34" charset="0"/>
              <a:ea typeface="Verdana" panose="020B0604030504040204" pitchFamily="34" charset="0"/>
            </a:endParaRPr>
          </a:p>
          <a:p>
            <a:pPr>
              <a:lnSpc>
                <a:spcPct val="160000"/>
              </a:lnSpc>
            </a:pPr>
            <a:r>
              <a:rPr lang="it-IT" sz="3200" dirty="0">
                <a:latin typeface="Verdana" panose="020B0604030504040204" pitchFamily="34" charset="0"/>
                <a:ea typeface="Verdana" panose="020B0604030504040204" pitchFamily="34" charset="0"/>
                <a:hlinkClick r:id="rId4">
                  <a:extLst>
                    <a:ext uri="{A12FA001-AC4F-418D-AE19-62706E023703}">
                      <ahyp:hlinkClr xmlns:ahyp="http://schemas.microsoft.com/office/drawing/2018/hyperlinkcolor" val="tx"/>
                    </a:ext>
                  </a:extLst>
                </a:hlinkClick>
              </a:rPr>
              <a:t>vignola@istat</a:t>
            </a:r>
            <a:r>
              <a:rPr lang="it-IT" sz="3200">
                <a:latin typeface="Verdana" panose="020B0604030504040204" pitchFamily="34" charset="0"/>
                <a:ea typeface="Verdana" panose="020B0604030504040204" pitchFamily="34" charset="0"/>
                <a:hlinkClick r:id="rId4">
                  <a:extLst>
                    <a:ext uri="{A12FA001-AC4F-418D-AE19-62706E023703}">
                      <ahyp:hlinkClr xmlns:ahyp="http://schemas.microsoft.com/office/drawing/2018/hyperlinkcolor" val="tx"/>
                    </a:ext>
                  </a:extLst>
                </a:hlinkClick>
              </a:rPr>
              <a:t>.it</a:t>
            </a:r>
            <a:endParaRPr lang="it-IT" sz="3200" dirty="0">
              <a:latin typeface="Verdana" panose="020B0604030504040204" pitchFamily="34" charset="0"/>
              <a:ea typeface="Verdana" panose="020B0604030504040204" pitchFamily="34" charset="0"/>
            </a:endParaRPr>
          </a:p>
          <a:p>
            <a:endParaRPr lang="it-IT"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789166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1B7CE-53E9-91E2-0782-060716D2215D}"/>
              </a:ext>
            </a:extLst>
          </p:cNvPr>
          <p:cNvSpPr>
            <a:spLocks noGrp="1"/>
          </p:cNvSpPr>
          <p:nvPr>
            <p:ph type="title"/>
          </p:nvPr>
        </p:nvSpPr>
        <p:spPr/>
        <p:txBody>
          <a:bodyPr>
            <a:normAutofit/>
          </a:bodyPr>
          <a:lstStyle/>
          <a:p>
            <a:r>
              <a:rPr lang="en-IE" sz="3200" dirty="0"/>
              <a:t>Introducing VTL in a statistical business process</a:t>
            </a:r>
          </a:p>
        </p:txBody>
      </p:sp>
      <p:pic>
        <p:nvPicPr>
          <p:cNvPr id="4" name="Immagine 3">
            <a:extLst>
              <a:ext uri="{FF2B5EF4-FFF2-40B4-BE49-F238E27FC236}">
                <a16:creationId xmlns:a16="http://schemas.microsoft.com/office/drawing/2014/main" id="{1875FE46-19CF-9D91-4D36-AC1F6257DE1C}"/>
              </a:ext>
            </a:extLst>
          </p:cNvPr>
          <p:cNvPicPr>
            <a:picLocks noChangeAspect="1"/>
          </p:cNvPicPr>
          <p:nvPr/>
        </p:nvPicPr>
        <p:blipFill>
          <a:blip r:embed="rId2"/>
          <a:stretch>
            <a:fillRect/>
          </a:stretch>
        </p:blipFill>
        <p:spPr>
          <a:xfrm>
            <a:off x="10162212" y="2687152"/>
            <a:ext cx="1069526" cy="969186"/>
          </a:xfrm>
          <a:prstGeom prst="rect">
            <a:avLst/>
          </a:prstGeom>
        </p:spPr>
      </p:pic>
      <p:pic>
        <p:nvPicPr>
          <p:cNvPr id="5" name="Immagine 4">
            <a:extLst>
              <a:ext uri="{FF2B5EF4-FFF2-40B4-BE49-F238E27FC236}">
                <a16:creationId xmlns:a16="http://schemas.microsoft.com/office/drawing/2014/main" id="{26F958C4-FDC0-A0D7-B993-1FECA765C83A}"/>
              </a:ext>
            </a:extLst>
          </p:cNvPr>
          <p:cNvPicPr>
            <a:picLocks noChangeAspect="1"/>
          </p:cNvPicPr>
          <p:nvPr/>
        </p:nvPicPr>
        <p:blipFill>
          <a:blip r:embed="rId3"/>
          <a:stretch>
            <a:fillRect/>
          </a:stretch>
        </p:blipFill>
        <p:spPr>
          <a:xfrm>
            <a:off x="8939167" y="2528798"/>
            <a:ext cx="1124186" cy="790978"/>
          </a:xfrm>
          <a:prstGeom prst="rect">
            <a:avLst/>
          </a:prstGeom>
        </p:spPr>
      </p:pic>
      <p:pic>
        <p:nvPicPr>
          <p:cNvPr id="6" name="Immagine 5">
            <a:extLst>
              <a:ext uri="{FF2B5EF4-FFF2-40B4-BE49-F238E27FC236}">
                <a16:creationId xmlns:a16="http://schemas.microsoft.com/office/drawing/2014/main" id="{260E93C5-D533-8C85-1F83-AEA8B7F41602}"/>
              </a:ext>
            </a:extLst>
          </p:cNvPr>
          <p:cNvPicPr>
            <a:picLocks noChangeAspect="1"/>
          </p:cNvPicPr>
          <p:nvPr/>
        </p:nvPicPr>
        <p:blipFill>
          <a:blip r:embed="rId4"/>
          <a:stretch>
            <a:fillRect/>
          </a:stretch>
        </p:blipFill>
        <p:spPr>
          <a:xfrm flipH="1">
            <a:off x="8939167" y="3268765"/>
            <a:ext cx="949217" cy="883754"/>
          </a:xfrm>
          <a:prstGeom prst="rect">
            <a:avLst/>
          </a:prstGeom>
        </p:spPr>
      </p:pic>
      <p:pic>
        <p:nvPicPr>
          <p:cNvPr id="7" name="Immagine 6">
            <a:extLst>
              <a:ext uri="{FF2B5EF4-FFF2-40B4-BE49-F238E27FC236}">
                <a16:creationId xmlns:a16="http://schemas.microsoft.com/office/drawing/2014/main" id="{C78CA943-630C-C6DE-9172-256C0FFD1205}"/>
              </a:ext>
            </a:extLst>
          </p:cNvPr>
          <p:cNvPicPr>
            <a:picLocks noChangeAspect="1"/>
          </p:cNvPicPr>
          <p:nvPr/>
        </p:nvPicPr>
        <p:blipFill>
          <a:blip r:embed="rId5"/>
          <a:stretch>
            <a:fillRect/>
          </a:stretch>
        </p:blipFill>
        <p:spPr>
          <a:xfrm>
            <a:off x="8539464" y="5472899"/>
            <a:ext cx="1207684" cy="907654"/>
          </a:xfrm>
          <a:prstGeom prst="rect">
            <a:avLst/>
          </a:prstGeom>
        </p:spPr>
      </p:pic>
      <p:pic>
        <p:nvPicPr>
          <p:cNvPr id="8" name="Immagine 7">
            <a:extLst>
              <a:ext uri="{FF2B5EF4-FFF2-40B4-BE49-F238E27FC236}">
                <a16:creationId xmlns:a16="http://schemas.microsoft.com/office/drawing/2014/main" id="{99DFF2EC-AFC8-8F56-CE53-DEEC0C40EF46}"/>
              </a:ext>
            </a:extLst>
          </p:cNvPr>
          <p:cNvPicPr>
            <a:picLocks noChangeAspect="1"/>
          </p:cNvPicPr>
          <p:nvPr/>
        </p:nvPicPr>
        <p:blipFill>
          <a:blip r:embed="rId6">
            <a:extLst>
              <a:ext uri="{BEBA8EAE-BF5A-486C-A8C5-ECC9F3942E4B}">
                <a14:imgProps xmlns:a14="http://schemas.microsoft.com/office/drawing/2010/main">
                  <a14:imgLayer r:embed="rId7">
                    <a14:imgEffect>
                      <a14:brightnessContrast bright="40000" contrast="-20000"/>
                    </a14:imgEffect>
                  </a14:imgLayer>
                </a14:imgProps>
              </a:ext>
            </a:extLst>
          </a:blip>
          <a:stretch>
            <a:fillRect/>
          </a:stretch>
        </p:blipFill>
        <p:spPr>
          <a:xfrm>
            <a:off x="9871451" y="5245251"/>
            <a:ext cx="1355827" cy="709103"/>
          </a:xfrm>
          <a:prstGeom prst="rect">
            <a:avLst/>
          </a:prstGeom>
        </p:spPr>
      </p:pic>
      <p:sp>
        <p:nvSpPr>
          <p:cNvPr id="9" name="CasellaDiTesto 8">
            <a:extLst>
              <a:ext uri="{FF2B5EF4-FFF2-40B4-BE49-F238E27FC236}">
                <a16:creationId xmlns:a16="http://schemas.microsoft.com/office/drawing/2014/main" id="{A6BA9EF6-9980-BA02-281F-1D2472F90FB5}"/>
              </a:ext>
            </a:extLst>
          </p:cNvPr>
          <p:cNvSpPr txBox="1"/>
          <p:nvPr/>
        </p:nvSpPr>
        <p:spPr>
          <a:xfrm>
            <a:off x="289601" y="1755650"/>
            <a:ext cx="6850079" cy="2431435"/>
          </a:xfrm>
          <a:prstGeom prst="rect">
            <a:avLst/>
          </a:prstGeom>
          <a:noFill/>
        </p:spPr>
        <p:txBody>
          <a:bodyPr wrap="square" rtlCol="0">
            <a:spAutoFit/>
          </a:bodyPr>
          <a:lstStyle/>
          <a:p>
            <a:r>
              <a:rPr lang="it-IT" b="1" dirty="0" err="1">
                <a:latin typeface="Verdana" panose="020B0604030504040204" pitchFamily="34" charset="0"/>
                <a:ea typeface="Verdana" panose="020B0604030504040204" pitchFamily="34" charset="0"/>
              </a:rPr>
              <a:t>Pros</a:t>
            </a:r>
            <a:endParaRPr lang="it-IT" b="1" dirty="0">
              <a:latin typeface="Verdana" panose="020B0604030504040204" pitchFamily="34" charset="0"/>
              <a:ea typeface="Verdana" panose="020B0604030504040204" pitchFamily="34" charset="0"/>
            </a:endParaRPr>
          </a:p>
          <a:p>
            <a:endParaRPr lang="it-IT" b="1" dirty="0">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en-US" sz="1600" b="1" dirty="0">
                <a:latin typeface="Verdana" panose="020B0604030504040204" pitchFamily="34" charset="0"/>
                <a:ea typeface="Verdana" panose="020B0604030504040204" pitchFamily="34" charset="0"/>
              </a:rPr>
              <a:t>Standardization Advantages</a:t>
            </a:r>
            <a:r>
              <a:rPr lang="en-US" sz="1600" dirty="0">
                <a:latin typeface="Verdana" panose="020B0604030504040204" pitchFamily="34" charset="0"/>
                <a:ea typeface="Verdana" panose="020B0604030504040204" pitchFamily="34" charset="0"/>
              </a:rPr>
              <a:t>: Facilitates movement towards a standardized approach.</a:t>
            </a:r>
          </a:p>
          <a:p>
            <a:pPr marL="285750" indent="-285750" algn="just">
              <a:spcBef>
                <a:spcPts val="1200"/>
              </a:spcBef>
              <a:buFont typeface="Arial" panose="020B0604020202020204" pitchFamily="34" charset="0"/>
              <a:buChar char="•"/>
            </a:pPr>
            <a:r>
              <a:rPr lang="en-US" sz="1600" b="1" dirty="0">
                <a:latin typeface="Verdana" panose="020B0604030504040204" pitchFamily="34" charset="0"/>
                <a:ea typeface="Verdana" panose="020B0604030504040204" pitchFamily="34" charset="0"/>
              </a:rPr>
              <a:t>Internal and External Sharing</a:t>
            </a:r>
            <a:r>
              <a:rPr lang="en-US" sz="1600" dirty="0">
                <a:latin typeface="Verdana" panose="020B0604030504040204" pitchFamily="34" charset="0"/>
                <a:ea typeface="Verdana" panose="020B0604030504040204" pitchFamily="34" charset="0"/>
              </a:rPr>
              <a:t>: Enables the sharing of resources both within and outside the organization.</a:t>
            </a:r>
          </a:p>
          <a:p>
            <a:pPr marL="285750" indent="-285750" algn="just">
              <a:spcBef>
                <a:spcPts val="1200"/>
              </a:spcBef>
              <a:buFont typeface="Arial" panose="020B0604020202020204" pitchFamily="34" charset="0"/>
              <a:buChar char="•"/>
            </a:pPr>
            <a:r>
              <a:rPr lang="en-US" sz="1600" b="1" dirty="0">
                <a:latin typeface="Verdana" panose="020B0604030504040204" pitchFamily="34" charset="0"/>
                <a:ea typeface="Verdana" panose="020B0604030504040204" pitchFamily="34" charset="0"/>
              </a:rPr>
              <a:t>Community Collaboration: </a:t>
            </a:r>
            <a:r>
              <a:rPr lang="en-US" sz="1600" dirty="0">
                <a:latin typeface="Verdana" panose="020B0604030504040204" pitchFamily="34" charset="0"/>
                <a:ea typeface="Verdana" panose="020B0604030504040204" pitchFamily="34" charset="0"/>
              </a:rPr>
              <a:t>Provides the opportunity to  benefits of a community actively working on the language.</a:t>
            </a:r>
          </a:p>
        </p:txBody>
      </p:sp>
      <p:sp>
        <p:nvSpPr>
          <p:cNvPr id="10" name="CasellaDiTesto 9">
            <a:extLst>
              <a:ext uri="{FF2B5EF4-FFF2-40B4-BE49-F238E27FC236}">
                <a16:creationId xmlns:a16="http://schemas.microsoft.com/office/drawing/2014/main" id="{624EFCE7-DE93-E7B8-BF0C-EA22F246F0AB}"/>
              </a:ext>
            </a:extLst>
          </p:cNvPr>
          <p:cNvSpPr txBox="1"/>
          <p:nvPr/>
        </p:nvSpPr>
        <p:spPr>
          <a:xfrm>
            <a:off x="395000" y="4707250"/>
            <a:ext cx="6965024" cy="1785104"/>
          </a:xfrm>
          <a:prstGeom prst="rect">
            <a:avLst/>
          </a:prstGeom>
          <a:noFill/>
        </p:spPr>
        <p:txBody>
          <a:bodyPr wrap="square" rtlCol="0">
            <a:spAutoFit/>
          </a:bodyPr>
          <a:lstStyle/>
          <a:p>
            <a:r>
              <a:rPr lang="it-IT" b="1" dirty="0" err="1">
                <a:latin typeface="Verdana" panose="020B0604030504040204" pitchFamily="34" charset="0"/>
                <a:ea typeface="Verdana" panose="020B0604030504040204" pitchFamily="34" charset="0"/>
              </a:rPr>
              <a:t>Cons</a:t>
            </a:r>
            <a:endParaRPr lang="it-IT" b="1" dirty="0">
              <a:latin typeface="Verdana" panose="020B0604030504040204" pitchFamily="34" charset="0"/>
              <a:ea typeface="Verdana" panose="020B0604030504040204" pitchFamily="34" charset="0"/>
            </a:endParaRPr>
          </a:p>
          <a:p>
            <a:endParaRPr lang="it-IT" b="1" dirty="0">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en-US" sz="1600" b="1" dirty="0">
                <a:latin typeface="Verdana" panose="020B0604030504040204" pitchFamily="34" charset="0"/>
                <a:ea typeface="Verdana" panose="020B0604030504040204" pitchFamily="34" charset="0"/>
              </a:rPr>
              <a:t>Training Expenses: </a:t>
            </a:r>
            <a:r>
              <a:rPr lang="en-US" sz="1600" dirty="0">
                <a:latin typeface="Verdana" panose="020B0604030504040204" pitchFamily="34" charset="0"/>
                <a:ea typeface="Verdana" panose="020B0604030504040204" pitchFamily="34" charset="0"/>
              </a:rPr>
              <a:t>Costs associated with training personnel on the language.</a:t>
            </a:r>
          </a:p>
          <a:p>
            <a:pPr marL="285750" indent="-285750" algn="just">
              <a:spcBef>
                <a:spcPts val="1200"/>
              </a:spcBef>
              <a:buFont typeface="Arial" panose="020B0604020202020204" pitchFamily="34" charset="0"/>
              <a:buChar char="•"/>
            </a:pPr>
            <a:r>
              <a:rPr lang="en-US" sz="1600" b="1" dirty="0">
                <a:latin typeface="Verdana" panose="020B0604030504040204" pitchFamily="34" charset="0"/>
                <a:ea typeface="Verdana" panose="020B0604030504040204" pitchFamily="34" charset="0"/>
              </a:rPr>
              <a:t>Integration Costs: </a:t>
            </a:r>
            <a:r>
              <a:rPr lang="en-US" sz="1600" dirty="0">
                <a:latin typeface="Verdana" panose="020B0604030504040204" pitchFamily="34" charset="0"/>
                <a:ea typeface="Verdana" panose="020B0604030504040204" pitchFamily="34" charset="0"/>
              </a:rPr>
              <a:t>Expenses related to the introduction of the language into the existing statistical business process.</a:t>
            </a:r>
          </a:p>
        </p:txBody>
      </p:sp>
      <p:sp>
        <p:nvSpPr>
          <p:cNvPr id="11" name="Fumetto 4 14">
            <a:extLst>
              <a:ext uri="{FF2B5EF4-FFF2-40B4-BE49-F238E27FC236}">
                <a16:creationId xmlns:a16="http://schemas.microsoft.com/office/drawing/2014/main" id="{CC599F3A-06F1-F751-D1B8-3D3E4DCB8327}"/>
              </a:ext>
            </a:extLst>
          </p:cNvPr>
          <p:cNvSpPr/>
          <p:nvPr/>
        </p:nvSpPr>
        <p:spPr>
          <a:xfrm rot="10800000">
            <a:off x="8166501" y="1874864"/>
            <a:ext cx="3409900" cy="2620479"/>
          </a:xfrm>
          <a:prstGeom prst="cloudCallout">
            <a:avLst>
              <a:gd name="adj1" fmla="val 69001"/>
              <a:gd name="adj2" fmla="val -16870"/>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Fumetto 4 15">
            <a:extLst>
              <a:ext uri="{FF2B5EF4-FFF2-40B4-BE49-F238E27FC236}">
                <a16:creationId xmlns:a16="http://schemas.microsoft.com/office/drawing/2014/main" id="{E5827EF1-63A9-B4DE-AF7E-DE831C011216}"/>
              </a:ext>
            </a:extLst>
          </p:cNvPr>
          <p:cNvSpPr/>
          <p:nvPr/>
        </p:nvSpPr>
        <p:spPr>
          <a:xfrm rot="10800000">
            <a:off x="8405408" y="4806134"/>
            <a:ext cx="3191075" cy="1864927"/>
          </a:xfrm>
          <a:prstGeom prst="cloudCallout">
            <a:avLst>
              <a:gd name="adj1" fmla="val 74724"/>
              <a:gd name="adj2" fmla="val -9342"/>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312979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A9104-BA46-C239-7FBD-3577C8A9EB06}"/>
              </a:ext>
            </a:extLst>
          </p:cNvPr>
          <p:cNvSpPr>
            <a:spLocks noGrp="1"/>
          </p:cNvSpPr>
          <p:nvPr>
            <p:ph type="title"/>
          </p:nvPr>
        </p:nvSpPr>
        <p:spPr/>
        <p:txBody>
          <a:bodyPr>
            <a:normAutofit fontScale="90000"/>
          </a:bodyPr>
          <a:lstStyle/>
          <a:p>
            <a:r>
              <a:rPr lang="en-IE" dirty="0"/>
              <a:t>How to move on a new VTL project?</a:t>
            </a:r>
          </a:p>
        </p:txBody>
      </p:sp>
      <p:sp>
        <p:nvSpPr>
          <p:cNvPr id="5" name="Segnaposto testo 1">
            <a:extLst>
              <a:ext uri="{FF2B5EF4-FFF2-40B4-BE49-F238E27FC236}">
                <a16:creationId xmlns:a16="http://schemas.microsoft.com/office/drawing/2014/main" id="{4B495FB0-1671-FA2F-07EF-F27BD3F3DD2F}"/>
              </a:ext>
            </a:extLst>
          </p:cNvPr>
          <p:cNvSpPr txBox="1">
            <a:spLocks/>
          </p:cNvSpPr>
          <p:nvPr/>
        </p:nvSpPr>
        <p:spPr bwMode="auto">
          <a:xfrm>
            <a:off x="442002" y="1925606"/>
            <a:ext cx="7617270" cy="4259812"/>
          </a:xfrm>
          <a:prstGeom prst="rect">
            <a:avLst/>
          </a:prstGeom>
          <a:noFill/>
          <a:ln w="127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spcCol="540000" anchor="t" anchorCtr="0" compatLnSpc="1">
            <a:prstTxWarp prst="textNoShape">
              <a:avLst/>
            </a:prstTxWarp>
            <a:noAutofit/>
          </a:bodyPr>
          <a:lstStyle>
            <a:lvl1pPr marL="0" indent="0" algn="l" defTabSz="457200" rtl="0" fontAlgn="t">
              <a:spcBef>
                <a:spcPct val="0"/>
              </a:spcBef>
              <a:spcAft>
                <a:spcPts val="1200"/>
              </a:spcAft>
              <a:buClr>
                <a:srgbClr val="CC2A2A"/>
              </a:buClr>
              <a:buSzPct val="100000"/>
              <a:buNone/>
              <a:defRPr sz="1800" b="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457200" indent="0" algn="l" defTabSz="457200" rtl="0" fontAlgn="base">
              <a:spcBef>
                <a:spcPct val="20000"/>
              </a:spcBef>
              <a:spcAft>
                <a:spcPts val="600"/>
              </a:spcAft>
              <a:buClr>
                <a:srgbClr val="CC2A2A"/>
              </a:buClr>
              <a:buSzPct val="100000"/>
              <a:buNone/>
              <a:defRPr sz="2000" b="1" kern="1200">
                <a:solidFill>
                  <a:schemeClr val="tx2"/>
                </a:solidFill>
                <a:latin typeface="Arial" panose="020B0604020202020204" pitchFamily="34" charset="0"/>
                <a:ea typeface="+mn-ea"/>
                <a:cs typeface="Arial" panose="020B0604020202020204" pitchFamily="34" charset="0"/>
              </a:defRPr>
            </a:lvl2pPr>
            <a:lvl3pPr marL="914400" indent="0" algn="l" defTabSz="457200" rtl="0" fontAlgn="base">
              <a:spcBef>
                <a:spcPct val="20000"/>
              </a:spcBef>
              <a:spcAft>
                <a:spcPts val="600"/>
              </a:spcAft>
              <a:buClr>
                <a:srgbClr val="CC2A2A"/>
              </a:buClr>
              <a:buSzPct val="100000"/>
              <a:buNone/>
              <a:defRPr sz="1800" b="1" kern="1200">
                <a:solidFill>
                  <a:schemeClr val="tx2"/>
                </a:solidFill>
                <a:latin typeface="Arial" panose="020B0604020202020204" pitchFamily="34" charset="0"/>
                <a:ea typeface="+mn-ea"/>
                <a:cs typeface="Arial" panose="020B0604020202020204" pitchFamily="34" charset="0"/>
              </a:defRPr>
            </a:lvl3pPr>
            <a:lvl4pPr marL="1371600" indent="0" algn="l" defTabSz="457200" rtl="0" fontAlgn="base">
              <a:spcBef>
                <a:spcPct val="20000"/>
              </a:spcBef>
              <a:spcAft>
                <a:spcPts val="600"/>
              </a:spcAft>
              <a:buClr>
                <a:srgbClr val="CC2A2A"/>
              </a:buClr>
              <a:buSzPct val="100000"/>
              <a:buNone/>
              <a:defRPr sz="1600" b="1" kern="1200">
                <a:solidFill>
                  <a:schemeClr val="tx2"/>
                </a:solidFill>
                <a:latin typeface="Arial" panose="020B0604020202020204" pitchFamily="34" charset="0"/>
                <a:ea typeface="+mn-ea"/>
                <a:cs typeface="Arial" panose="020B0604020202020204" pitchFamily="34" charset="0"/>
              </a:defRPr>
            </a:lvl4pPr>
            <a:lvl5pPr marL="1828800" indent="0" algn="l" defTabSz="457200" rtl="0" fontAlgn="base">
              <a:spcBef>
                <a:spcPct val="20000"/>
              </a:spcBef>
              <a:spcAft>
                <a:spcPts val="600"/>
              </a:spcAft>
              <a:buClr>
                <a:srgbClr val="CC2A2A"/>
              </a:buClr>
              <a:buSzPct val="100000"/>
              <a:buNone/>
              <a:defRPr sz="1600" b="1" kern="1200">
                <a:solidFill>
                  <a:schemeClr val="tx2"/>
                </a:solidFill>
                <a:latin typeface="Arial" panose="020B0604020202020204" pitchFamily="34" charset="0"/>
                <a:ea typeface="+mn-ea"/>
                <a:cs typeface="Arial" panose="020B0604020202020204" pitchFamily="34" charset="0"/>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9pPr>
          </a:lstStyle>
          <a:p>
            <a:pPr marL="628650" lvl="0" indent="-363538">
              <a:lnSpc>
                <a:spcPct val="150000"/>
              </a:lnSpc>
              <a:spcBef>
                <a:spcPts val="0"/>
              </a:spcBef>
              <a:spcAft>
                <a:spcPts val="3000"/>
              </a:spcAft>
              <a:buSzPct val="120000"/>
              <a:buFont typeface="Arial" panose="020B0604020202020204" pitchFamily="34" charset="0"/>
              <a:buChar char="•"/>
              <a:defRPr/>
            </a:pPr>
            <a:r>
              <a:rPr lang="en-US" altLang="it-IT" dirty="0">
                <a:solidFill>
                  <a:sysClr val="windowText" lastClr="000000">
                    <a:lumMod val="65000"/>
                    <a:lumOff val="35000"/>
                  </a:sysClr>
                </a:solidFill>
                <a:latin typeface="Verdana" panose="020B0604030504040204" pitchFamily="34" charset="0"/>
                <a:ea typeface="Verdana" panose="020B0604030504040204" pitchFamily="34" charset="0"/>
              </a:rPr>
              <a:t>At what stage of the statistical business process?</a:t>
            </a:r>
          </a:p>
          <a:p>
            <a:pPr marL="628650" lvl="0" indent="-363538">
              <a:lnSpc>
                <a:spcPct val="150000"/>
              </a:lnSpc>
              <a:spcBef>
                <a:spcPts val="0"/>
              </a:spcBef>
              <a:spcAft>
                <a:spcPts val="3000"/>
              </a:spcAft>
              <a:buSzPct val="120000"/>
              <a:buFont typeface="Arial" panose="020B0604020202020204" pitchFamily="34" charset="0"/>
              <a:buChar char="•"/>
              <a:defRPr/>
            </a:pPr>
            <a:r>
              <a:rPr lang="en-US" altLang="it-IT" dirty="0">
                <a:solidFill>
                  <a:sysClr val="windowText" lastClr="000000">
                    <a:lumMod val="65000"/>
                    <a:lumOff val="35000"/>
                  </a:sysClr>
                </a:solidFill>
                <a:latin typeface="Verdana" panose="020B0604030504040204" pitchFamily="34" charset="0"/>
                <a:ea typeface="Verdana" panose="020B0604030504040204" pitchFamily="34" charset="0"/>
              </a:rPr>
              <a:t>Which kind of rules: validation, transformation or both? </a:t>
            </a:r>
            <a:endParaRPr lang="it-IT" altLang="it-IT" dirty="0">
              <a:solidFill>
                <a:sysClr val="windowText" lastClr="000000">
                  <a:lumMod val="65000"/>
                  <a:lumOff val="35000"/>
                </a:sysClr>
              </a:solidFill>
              <a:latin typeface="Verdana" panose="020B0604030504040204" pitchFamily="34" charset="0"/>
              <a:ea typeface="Verdana" panose="020B0604030504040204" pitchFamily="34" charset="0"/>
            </a:endParaRPr>
          </a:p>
          <a:p>
            <a:pPr marL="628650" marR="0" indent="-363538">
              <a:lnSpc>
                <a:spcPct val="150000"/>
              </a:lnSpc>
              <a:spcBef>
                <a:spcPts val="0"/>
              </a:spcBef>
              <a:spcAft>
                <a:spcPts val="3000"/>
              </a:spcAft>
              <a:buSzPct val="120000"/>
              <a:buFont typeface="Arial" panose="020B0604020202020204" pitchFamily="34" charset="0"/>
              <a:buChar char="•"/>
              <a:tabLst/>
              <a:defRPr/>
            </a:pPr>
            <a:r>
              <a:rPr lang="it-IT" altLang="it-IT" dirty="0">
                <a:solidFill>
                  <a:sysClr val="windowText" lastClr="000000">
                    <a:lumMod val="65000"/>
                    <a:lumOff val="35000"/>
                  </a:sysClr>
                </a:solidFill>
                <a:latin typeface="Verdana" panose="020B0604030504040204" pitchFamily="34" charset="0"/>
                <a:ea typeface="Verdana" panose="020B0604030504040204" pitchFamily="34" charset="0"/>
              </a:rPr>
              <a:t>On </a:t>
            </a:r>
            <a:r>
              <a:rPr lang="it-IT" altLang="it-IT" dirty="0" err="1">
                <a:solidFill>
                  <a:sysClr val="windowText" lastClr="000000">
                    <a:lumMod val="65000"/>
                    <a:lumOff val="35000"/>
                  </a:sysClr>
                </a:solidFill>
                <a:latin typeface="Verdana" panose="020B0604030504040204" pitchFamily="34" charset="0"/>
                <a:ea typeface="Verdana" panose="020B0604030504040204" pitchFamily="34" charset="0"/>
              </a:rPr>
              <a:t>which</a:t>
            </a:r>
            <a:r>
              <a:rPr lang="it-IT" altLang="it-IT" dirty="0">
                <a:solidFill>
                  <a:sysClr val="windowText" lastClr="000000">
                    <a:lumMod val="65000"/>
                    <a:lumOff val="35000"/>
                  </a:sysClr>
                </a:solidFill>
                <a:latin typeface="Verdana" panose="020B0604030504040204" pitchFamily="34" charset="0"/>
                <a:ea typeface="Verdana" panose="020B0604030504040204" pitchFamily="34" charset="0"/>
              </a:rPr>
              <a:t> </a:t>
            </a:r>
            <a:r>
              <a:rPr lang="it-IT" altLang="it-IT" dirty="0" err="1">
                <a:solidFill>
                  <a:sysClr val="windowText" lastClr="000000">
                    <a:lumMod val="65000"/>
                    <a:lumOff val="35000"/>
                  </a:sysClr>
                </a:solidFill>
                <a:latin typeface="Verdana" panose="020B0604030504040204" pitchFamily="34" charset="0"/>
                <a:ea typeface="Verdana" panose="020B0604030504040204" pitchFamily="34" charset="0"/>
              </a:rPr>
              <a:t>process</a:t>
            </a:r>
            <a:r>
              <a:rPr lang="it-IT" altLang="it-IT" dirty="0">
                <a:solidFill>
                  <a:sysClr val="windowText" lastClr="000000">
                    <a:lumMod val="65000"/>
                    <a:lumOff val="35000"/>
                  </a:sysClr>
                </a:solidFill>
                <a:latin typeface="Verdana" panose="020B0604030504040204" pitchFamily="34" charset="0"/>
                <a:ea typeface="Verdana" panose="020B0604030504040204" pitchFamily="34" charset="0"/>
              </a:rPr>
              <a:t>? </a:t>
            </a:r>
            <a:r>
              <a:rPr lang="it-IT" altLang="it-IT" dirty="0" err="1">
                <a:solidFill>
                  <a:sysClr val="windowText" lastClr="000000">
                    <a:lumMod val="65000"/>
                    <a:lumOff val="35000"/>
                  </a:sysClr>
                </a:solidFill>
                <a:latin typeface="Verdana" panose="020B0604030504040204" pitchFamily="34" charset="0"/>
                <a:ea typeface="Verdana" panose="020B0604030504040204" pitchFamily="34" charset="0"/>
              </a:rPr>
              <a:t>Already</a:t>
            </a:r>
            <a:r>
              <a:rPr lang="it-IT" altLang="it-IT" dirty="0">
                <a:solidFill>
                  <a:sysClr val="windowText" lastClr="000000">
                    <a:lumMod val="65000"/>
                    <a:lumOff val="35000"/>
                  </a:sysClr>
                </a:solidFill>
                <a:latin typeface="Verdana" panose="020B0604030504040204" pitchFamily="34" charset="0"/>
                <a:ea typeface="Verdana" panose="020B0604030504040204" pitchFamily="34" charset="0"/>
              </a:rPr>
              <a:t> </a:t>
            </a:r>
            <a:r>
              <a:rPr lang="it-IT" altLang="it-IT" dirty="0" err="1">
                <a:solidFill>
                  <a:sysClr val="windowText" lastClr="000000">
                    <a:lumMod val="65000"/>
                    <a:lumOff val="35000"/>
                  </a:sysClr>
                </a:solidFill>
                <a:latin typeface="Verdana" panose="020B0604030504040204" pitchFamily="34" charset="0"/>
                <a:ea typeface="Verdana" panose="020B0604030504040204" pitchFamily="34" charset="0"/>
              </a:rPr>
              <a:t>existing</a:t>
            </a:r>
            <a:r>
              <a:rPr lang="it-IT" altLang="it-IT" dirty="0">
                <a:solidFill>
                  <a:sysClr val="windowText" lastClr="000000">
                    <a:lumMod val="65000"/>
                    <a:lumOff val="35000"/>
                  </a:sysClr>
                </a:solidFill>
                <a:latin typeface="Verdana" panose="020B0604030504040204" pitchFamily="34" charset="0"/>
                <a:ea typeface="Verdana" panose="020B0604030504040204" pitchFamily="34" charset="0"/>
              </a:rPr>
              <a:t> or a new </a:t>
            </a:r>
            <a:r>
              <a:rPr lang="it-IT" altLang="it-IT" dirty="0" err="1">
                <a:solidFill>
                  <a:sysClr val="windowText" lastClr="000000">
                    <a:lumMod val="65000"/>
                    <a:lumOff val="35000"/>
                  </a:sysClr>
                </a:solidFill>
                <a:latin typeface="Verdana" panose="020B0604030504040204" pitchFamily="34" charset="0"/>
                <a:ea typeface="Verdana" panose="020B0604030504040204" pitchFamily="34" charset="0"/>
              </a:rPr>
              <a:t>one</a:t>
            </a:r>
            <a:r>
              <a:rPr lang="it-IT" altLang="it-IT" dirty="0">
                <a:solidFill>
                  <a:sysClr val="windowText" lastClr="000000">
                    <a:lumMod val="65000"/>
                    <a:lumOff val="35000"/>
                  </a:sysClr>
                </a:solidFill>
                <a:latin typeface="Verdana" panose="020B0604030504040204" pitchFamily="34" charset="0"/>
                <a:ea typeface="Verdana" panose="020B0604030504040204" pitchFamily="34" charset="0"/>
              </a:rPr>
              <a:t>?</a:t>
            </a:r>
          </a:p>
          <a:p>
            <a:pPr marL="628650" marR="0" indent="-363538">
              <a:lnSpc>
                <a:spcPct val="150000"/>
              </a:lnSpc>
              <a:spcBef>
                <a:spcPts val="0"/>
              </a:spcBef>
              <a:spcAft>
                <a:spcPts val="3000"/>
              </a:spcAft>
              <a:buSzPct val="120000"/>
              <a:buFont typeface="Arial" panose="020B0604020202020204" pitchFamily="34" charset="0"/>
              <a:buChar char="•"/>
              <a:tabLst/>
              <a:defRPr/>
            </a:pPr>
            <a:r>
              <a:rPr lang="it-IT" altLang="it-IT" dirty="0">
                <a:solidFill>
                  <a:sysClr val="windowText" lastClr="000000">
                    <a:lumMod val="65000"/>
                    <a:lumOff val="35000"/>
                  </a:sysClr>
                </a:solidFill>
                <a:latin typeface="Verdana" panose="020B0604030504040204" pitchFamily="34" charset="0"/>
                <a:ea typeface="Verdana" panose="020B0604030504040204" pitchFamily="34" charset="0"/>
              </a:rPr>
              <a:t>Are </a:t>
            </a:r>
            <a:r>
              <a:rPr lang="it-IT" altLang="it-IT" dirty="0" err="1">
                <a:solidFill>
                  <a:sysClr val="windowText" lastClr="000000">
                    <a:lumMod val="65000"/>
                    <a:lumOff val="35000"/>
                  </a:sysClr>
                </a:solidFill>
                <a:latin typeface="Verdana" panose="020B0604030504040204" pitchFamily="34" charset="0"/>
                <a:ea typeface="Verdana" panose="020B0604030504040204" pitchFamily="34" charset="0"/>
              </a:rPr>
              <a:t>there</a:t>
            </a:r>
            <a:r>
              <a:rPr lang="it-IT" altLang="it-IT" dirty="0">
                <a:solidFill>
                  <a:sysClr val="windowText" lastClr="000000">
                    <a:lumMod val="65000"/>
                    <a:lumOff val="35000"/>
                  </a:sysClr>
                </a:solidFill>
                <a:latin typeface="Verdana" panose="020B0604030504040204" pitchFamily="34" charset="0"/>
                <a:ea typeface="Verdana" panose="020B0604030504040204" pitchFamily="34" charset="0"/>
              </a:rPr>
              <a:t> </a:t>
            </a:r>
            <a:r>
              <a:rPr lang="it-IT" altLang="it-IT" dirty="0" err="1">
                <a:solidFill>
                  <a:sysClr val="windowText" lastClr="000000">
                    <a:lumMod val="65000"/>
                    <a:lumOff val="35000"/>
                  </a:sysClr>
                </a:solidFill>
                <a:latin typeface="Verdana" panose="020B0604030504040204" pitchFamily="34" charset="0"/>
                <a:ea typeface="Verdana" panose="020B0604030504040204" pitchFamily="34" charset="0"/>
              </a:rPr>
              <a:t>external</a:t>
            </a:r>
            <a:r>
              <a:rPr lang="it-IT" altLang="it-IT" dirty="0">
                <a:solidFill>
                  <a:sysClr val="windowText" lastClr="000000">
                    <a:lumMod val="65000"/>
                    <a:lumOff val="35000"/>
                  </a:sysClr>
                </a:solidFill>
                <a:latin typeface="Verdana" panose="020B0604030504040204" pitchFamily="34" charset="0"/>
                <a:ea typeface="Verdana" panose="020B0604030504040204" pitchFamily="34" charset="0"/>
              </a:rPr>
              <a:t> </a:t>
            </a:r>
            <a:r>
              <a:rPr lang="it-IT" altLang="it-IT" dirty="0" err="1">
                <a:solidFill>
                  <a:sysClr val="windowText" lastClr="000000">
                    <a:lumMod val="65000"/>
                    <a:lumOff val="35000"/>
                  </a:sysClr>
                </a:solidFill>
                <a:latin typeface="Verdana" panose="020B0604030504040204" pitchFamily="34" charset="0"/>
                <a:ea typeface="Verdana" panose="020B0604030504040204" pitchFamily="34" charset="0"/>
              </a:rPr>
              <a:t>projects</a:t>
            </a:r>
            <a:r>
              <a:rPr lang="it-IT" altLang="it-IT" dirty="0">
                <a:solidFill>
                  <a:sysClr val="windowText" lastClr="000000">
                    <a:lumMod val="65000"/>
                    <a:lumOff val="35000"/>
                  </a:sysClr>
                </a:solidFill>
                <a:latin typeface="Verdana" panose="020B0604030504040204" pitchFamily="34" charset="0"/>
                <a:ea typeface="Verdana" panose="020B0604030504040204" pitchFamily="34" charset="0"/>
              </a:rPr>
              <a:t>, </a:t>
            </a:r>
            <a:r>
              <a:rPr lang="it-IT" altLang="it-IT" dirty="0" err="1">
                <a:solidFill>
                  <a:sysClr val="windowText" lastClr="000000">
                    <a:lumMod val="65000"/>
                    <a:lumOff val="35000"/>
                  </a:sysClr>
                </a:solidFill>
                <a:latin typeface="Verdana" panose="020B0604030504040204" pitchFamily="34" charset="0"/>
                <a:ea typeface="Verdana" panose="020B0604030504040204" pitchFamily="34" charset="0"/>
              </a:rPr>
              <a:t>mandatory</a:t>
            </a:r>
            <a:r>
              <a:rPr lang="it-IT" altLang="it-IT" dirty="0">
                <a:solidFill>
                  <a:sysClr val="windowText" lastClr="000000">
                    <a:lumMod val="65000"/>
                    <a:lumOff val="35000"/>
                  </a:sysClr>
                </a:solidFill>
                <a:latin typeface="Verdana" panose="020B0604030504040204" pitchFamily="34" charset="0"/>
                <a:ea typeface="Verdana" panose="020B0604030504040204" pitchFamily="34" charset="0"/>
              </a:rPr>
              <a:t> or not, to </a:t>
            </a:r>
            <a:r>
              <a:rPr lang="it-IT" altLang="it-IT" dirty="0" err="1">
                <a:solidFill>
                  <a:sysClr val="windowText" lastClr="000000">
                    <a:lumMod val="65000"/>
                    <a:lumOff val="35000"/>
                  </a:sysClr>
                </a:solidFill>
                <a:latin typeface="Verdana" panose="020B0604030504040204" pitchFamily="34" charset="0"/>
                <a:ea typeface="Verdana" panose="020B0604030504040204" pitchFamily="34" charset="0"/>
              </a:rPr>
              <a:t>which</a:t>
            </a:r>
            <a:r>
              <a:rPr lang="it-IT" altLang="it-IT" dirty="0">
                <a:solidFill>
                  <a:sysClr val="windowText" lastClr="000000">
                    <a:lumMod val="65000"/>
                    <a:lumOff val="35000"/>
                  </a:sysClr>
                </a:solidFill>
                <a:latin typeface="Verdana" panose="020B0604030504040204" pitchFamily="34" charset="0"/>
                <a:ea typeface="Verdana" panose="020B0604030504040204" pitchFamily="34" charset="0"/>
              </a:rPr>
              <a:t> country is </a:t>
            </a:r>
            <a:r>
              <a:rPr lang="it-IT" altLang="it-IT" dirty="0" err="1">
                <a:solidFill>
                  <a:sysClr val="windowText" lastClr="000000">
                    <a:lumMod val="65000"/>
                    <a:lumOff val="35000"/>
                  </a:sysClr>
                </a:solidFill>
                <a:latin typeface="Verdana" panose="020B0604030504040204" pitchFamily="34" charset="0"/>
                <a:ea typeface="Verdana" panose="020B0604030504040204" pitchFamily="34" charset="0"/>
              </a:rPr>
              <a:t>required</a:t>
            </a:r>
            <a:r>
              <a:rPr lang="it-IT" altLang="it-IT" dirty="0">
                <a:solidFill>
                  <a:sysClr val="windowText" lastClr="000000">
                    <a:lumMod val="65000"/>
                    <a:lumOff val="35000"/>
                  </a:sysClr>
                </a:solidFill>
                <a:latin typeface="Verdana" panose="020B0604030504040204" pitchFamily="34" charset="0"/>
                <a:ea typeface="Verdana" panose="020B0604030504040204" pitchFamily="34" charset="0"/>
              </a:rPr>
              <a:t> to </a:t>
            </a:r>
            <a:r>
              <a:rPr lang="it-IT" altLang="it-IT" dirty="0" err="1">
                <a:solidFill>
                  <a:sysClr val="windowText" lastClr="000000">
                    <a:lumMod val="65000"/>
                    <a:lumOff val="35000"/>
                  </a:sysClr>
                </a:solidFill>
                <a:latin typeface="Verdana" panose="020B0604030504040204" pitchFamily="34" charset="0"/>
                <a:ea typeface="Verdana" panose="020B0604030504040204" pitchFamily="34" charset="0"/>
              </a:rPr>
              <a:t>participate</a:t>
            </a:r>
            <a:r>
              <a:rPr lang="it-IT" altLang="it-IT" dirty="0">
                <a:solidFill>
                  <a:sysClr val="windowText" lastClr="000000">
                    <a:lumMod val="65000"/>
                    <a:lumOff val="35000"/>
                  </a:sysClr>
                </a:solidFill>
                <a:latin typeface="Verdana" panose="020B0604030504040204" pitchFamily="34" charset="0"/>
                <a:ea typeface="Verdana" panose="020B0604030504040204" pitchFamily="34" charset="0"/>
              </a:rPr>
              <a:t>?</a:t>
            </a:r>
          </a:p>
          <a:p>
            <a:pPr marL="628650" marR="0" indent="-363538">
              <a:lnSpc>
                <a:spcPct val="150000"/>
              </a:lnSpc>
              <a:spcBef>
                <a:spcPts val="0"/>
              </a:spcBef>
              <a:spcAft>
                <a:spcPts val="3000"/>
              </a:spcAft>
              <a:buSzPct val="120000"/>
              <a:buFont typeface="Arial" panose="020B0604020202020204" pitchFamily="34" charset="0"/>
              <a:buChar char="•"/>
              <a:tabLst/>
              <a:defRPr/>
            </a:pPr>
            <a:r>
              <a:rPr lang="it-IT" altLang="it-IT" dirty="0" err="1">
                <a:solidFill>
                  <a:sysClr val="windowText" lastClr="000000">
                    <a:lumMod val="65000"/>
                    <a:lumOff val="35000"/>
                  </a:sysClr>
                </a:solidFill>
                <a:latin typeface="Verdana" panose="020B0604030504040204" pitchFamily="34" charset="0"/>
                <a:ea typeface="Verdana" panose="020B0604030504040204" pitchFamily="34" charset="0"/>
              </a:rPr>
              <a:t>Was</a:t>
            </a:r>
            <a:r>
              <a:rPr lang="it-IT" altLang="it-IT" dirty="0">
                <a:solidFill>
                  <a:sysClr val="windowText" lastClr="000000">
                    <a:lumMod val="65000"/>
                    <a:lumOff val="35000"/>
                  </a:sysClr>
                </a:solidFill>
                <a:latin typeface="Verdana" panose="020B0604030504040204" pitchFamily="34" charset="0"/>
                <a:ea typeface="Verdana" panose="020B0604030504040204" pitchFamily="34" charset="0"/>
              </a:rPr>
              <a:t> </a:t>
            </a:r>
            <a:r>
              <a:rPr lang="it-IT" altLang="it-IT" b="1" dirty="0">
                <a:solidFill>
                  <a:sysClr val="windowText" lastClr="000000">
                    <a:lumMod val="65000"/>
                    <a:lumOff val="35000"/>
                  </a:sysClr>
                </a:solidFill>
                <a:latin typeface="Verdana" panose="020B0604030504040204" pitchFamily="34" charset="0"/>
                <a:ea typeface="Verdana" panose="020B0604030504040204" pitchFamily="34" charset="0"/>
              </a:rPr>
              <a:t>management</a:t>
            </a:r>
            <a:r>
              <a:rPr lang="it-IT" altLang="it-IT" dirty="0">
                <a:solidFill>
                  <a:sysClr val="windowText" lastClr="000000">
                    <a:lumMod val="65000"/>
                    <a:lumOff val="35000"/>
                  </a:sysClr>
                </a:solidFill>
                <a:latin typeface="Verdana" panose="020B0604030504040204" pitchFamily="34" charset="0"/>
                <a:ea typeface="Verdana" panose="020B0604030504040204" pitchFamily="34" charset="0"/>
              </a:rPr>
              <a:t> </a:t>
            </a:r>
            <a:r>
              <a:rPr lang="it-IT" altLang="it-IT" dirty="0" err="1">
                <a:solidFill>
                  <a:sysClr val="windowText" lastClr="000000">
                    <a:lumMod val="65000"/>
                    <a:lumOff val="35000"/>
                  </a:sysClr>
                </a:solidFill>
                <a:latin typeface="Verdana" panose="020B0604030504040204" pitchFamily="34" charset="0"/>
                <a:ea typeface="Verdana" panose="020B0604030504040204" pitchFamily="34" charset="0"/>
              </a:rPr>
              <a:t>properly</a:t>
            </a:r>
            <a:r>
              <a:rPr lang="it-IT" altLang="it-IT" dirty="0">
                <a:solidFill>
                  <a:sysClr val="windowText" lastClr="000000">
                    <a:lumMod val="65000"/>
                    <a:lumOff val="35000"/>
                  </a:sysClr>
                </a:solidFill>
                <a:latin typeface="Verdana" panose="020B0604030504040204" pitchFamily="34" charset="0"/>
                <a:ea typeface="Verdana" panose="020B0604030504040204" pitchFamily="34" charset="0"/>
              </a:rPr>
              <a:t> </a:t>
            </a:r>
            <a:r>
              <a:rPr lang="it-IT" altLang="it-IT" dirty="0" err="1">
                <a:solidFill>
                  <a:sysClr val="windowText" lastClr="000000">
                    <a:lumMod val="65000"/>
                    <a:lumOff val="35000"/>
                  </a:sysClr>
                </a:solidFill>
                <a:latin typeface="Verdana" panose="020B0604030504040204" pitchFamily="34" charset="0"/>
                <a:ea typeface="Verdana" panose="020B0604030504040204" pitchFamily="34" charset="0"/>
              </a:rPr>
              <a:t>involved</a:t>
            </a:r>
            <a:r>
              <a:rPr lang="it-IT" altLang="it-IT" dirty="0">
                <a:solidFill>
                  <a:sysClr val="windowText" lastClr="000000">
                    <a:lumMod val="65000"/>
                    <a:lumOff val="35000"/>
                  </a:sysClr>
                </a:solidFill>
                <a:latin typeface="Verdana" panose="020B0604030504040204" pitchFamily="34" charset="0"/>
                <a:ea typeface="Verdana" panose="020B0604030504040204" pitchFamily="34" charset="0"/>
              </a:rPr>
              <a:t>?</a:t>
            </a:r>
          </a:p>
          <a:p>
            <a:pPr marL="0" marR="0" lvl="0" indent="0" algn="l" defTabSz="457200" rtl="0" eaLnBrk="1" fontAlgn="t" latinLnBrk="0" hangingPunct="1">
              <a:lnSpc>
                <a:spcPct val="100000"/>
              </a:lnSpc>
              <a:spcBef>
                <a:spcPct val="0"/>
              </a:spcBef>
              <a:spcAft>
                <a:spcPts val="1200"/>
              </a:spcAft>
              <a:buClr>
                <a:srgbClr val="CC2A2A"/>
              </a:buClr>
              <a:buSzPct val="100000"/>
              <a:buFontTx/>
              <a:buNone/>
              <a:tabLst/>
              <a:defRPr/>
            </a:pPr>
            <a:endParaRPr kumimoji="0" lang="it-IT" sz="1800" b="0" i="0" u="none" strike="noStrike" kern="1200" cap="none" spc="0" normalizeH="0" baseline="0" noProof="0" dirty="0">
              <a:ln>
                <a:noFill/>
              </a:ln>
              <a:solidFill>
                <a:sysClr val="windowText" lastClr="000000">
                  <a:lumMod val="65000"/>
                  <a:lumOff val="35000"/>
                </a:sysClr>
              </a:solidFill>
              <a:effectLst/>
              <a:uLnTx/>
              <a:uFillTx/>
              <a:latin typeface="Arial" panose="020B0604020202020204" pitchFamily="34" charset="0"/>
              <a:ea typeface="+mn-ea"/>
              <a:cs typeface="Arial" panose="020B0604020202020204" pitchFamily="34" charset="0"/>
            </a:endParaRPr>
          </a:p>
        </p:txBody>
      </p:sp>
      <p:pic>
        <p:nvPicPr>
          <p:cNvPr id="6" name="Immagine 5">
            <a:extLst>
              <a:ext uri="{FF2B5EF4-FFF2-40B4-BE49-F238E27FC236}">
                <a16:creationId xmlns:a16="http://schemas.microsoft.com/office/drawing/2014/main" id="{E3A26924-2CB7-D717-A1A8-5FD7D58A961E}"/>
              </a:ext>
            </a:extLst>
          </p:cNvPr>
          <p:cNvPicPr>
            <a:picLocks noChangeAspect="1"/>
          </p:cNvPicPr>
          <p:nvPr/>
        </p:nvPicPr>
        <p:blipFill>
          <a:blip r:embed="rId2"/>
          <a:stretch>
            <a:fillRect/>
          </a:stretch>
        </p:blipFill>
        <p:spPr>
          <a:xfrm>
            <a:off x="8343114" y="1925606"/>
            <a:ext cx="3722262" cy="2820260"/>
          </a:xfrm>
          <a:prstGeom prst="rect">
            <a:avLst/>
          </a:prstGeom>
        </p:spPr>
      </p:pic>
      <p:sp>
        <p:nvSpPr>
          <p:cNvPr id="7" name="Freccia a destra con strisce 10">
            <a:extLst>
              <a:ext uri="{FF2B5EF4-FFF2-40B4-BE49-F238E27FC236}">
                <a16:creationId xmlns:a16="http://schemas.microsoft.com/office/drawing/2014/main" id="{ACBC03C7-8F78-B79C-6B82-3F5AD87FBDE2}"/>
              </a:ext>
            </a:extLst>
          </p:cNvPr>
          <p:cNvSpPr/>
          <p:nvPr/>
        </p:nvSpPr>
        <p:spPr>
          <a:xfrm rot="5400000">
            <a:off x="9791553" y="4908495"/>
            <a:ext cx="755107" cy="694062"/>
          </a:xfrm>
          <a:prstGeom prst="stripedRightArrow">
            <a:avLst/>
          </a:prstGeom>
          <a:solidFill>
            <a:srgbClr val="C00000"/>
          </a:solidFill>
          <a:ln>
            <a:solidFill>
              <a:srgbClr val="9323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Titolo 1">
            <a:extLst>
              <a:ext uri="{FF2B5EF4-FFF2-40B4-BE49-F238E27FC236}">
                <a16:creationId xmlns:a16="http://schemas.microsoft.com/office/drawing/2014/main" id="{AD1DA9F7-7086-C103-2D09-F646554960CC}"/>
              </a:ext>
            </a:extLst>
          </p:cNvPr>
          <p:cNvSpPr txBox="1">
            <a:spLocks/>
          </p:cNvSpPr>
          <p:nvPr/>
        </p:nvSpPr>
        <p:spPr bwMode="auto">
          <a:xfrm>
            <a:off x="8343115" y="5764294"/>
            <a:ext cx="3722262" cy="39984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rtlCol="0" anchor="b" anchorCtr="0" compatLnSpc="1">
            <a:prstTxWarp prst="textNoShape">
              <a:avLst/>
            </a:prstTxWarp>
            <a:normAutofit/>
          </a:bodyPr>
          <a:lstStyle>
            <a:lvl1pPr algn="l" defTabSz="457200" rtl="0" fontAlgn="base">
              <a:lnSpc>
                <a:spcPts val="3000"/>
              </a:lnSpc>
              <a:spcBef>
                <a:spcPct val="0"/>
              </a:spcBef>
              <a:spcAft>
                <a:spcPct val="0"/>
              </a:spcAft>
              <a:defRPr sz="2800" b="1" kern="1200" cap="none" baseline="0">
                <a:solidFill>
                  <a:srgbClr val="595959"/>
                </a:solidFill>
                <a:latin typeface="Arial" panose="020B0604020202020204" pitchFamily="34" charset="0"/>
                <a:ea typeface="+mj-ea"/>
                <a:cs typeface="Arial" panose="020B0604020202020204" pitchFamily="34" charset="0"/>
              </a:defRPr>
            </a:lvl1pPr>
            <a:lvl2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2pPr>
            <a:lvl3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3pPr>
            <a:lvl4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4pPr>
            <a:lvl5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eaLnBrk="1" hangingPunct="1"/>
            <a:r>
              <a:rPr lang="it-IT" dirty="0" err="1">
                <a:solidFill>
                  <a:srgbClr val="C00000"/>
                </a:solidFill>
                <a:latin typeface="Verdana" panose="020B0604030504040204" pitchFamily="34" charset="0"/>
                <a:ea typeface="Verdana" panose="020B0604030504040204" pitchFamily="34" charset="0"/>
              </a:rPr>
              <a:t>Define</a:t>
            </a:r>
            <a:r>
              <a:rPr lang="it-IT" dirty="0">
                <a:solidFill>
                  <a:srgbClr val="C00000"/>
                </a:solidFill>
                <a:latin typeface="Verdana" panose="020B0604030504040204" pitchFamily="34" charset="0"/>
                <a:ea typeface="Verdana" panose="020B0604030504040204" pitchFamily="34" charset="0"/>
              </a:rPr>
              <a:t> a </a:t>
            </a:r>
            <a:r>
              <a:rPr lang="it-IT" dirty="0" err="1">
                <a:solidFill>
                  <a:srgbClr val="C00000"/>
                </a:solidFill>
                <a:latin typeface="Verdana" panose="020B0604030504040204" pitchFamily="34" charset="0"/>
                <a:ea typeface="Verdana" panose="020B0604030504040204" pitchFamily="34" charset="0"/>
              </a:rPr>
              <a:t>checklist</a:t>
            </a:r>
            <a:endParaRPr lang="it-IT"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56490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8CACF-2ED3-983B-E1FC-62722F0A8897}"/>
              </a:ext>
            </a:extLst>
          </p:cNvPr>
          <p:cNvSpPr>
            <a:spLocks noGrp="1"/>
          </p:cNvSpPr>
          <p:nvPr>
            <p:ph type="title"/>
          </p:nvPr>
        </p:nvSpPr>
        <p:spPr/>
        <p:txBody>
          <a:bodyPr/>
          <a:lstStyle/>
          <a:p>
            <a:r>
              <a:rPr lang="en-IE" dirty="0"/>
              <a:t>Checklist for VTL project</a:t>
            </a:r>
          </a:p>
        </p:txBody>
      </p:sp>
      <p:pic>
        <p:nvPicPr>
          <p:cNvPr id="7" name="Immagine 6">
            <a:extLst>
              <a:ext uri="{FF2B5EF4-FFF2-40B4-BE49-F238E27FC236}">
                <a16:creationId xmlns:a16="http://schemas.microsoft.com/office/drawing/2014/main" id="{EBBB8DCD-2F5B-4344-D678-38EF2D27F552}"/>
              </a:ext>
            </a:extLst>
          </p:cNvPr>
          <p:cNvPicPr>
            <a:picLocks noChangeAspect="1"/>
          </p:cNvPicPr>
          <p:nvPr/>
        </p:nvPicPr>
        <p:blipFill>
          <a:blip r:embed="rId2"/>
          <a:stretch>
            <a:fillRect/>
          </a:stretch>
        </p:blipFill>
        <p:spPr>
          <a:xfrm>
            <a:off x="976751" y="1918568"/>
            <a:ext cx="10238497" cy="4586351"/>
          </a:xfrm>
          <a:prstGeom prst="rect">
            <a:avLst/>
          </a:prstGeom>
        </p:spPr>
      </p:pic>
    </p:spTree>
    <p:extLst>
      <p:ext uri="{BB962C8B-B14F-4D97-AF65-F5344CB8AC3E}">
        <p14:creationId xmlns:p14="http://schemas.microsoft.com/office/powerpoint/2010/main" val="3064883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8CACF-2ED3-983B-E1FC-62722F0A8897}"/>
              </a:ext>
            </a:extLst>
          </p:cNvPr>
          <p:cNvSpPr>
            <a:spLocks noGrp="1"/>
          </p:cNvSpPr>
          <p:nvPr>
            <p:ph type="title"/>
          </p:nvPr>
        </p:nvSpPr>
        <p:spPr/>
        <p:txBody>
          <a:bodyPr/>
          <a:lstStyle/>
          <a:p>
            <a:r>
              <a:rPr lang="en-IE" dirty="0"/>
              <a:t>Specify needs (1/2)</a:t>
            </a:r>
          </a:p>
        </p:txBody>
      </p:sp>
      <p:sp>
        <p:nvSpPr>
          <p:cNvPr id="3" name="Segnaposto testo 1">
            <a:extLst>
              <a:ext uri="{FF2B5EF4-FFF2-40B4-BE49-F238E27FC236}">
                <a16:creationId xmlns:a16="http://schemas.microsoft.com/office/drawing/2014/main" id="{E5FC362D-EECD-6E26-2EF2-9255019CECF9}"/>
              </a:ext>
            </a:extLst>
          </p:cNvPr>
          <p:cNvSpPr txBox="1">
            <a:spLocks/>
          </p:cNvSpPr>
          <p:nvPr/>
        </p:nvSpPr>
        <p:spPr bwMode="auto">
          <a:xfrm>
            <a:off x="3415553" y="1597221"/>
            <a:ext cx="8308930" cy="5152549"/>
          </a:xfrm>
          <a:prstGeom prst="rect">
            <a:avLst/>
          </a:prstGeom>
          <a:solidFill>
            <a:schemeClr val="bg1"/>
          </a:solidFill>
          <a:ln>
            <a:noFill/>
          </a:ln>
        </p:spPr>
        <p:txBody>
          <a:bodyPr vert="horz" wrap="square" lIns="0" tIns="0" rIns="0" bIns="0" numCol="1" spcCol="540000" anchor="t" anchorCtr="0" compatLnSpc="1">
            <a:prstTxWarp prst="textNoShape">
              <a:avLst/>
            </a:prstTxWarp>
            <a:noAutofit/>
          </a:bodyPr>
          <a:lstStyle>
            <a:lvl1pPr marL="0" indent="0" algn="l" defTabSz="457200" rtl="0" fontAlgn="t">
              <a:spcBef>
                <a:spcPct val="0"/>
              </a:spcBef>
              <a:spcAft>
                <a:spcPts val="1200"/>
              </a:spcAft>
              <a:buClr>
                <a:srgbClr val="CC2A2A"/>
              </a:buClr>
              <a:buSzPct val="100000"/>
              <a:buNone/>
              <a:defRPr sz="1800" b="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457200" indent="0" algn="l" defTabSz="457200" rtl="0" fontAlgn="base">
              <a:spcBef>
                <a:spcPct val="20000"/>
              </a:spcBef>
              <a:spcAft>
                <a:spcPts val="600"/>
              </a:spcAft>
              <a:buClr>
                <a:srgbClr val="CC2A2A"/>
              </a:buClr>
              <a:buSzPct val="100000"/>
              <a:buNone/>
              <a:defRPr sz="2000" b="1" kern="1200">
                <a:solidFill>
                  <a:schemeClr val="tx2"/>
                </a:solidFill>
                <a:latin typeface="Arial" panose="020B0604020202020204" pitchFamily="34" charset="0"/>
                <a:ea typeface="+mn-ea"/>
                <a:cs typeface="Arial" panose="020B0604020202020204" pitchFamily="34" charset="0"/>
              </a:defRPr>
            </a:lvl2pPr>
            <a:lvl3pPr marL="914400" indent="0" algn="l" defTabSz="457200" rtl="0" fontAlgn="base">
              <a:spcBef>
                <a:spcPct val="20000"/>
              </a:spcBef>
              <a:spcAft>
                <a:spcPts val="600"/>
              </a:spcAft>
              <a:buClr>
                <a:srgbClr val="CC2A2A"/>
              </a:buClr>
              <a:buSzPct val="100000"/>
              <a:buNone/>
              <a:defRPr sz="1800" b="1" kern="1200">
                <a:solidFill>
                  <a:schemeClr val="tx2"/>
                </a:solidFill>
                <a:latin typeface="Arial" panose="020B0604020202020204" pitchFamily="34" charset="0"/>
                <a:ea typeface="+mn-ea"/>
                <a:cs typeface="Arial" panose="020B0604020202020204" pitchFamily="34" charset="0"/>
              </a:defRPr>
            </a:lvl3pPr>
            <a:lvl4pPr marL="1371600" indent="0" algn="l" defTabSz="457200" rtl="0" fontAlgn="base">
              <a:spcBef>
                <a:spcPct val="20000"/>
              </a:spcBef>
              <a:spcAft>
                <a:spcPts val="600"/>
              </a:spcAft>
              <a:buClr>
                <a:srgbClr val="CC2A2A"/>
              </a:buClr>
              <a:buSzPct val="100000"/>
              <a:buNone/>
              <a:defRPr sz="1600" b="1" kern="1200">
                <a:solidFill>
                  <a:schemeClr val="tx2"/>
                </a:solidFill>
                <a:latin typeface="Arial" panose="020B0604020202020204" pitchFamily="34" charset="0"/>
                <a:ea typeface="+mn-ea"/>
                <a:cs typeface="Arial" panose="020B0604020202020204" pitchFamily="34" charset="0"/>
              </a:defRPr>
            </a:lvl4pPr>
            <a:lvl5pPr marL="1828800" indent="0" algn="l" defTabSz="457200" rtl="0" fontAlgn="base">
              <a:spcBef>
                <a:spcPct val="20000"/>
              </a:spcBef>
              <a:spcAft>
                <a:spcPts val="600"/>
              </a:spcAft>
              <a:buClr>
                <a:srgbClr val="CC2A2A"/>
              </a:buClr>
              <a:buSzPct val="100000"/>
              <a:buNone/>
              <a:defRPr sz="1600" b="1" kern="1200">
                <a:solidFill>
                  <a:schemeClr val="tx2"/>
                </a:solidFill>
                <a:latin typeface="Arial" panose="020B0604020202020204" pitchFamily="34" charset="0"/>
                <a:ea typeface="+mn-ea"/>
                <a:cs typeface="Arial" panose="020B0604020202020204" pitchFamily="34" charset="0"/>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9pPr>
          </a:lstStyle>
          <a:p>
            <a:pPr algn="just">
              <a:spcAft>
                <a:spcPts val="600"/>
              </a:spcAft>
            </a:pPr>
            <a:endParaRPr lang="en-US" sz="1200" b="1" dirty="0">
              <a:latin typeface="Verdana" panose="020B0604030504040204" pitchFamily="34" charset="0"/>
              <a:ea typeface="Verdana" panose="020B0604030504040204" pitchFamily="34" charset="0"/>
            </a:endParaRPr>
          </a:p>
          <a:p>
            <a:pPr algn="just"/>
            <a:r>
              <a:rPr lang="en-US" sz="1200" b="1" dirty="0">
                <a:latin typeface="Verdana" panose="020B0604030504040204" pitchFamily="34" charset="0"/>
                <a:ea typeface="Verdana" panose="020B0604030504040204" pitchFamily="34" charset="0"/>
              </a:rPr>
              <a:t>Where to intervene</a:t>
            </a:r>
            <a:r>
              <a:rPr lang="en-US" sz="1200" dirty="0">
                <a:latin typeface="Verdana" panose="020B0604030504040204" pitchFamily="34" charset="0"/>
                <a:ea typeface="Verdana" panose="020B0604030504040204" pitchFamily="34" charset="0"/>
              </a:rPr>
              <a:t>:</a:t>
            </a:r>
          </a:p>
          <a:p>
            <a:pPr marL="285750" indent="-285750" algn="just">
              <a:buFont typeface="Arial" panose="020B0604020202020204" pitchFamily="34" charset="0"/>
              <a:buChar char="•"/>
            </a:pPr>
            <a:r>
              <a:rPr lang="en-US" sz="1200" dirty="0">
                <a:latin typeface="Verdana" panose="020B0604030504040204" pitchFamily="34" charset="0"/>
                <a:ea typeface="Verdana" panose="020B0604030504040204" pitchFamily="34" charset="0"/>
              </a:rPr>
              <a:t>Identify at which point in the statistical process you want to intervene in applying VTL.</a:t>
            </a:r>
          </a:p>
          <a:p>
            <a:pPr marL="285750" indent="-285750" algn="just">
              <a:buFont typeface="Arial" panose="020B0604020202020204" pitchFamily="34" charset="0"/>
              <a:buChar char="•"/>
            </a:pPr>
            <a:r>
              <a:rPr lang="en-US" sz="1200" dirty="0">
                <a:latin typeface="Verdana" panose="020B0604030504040204" pitchFamily="34" charset="0"/>
                <a:ea typeface="Verdana" panose="020B0604030504040204" pitchFamily="34" charset="0"/>
              </a:rPr>
              <a:t>What are the critical steps where transformation can bring the maximum benefits?</a:t>
            </a:r>
          </a:p>
          <a:p>
            <a:pPr marL="285750" indent="-285750" algn="just">
              <a:buFont typeface="Arial" panose="020B0604020202020204" pitchFamily="34" charset="0"/>
              <a:buChar char="•"/>
            </a:pPr>
            <a:r>
              <a:rPr lang="en-US" sz="1200" dirty="0">
                <a:latin typeface="Verdana" panose="020B0604030504040204" pitchFamily="34" charset="0"/>
                <a:ea typeface="Verdana" panose="020B0604030504040204" pitchFamily="34" charset="0"/>
              </a:rPr>
              <a:t>Identify the specific types (domain) of data within your statistical process on which adopt VTL.</a:t>
            </a:r>
          </a:p>
          <a:p>
            <a:pPr algn="just">
              <a:spcAft>
                <a:spcPts val="600"/>
              </a:spcAft>
            </a:pPr>
            <a:endParaRPr lang="en-US" sz="1200" b="1" dirty="0">
              <a:latin typeface="Verdana" panose="020B0604030504040204" pitchFamily="34" charset="0"/>
              <a:ea typeface="Verdana" panose="020B0604030504040204" pitchFamily="34" charset="0"/>
            </a:endParaRPr>
          </a:p>
          <a:p>
            <a:pPr algn="just"/>
            <a:r>
              <a:rPr lang="en-US" sz="1200" b="1" dirty="0">
                <a:latin typeface="Verdana" panose="020B0604030504040204" pitchFamily="34" charset="0"/>
                <a:ea typeface="Verdana" panose="020B0604030504040204" pitchFamily="34" charset="0"/>
              </a:rPr>
              <a:t>Transformation Objective:</a:t>
            </a:r>
          </a:p>
          <a:p>
            <a:pPr marL="285750" indent="-285750" algn="just">
              <a:buFont typeface="Arial" panose="020B0604020202020204" pitchFamily="34" charset="0"/>
              <a:buChar char="•"/>
            </a:pPr>
            <a:r>
              <a:rPr lang="en-US" sz="1200" dirty="0">
                <a:latin typeface="Verdana" panose="020B0604030504040204" pitchFamily="34" charset="0"/>
                <a:ea typeface="Verdana" panose="020B0604030504040204" pitchFamily="34" charset="0"/>
              </a:rPr>
              <a:t>Clearly define what you aim to achieve through the data transformation (simplify the data life cycle, harmonize rules…)</a:t>
            </a:r>
          </a:p>
          <a:p>
            <a:pPr marL="285750" indent="-285750" algn="just">
              <a:buFont typeface="Arial" panose="020B0604020202020204" pitchFamily="34" charset="0"/>
              <a:buChar char="•"/>
            </a:pPr>
            <a:r>
              <a:rPr lang="en-US" sz="1200" dirty="0">
                <a:latin typeface="Verdana" panose="020B0604030504040204" pitchFamily="34" charset="0"/>
                <a:ea typeface="Verdana" panose="020B0604030504040204" pitchFamily="34" charset="0"/>
              </a:rPr>
              <a:t>What are the ultimate goals that should emerge from the transformation process? (data collection, data sharing, data lineage…)</a:t>
            </a:r>
          </a:p>
          <a:p>
            <a:pPr>
              <a:lnSpc>
                <a:spcPct val="150000"/>
              </a:lnSpc>
              <a:spcBef>
                <a:spcPts val="0"/>
              </a:spcBef>
              <a:defRPr/>
            </a:pPr>
            <a:r>
              <a:rPr lang="en-US" sz="1200" b="1" dirty="0">
                <a:latin typeface="Verdana" panose="020B0604030504040204" pitchFamily="34" charset="0"/>
                <a:ea typeface="Verdana" panose="020B0604030504040204" pitchFamily="34" charset="0"/>
              </a:rPr>
              <a:t>Internal Communication</a:t>
            </a:r>
          </a:p>
          <a:p>
            <a:pPr algn="just">
              <a:lnSpc>
                <a:spcPct val="150000"/>
              </a:lnSpc>
              <a:spcBef>
                <a:spcPts val="0"/>
              </a:spcBef>
              <a:defRPr/>
            </a:pPr>
            <a:r>
              <a:rPr lang="en-US" sz="1200" dirty="0">
                <a:latin typeface="Verdana" panose="020B0604030504040204" pitchFamily="34" charset="0"/>
                <a:ea typeface="Verdana" panose="020B0604030504040204" pitchFamily="34" charset="0"/>
              </a:rPr>
              <a:t>It is essential to share, internally, ideas and strategies. Fix periodical meetings to monitoring the project status and to keep management informed about the progress of the action. This internal communication ensures clear dissemination of information, facilitating effective project management.</a:t>
            </a:r>
          </a:p>
          <a:p>
            <a:pPr marL="285750" indent="-285750" algn="just">
              <a:buFont typeface="Arial" panose="020B0604020202020204" pitchFamily="34" charset="0"/>
              <a:buChar char="•"/>
            </a:pPr>
            <a:endParaRPr lang="en-US" sz="1300" dirty="0">
              <a:latin typeface="Verdana" panose="020B0604030504040204" pitchFamily="34" charset="0"/>
              <a:ea typeface="Verdana" panose="020B0604030504040204" pitchFamily="34" charset="0"/>
            </a:endParaRPr>
          </a:p>
          <a:p>
            <a:pPr>
              <a:defRPr/>
            </a:pPr>
            <a:endParaRPr lang="it-IT" dirty="0">
              <a:solidFill>
                <a:sysClr val="windowText" lastClr="000000">
                  <a:lumMod val="65000"/>
                  <a:lumOff val="35000"/>
                </a:sysClr>
              </a:solidFill>
            </a:endParaRPr>
          </a:p>
        </p:txBody>
      </p:sp>
      <p:sp>
        <p:nvSpPr>
          <p:cNvPr id="4" name="Parentesi graffa aperta 3">
            <a:extLst>
              <a:ext uri="{FF2B5EF4-FFF2-40B4-BE49-F238E27FC236}">
                <a16:creationId xmlns:a16="http://schemas.microsoft.com/office/drawing/2014/main" id="{261691EA-8EF6-F011-4B53-AA127DC7C07E}"/>
              </a:ext>
            </a:extLst>
          </p:cNvPr>
          <p:cNvSpPr/>
          <p:nvPr/>
        </p:nvSpPr>
        <p:spPr>
          <a:xfrm>
            <a:off x="2909905" y="1597221"/>
            <a:ext cx="274059" cy="5071866"/>
          </a:xfrm>
          <a:prstGeom prst="leftBrace">
            <a:avLst>
              <a:gd name="adj1" fmla="val 8333"/>
              <a:gd name="adj2" fmla="val 32259"/>
            </a:avLst>
          </a:prstGeom>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pic>
        <p:nvPicPr>
          <p:cNvPr id="5" name="Immagine 4">
            <a:extLst>
              <a:ext uri="{FF2B5EF4-FFF2-40B4-BE49-F238E27FC236}">
                <a16:creationId xmlns:a16="http://schemas.microsoft.com/office/drawing/2014/main" id="{E7972E8C-2E5F-9B2A-07B3-4971FF9D589F}"/>
              </a:ext>
            </a:extLst>
          </p:cNvPr>
          <p:cNvPicPr>
            <a:picLocks noChangeAspect="1"/>
          </p:cNvPicPr>
          <p:nvPr/>
        </p:nvPicPr>
        <p:blipFill>
          <a:blip r:embed="rId2"/>
          <a:stretch>
            <a:fillRect/>
          </a:stretch>
        </p:blipFill>
        <p:spPr>
          <a:xfrm>
            <a:off x="818997" y="1903328"/>
            <a:ext cx="1771287" cy="2976840"/>
          </a:xfrm>
          <a:prstGeom prst="rect">
            <a:avLst/>
          </a:prstGeom>
        </p:spPr>
      </p:pic>
    </p:spTree>
    <p:extLst>
      <p:ext uri="{BB962C8B-B14F-4D97-AF65-F5344CB8AC3E}">
        <p14:creationId xmlns:p14="http://schemas.microsoft.com/office/powerpoint/2010/main" val="3434144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8CACF-2ED3-983B-E1FC-62722F0A8897}"/>
              </a:ext>
            </a:extLst>
          </p:cNvPr>
          <p:cNvSpPr>
            <a:spLocks noGrp="1"/>
          </p:cNvSpPr>
          <p:nvPr>
            <p:ph type="title"/>
          </p:nvPr>
        </p:nvSpPr>
        <p:spPr/>
        <p:txBody>
          <a:bodyPr/>
          <a:lstStyle/>
          <a:p>
            <a:r>
              <a:rPr lang="en-IE" dirty="0"/>
              <a:t>Specify needs (2/2)</a:t>
            </a:r>
          </a:p>
        </p:txBody>
      </p:sp>
      <p:sp>
        <p:nvSpPr>
          <p:cNvPr id="3" name="Segnaposto testo 1">
            <a:extLst>
              <a:ext uri="{FF2B5EF4-FFF2-40B4-BE49-F238E27FC236}">
                <a16:creationId xmlns:a16="http://schemas.microsoft.com/office/drawing/2014/main" id="{F0349B78-2366-46A8-821D-BE2D260538C0}"/>
              </a:ext>
            </a:extLst>
          </p:cNvPr>
          <p:cNvSpPr txBox="1">
            <a:spLocks/>
          </p:cNvSpPr>
          <p:nvPr/>
        </p:nvSpPr>
        <p:spPr bwMode="auto">
          <a:xfrm>
            <a:off x="3396333" y="2072207"/>
            <a:ext cx="8112186" cy="335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spcCol="540000" anchor="t" anchorCtr="0" compatLnSpc="1">
            <a:prstTxWarp prst="textNoShape">
              <a:avLst/>
            </a:prstTxWarp>
            <a:noAutofit/>
          </a:bodyPr>
          <a:lstStyle>
            <a:lvl1pPr marL="0" indent="0" algn="l" defTabSz="457200" rtl="0" fontAlgn="t">
              <a:spcBef>
                <a:spcPct val="0"/>
              </a:spcBef>
              <a:spcAft>
                <a:spcPts val="1200"/>
              </a:spcAft>
              <a:buClr>
                <a:srgbClr val="CC2A2A"/>
              </a:buClr>
              <a:buSzPct val="100000"/>
              <a:buNone/>
              <a:defRPr sz="1800" b="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457200" indent="0" algn="l" defTabSz="457200" rtl="0" fontAlgn="base">
              <a:spcBef>
                <a:spcPct val="20000"/>
              </a:spcBef>
              <a:spcAft>
                <a:spcPts val="600"/>
              </a:spcAft>
              <a:buClr>
                <a:srgbClr val="CC2A2A"/>
              </a:buClr>
              <a:buSzPct val="100000"/>
              <a:buNone/>
              <a:defRPr sz="2000" b="1" kern="1200">
                <a:solidFill>
                  <a:schemeClr val="tx2"/>
                </a:solidFill>
                <a:latin typeface="Arial" panose="020B0604020202020204" pitchFamily="34" charset="0"/>
                <a:ea typeface="+mn-ea"/>
                <a:cs typeface="Arial" panose="020B0604020202020204" pitchFamily="34" charset="0"/>
              </a:defRPr>
            </a:lvl2pPr>
            <a:lvl3pPr marL="914400" indent="0" algn="l" defTabSz="457200" rtl="0" fontAlgn="base">
              <a:spcBef>
                <a:spcPct val="20000"/>
              </a:spcBef>
              <a:spcAft>
                <a:spcPts val="600"/>
              </a:spcAft>
              <a:buClr>
                <a:srgbClr val="CC2A2A"/>
              </a:buClr>
              <a:buSzPct val="100000"/>
              <a:buNone/>
              <a:defRPr sz="1800" b="1" kern="1200">
                <a:solidFill>
                  <a:schemeClr val="tx2"/>
                </a:solidFill>
                <a:latin typeface="Arial" panose="020B0604020202020204" pitchFamily="34" charset="0"/>
                <a:ea typeface="+mn-ea"/>
                <a:cs typeface="Arial" panose="020B0604020202020204" pitchFamily="34" charset="0"/>
              </a:defRPr>
            </a:lvl3pPr>
            <a:lvl4pPr marL="1371600" indent="0" algn="l" defTabSz="457200" rtl="0" fontAlgn="base">
              <a:spcBef>
                <a:spcPct val="20000"/>
              </a:spcBef>
              <a:spcAft>
                <a:spcPts val="600"/>
              </a:spcAft>
              <a:buClr>
                <a:srgbClr val="CC2A2A"/>
              </a:buClr>
              <a:buSzPct val="100000"/>
              <a:buNone/>
              <a:defRPr sz="1600" b="1" kern="1200">
                <a:solidFill>
                  <a:schemeClr val="tx2"/>
                </a:solidFill>
                <a:latin typeface="Arial" panose="020B0604020202020204" pitchFamily="34" charset="0"/>
                <a:ea typeface="+mn-ea"/>
                <a:cs typeface="Arial" panose="020B0604020202020204" pitchFamily="34" charset="0"/>
              </a:defRPr>
            </a:lvl4pPr>
            <a:lvl5pPr marL="1828800" indent="0" algn="l" defTabSz="457200" rtl="0" fontAlgn="base">
              <a:spcBef>
                <a:spcPct val="20000"/>
              </a:spcBef>
              <a:spcAft>
                <a:spcPts val="600"/>
              </a:spcAft>
              <a:buClr>
                <a:srgbClr val="CC2A2A"/>
              </a:buClr>
              <a:buSzPct val="100000"/>
              <a:buNone/>
              <a:defRPr sz="1600" b="1" kern="1200">
                <a:solidFill>
                  <a:schemeClr val="tx2"/>
                </a:solidFill>
                <a:latin typeface="Arial" panose="020B0604020202020204" pitchFamily="34" charset="0"/>
                <a:ea typeface="+mn-ea"/>
                <a:cs typeface="Arial" panose="020B0604020202020204" pitchFamily="34" charset="0"/>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9pPr>
          </a:lstStyle>
          <a:p>
            <a:r>
              <a:rPr lang="en-US" sz="1200" b="1" dirty="0">
                <a:latin typeface="Verdana" panose="020B0604030504040204" pitchFamily="34" charset="0"/>
                <a:ea typeface="Verdana" panose="020B0604030504040204" pitchFamily="34" charset="0"/>
              </a:rPr>
              <a:t>Participate to international meeting</a:t>
            </a:r>
          </a:p>
          <a:p>
            <a:pPr marL="285750" indent="-285750" algn="just">
              <a:lnSpc>
                <a:spcPct val="150000"/>
              </a:lnSpc>
              <a:spcBef>
                <a:spcPts val="0"/>
              </a:spcBef>
              <a:buFont typeface="Arial" panose="020B0604020202020204" pitchFamily="34" charset="0"/>
              <a:buChar char="•"/>
              <a:defRPr/>
            </a:pPr>
            <a:r>
              <a:rPr lang="en-US" altLang="it-IT" sz="1200" dirty="0">
                <a:solidFill>
                  <a:sysClr val="windowText" lastClr="000000">
                    <a:lumMod val="65000"/>
                    <a:lumOff val="35000"/>
                  </a:sysClr>
                </a:solidFill>
                <a:latin typeface="Verdana" panose="020B0604030504040204" pitchFamily="34" charset="0"/>
                <a:ea typeface="Verdana" panose="020B0604030504040204" pitchFamily="34" charset="0"/>
              </a:rPr>
              <a:t>When the project originates from a Eurostat initiative, such as macro data validation, active participation in international meetings is crucial. This involvement helps in gaining a deeper understanding of project requirements, the roadmap, and guidelines. It also allows for the identification of potential issues and critical points that may arise.</a:t>
            </a:r>
          </a:p>
          <a:p>
            <a:pPr marL="285750" indent="-285750" algn="just">
              <a:lnSpc>
                <a:spcPct val="150000"/>
              </a:lnSpc>
              <a:spcBef>
                <a:spcPts val="0"/>
              </a:spcBef>
              <a:buFont typeface="Arial" panose="020B0604020202020204" pitchFamily="34" charset="0"/>
              <a:buChar char="•"/>
              <a:defRPr/>
            </a:pPr>
            <a:r>
              <a:rPr lang="en-US" altLang="it-IT" sz="1200" dirty="0">
                <a:solidFill>
                  <a:sysClr val="windowText" lastClr="000000">
                    <a:lumMod val="65000"/>
                    <a:lumOff val="35000"/>
                  </a:sysClr>
                </a:solidFill>
                <a:latin typeface="Verdana" panose="020B0604030504040204" pitchFamily="34" charset="0"/>
                <a:ea typeface="Verdana" panose="020B0604030504040204" pitchFamily="34" charset="0"/>
              </a:rPr>
              <a:t>Sharing Experiences with Other Countries</a:t>
            </a:r>
          </a:p>
          <a:p>
            <a:pPr marL="285750" indent="-285750" algn="just">
              <a:lnSpc>
                <a:spcPct val="150000"/>
              </a:lnSpc>
              <a:spcBef>
                <a:spcPts val="0"/>
              </a:spcBef>
              <a:buFont typeface="Arial" panose="020B0604020202020204" pitchFamily="34" charset="0"/>
              <a:buChar char="•"/>
              <a:defRPr/>
            </a:pPr>
            <a:r>
              <a:rPr lang="en-US" altLang="it-IT" sz="1200" dirty="0">
                <a:solidFill>
                  <a:sysClr val="windowText" lastClr="000000">
                    <a:lumMod val="65000"/>
                    <a:lumOff val="35000"/>
                  </a:sysClr>
                </a:solidFill>
                <a:latin typeface="Verdana" panose="020B0604030504040204" pitchFamily="34" charset="0"/>
                <a:ea typeface="Verdana" panose="020B0604030504040204" pitchFamily="34" charset="0"/>
              </a:rPr>
              <a:t>By actively engaging in international meetings, there is an opportunity to share experiences with other countries. This collaborative exchange facilitates the creation of a supportive network among nations, enabling joint problem-solving and addressing common challenges.</a:t>
            </a:r>
          </a:p>
          <a:p>
            <a:pPr marL="742950" lvl="1" indent="-285750">
              <a:spcBef>
                <a:spcPts val="0"/>
              </a:spcBef>
              <a:buFont typeface="Arial" panose="020B0604020202020204" pitchFamily="34" charset="0"/>
              <a:buChar char="•"/>
              <a:defRPr/>
            </a:pPr>
            <a:endParaRPr lang="it-IT" altLang="it-IT" dirty="0">
              <a:solidFill>
                <a:srgbClr val="000000"/>
              </a:solidFill>
            </a:endParaRPr>
          </a:p>
          <a:p>
            <a:pPr>
              <a:defRPr/>
            </a:pPr>
            <a:endParaRPr lang="it-IT" dirty="0">
              <a:solidFill>
                <a:sysClr val="windowText" lastClr="000000">
                  <a:lumMod val="65000"/>
                  <a:lumOff val="35000"/>
                </a:sysClr>
              </a:solidFill>
            </a:endParaRPr>
          </a:p>
        </p:txBody>
      </p:sp>
      <p:sp>
        <p:nvSpPr>
          <p:cNvPr id="4" name="Parentesi graffa aperta 3">
            <a:extLst>
              <a:ext uri="{FF2B5EF4-FFF2-40B4-BE49-F238E27FC236}">
                <a16:creationId xmlns:a16="http://schemas.microsoft.com/office/drawing/2014/main" id="{904D8EB7-A071-4327-7E20-CEACB309F66C}"/>
              </a:ext>
            </a:extLst>
          </p:cNvPr>
          <p:cNvSpPr/>
          <p:nvPr/>
        </p:nvSpPr>
        <p:spPr>
          <a:xfrm>
            <a:off x="2957823" y="1752193"/>
            <a:ext cx="438510" cy="3353613"/>
          </a:xfrm>
          <a:prstGeom prst="leftBrace">
            <a:avLst>
              <a:gd name="adj1" fmla="val 8333"/>
              <a:gd name="adj2" fmla="val 74047"/>
            </a:avLst>
          </a:prstGeom>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pic>
        <p:nvPicPr>
          <p:cNvPr id="5" name="Immagine 4">
            <a:extLst>
              <a:ext uri="{FF2B5EF4-FFF2-40B4-BE49-F238E27FC236}">
                <a16:creationId xmlns:a16="http://schemas.microsoft.com/office/drawing/2014/main" id="{0AD03613-4EF5-0CF7-582C-E63019483B09}"/>
              </a:ext>
            </a:extLst>
          </p:cNvPr>
          <p:cNvPicPr>
            <a:picLocks noChangeAspect="1"/>
          </p:cNvPicPr>
          <p:nvPr/>
        </p:nvPicPr>
        <p:blipFill>
          <a:blip r:embed="rId2"/>
          <a:stretch>
            <a:fillRect/>
          </a:stretch>
        </p:blipFill>
        <p:spPr>
          <a:xfrm>
            <a:off x="889623" y="1950102"/>
            <a:ext cx="1815354" cy="3050900"/>
          </a:xfrm>
          <a:prstGeom prst="rect">
            <a:avLst/>
          </a:prstGeom>
        </p:spPr>
      </p:pic>
    </p:spTree>
    <p:extLst>
      <p:ext uri="{BB962C8B-B14F-4D97-AF65-F5344CB8AC3E}">
        <p14:creationId xmlns:p14="http://schemas.microsoft.com/office/powerpoint/2010/main" val="3297021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8CACF-2ED3-983B-E1FC-62722F0A8897}"/>
              </a:ext>
            </a:extLst>
          </p:cNvPr>
          <p:cNvSpPr>
            <a:spLocks noGrp="1"/>
          </p:cNvSpPr>
          <p:nvPr>
            <p:ph type="title"/>
          </p:nvPr>
        </p:nvSpPr>
        <p:spPr/>
        <p:txBody>
          <a:bodyPr/>
          <a:lstStyle/>
          <a:p>
            <a:r>
              <a:rPr lang="en-IE" dirty="0"/>
              <a:t>Plan &amp; organize</a:t>
            </a:r>
          </a:p>
        </p:txBody>
      </p:sp>
      <p:sp>
        <p:nvSpPr>
          <p:cNvPr id="3" name="Segnaposto testo 1">
            <a:extLst>
              <a:ext uri="{FF2B5EF4-FFF2-40B4-BE49-F238E27FC236}">
                <a16:creationId xmlns:a16="http://schemas.microsoft.com/office/drawing/2014/main" id="{7E8F049F-970F-4E96-C4F9-E15D9448D121}"/>
              </a:ext>
            </a:extLst>
          </p:cNvPr>
          <p:cNvSpPr txBox="1">
            <a:spLocks/>
          </p:cNvSpPr>
          <p:nvPr/>
        </p:nvSpPr>
        <p:spPr bwMode="auto">
          <a:xfrm>
            <a:off x="3322306" y="1775010"/>
            <a:ext cx="8054919" cy="5253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spcCol="540000" anchor="t" anchorCtr="0" compatLnSpc="1">
            <a:prstTxWarp prst="textNoShape">
              <a:avLst/>
            </a:prstTxWarp>
            <a:noAutofit/>
          </a:bodyPr>
          <a:lstStyle>
            <a:lvl1pPr marL="0" indent="0" algn="l" defTabSz="457200" rtl="0" fontAlgn="t">
              <a:spcBef>
                <a:spcPct val="0"/>
              </a:spcBef>
              <a:spcAft>
                <a:spcPts val="1200"/>
              </a:spcAft>
              <a:buClr>
                <a:srgbClr val="CC2A2A"/>
              </a:buClr>
              <a:buSzPct val="100000"/>
              <a:buNone/>
              <a:defRPr sz="1800" b="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457200" indent="0" algn="l" defTabSz="457200" rtl="0" fontAlgn="base">
              <a:spcBef>
                <a:spcPct val="20000"/>
              </a:spcBef>
              <a:spcAft>
                <a:spcPts val="600"/>
              </a:spcAft>
              <a:buClr>
                <a:srgbClr val="CC2A2A"/>
              </a:buClr>
              <a:buSzPct val="100000"/>
              <a:buNone/>
              <a:defRPr sz="2000" b="1" kern="1200">
                <a:solidFill>
                  <a:schemeClr val="tx2"/>
                </a:solidFill>
                <a:latin typeface="Arial" panose="020B0604020202020204" pitchFamily="34" charset="0"/>
                <a:ea typeface="+mn-ea"/>
                <a:cs typeface="Arial" panose="020B0604020202020204" pitchFamily="34" charset="0"/>
              </a:defRPr>
            </a:lvl2pPr>
            <a:lvl3pPr marL="914400" indent="0" algn="l" defTabSz="457200" rtl="0" fontAlgn="base">
              <a:spcBef>
                <a:spcPct val="20000"/>
              </a:spcBef>
              <a:spcAft>
                <a:spcPts val="600"/>
              </a:spcAft>
              <a:buClr>
                <a:srgbClr val="CC2A2A"/>
              </a:buClr>
              <a:buSzPct val="100000"/>
              <a:buNone/>
              <a:defRPr sz="1800" b="1" kern="1200">
                <a:solidFill>
                  <a:schemeClr val="tx2"/>
                </a:solidFill>
                <a:latin typeface="Arial" panose="020B0604020202020204" pitchFamily="34" charset="0"/>
                <a:ea typeface="+mn-ea"/>
                <a:cs typeface="Arial" panose="020B0604020202020204" pitchFamily="34" charset="0"/>
              </a:defRPr>
            </a:lvl3pPr>
            <a:lvl4pPr marL="1371600" indent="0" algn="l" defTabSz="457200" rtl="0" fontAlgn="base">
              <a:spcBef>
                <a:spcPct val="20000"/>
              </a:spcBef>
              <a:spcAft>
                <a:spcPts val="600"/>
              </a:spcAft>
              <a:buClr>
                <a:srgbClr val="CC2A2A"/>
              </a:buClr>
              <a:buSzPct val="100000"/>
              <a:buNone/>
              <a:defRPr sz="1600" b="1" kern="1200">
                <a:solidFill>
                  <a:schemeClr val="tx2"/>
                </a:solidFill>
                <a:latin typeface="Arial" panose="020B0604020202020204" pitchFamily="34" charset="0"/>
                <a:ea typeface="+mn-ea"/>
                <a:cs typeface="Arial" panose="020B0604020202020204" pitchFamily="34" charset="0"/>
              </a:defRPr>
            </a:lvl4pPr>
            <a:lvl5pPr marL="1828800" indent="0" algn="l" defTabSz="457200" rtl="0" fontAlgn="base">
              <a:spcBef>
                <a:spcPct val="20000"/>
              </a:spcBef>
              <a:spcAft>
                <a:spcPts val="600"/>
              </a:spcAft>
              <a:buClr>
                <a:srgbClr val="CC2A2A"/>
              </a:buClr>
              <a:buSzPct val="100000"/>
              <a:buNone/>
              <a:defRPr sz="1600" b="1" kern="1200">
                <a:solidFill>
                  <a:schemeClr val="tx2"/>
                </a:solidFill>
                <a:latin typeface="Arial" panose="020B0604020202020204" pitchFamily="34" charset="0"/>
                <a:ea typeface="+mn-ea"/>
                <a:cs typeface="Arial" panose="020B0604020202020204" pitchFamily="34" charset="0"/>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9pPr>
          </a:lstStyle>
          <a:p>
            <a:r>
              <a:rPr lang="en-US" sz="1200" b="1" dirty="0">
                <a:latin typeface="Verdana" panose="020B0604030504040204" pitchFamily="34" charset="0"/>
                <a:ea typeface="Verdana" panose="020B0604030504040204" pitchFamily="34" charset="0"/>
              </a:rPr>
              <a:t>Identify Project Participants</a:t>
            </a:r>
            <a:r>
              <a:rPr lang="en-US" sz="1200" dirty="0">
                <a:latin typeface="Verdana" panose="020B0604030504040204" pitchFamily="34" charset="0"/>
                <a:ea typeface="Verdana" panose="020B0604030504040204" pitchFamily="34" charset="0"/>
              </a:rPr>
              <a:t>:</a:t>
            </a:r>
          </a:p>
          <a:p>
            <a:pPr marL="171450" indent="-171450" algn="just">
              <a:buFont typeface="Arial" panose="020B0604020202020204" pitchFamily="34" charset="0"/>
              <a:buChar char="•"/>
            </a:pPr>
            <a:r>
              <a:rPr lang="en-US" sz="1200" dirty="0">
                <a:latin typeface="Verdana" panose="020B0604030504040204" pitchFamily="34" charset="0"/>
                <a:ea typeface="Verdana" panose="020B0604030504040204" pitchFamily="34" charset="0"/>
              </a:rPr>
              <a:t>Clearly identify individuals involved in the VTL project, categorizing them into statisticians and IT professionals.</a:t>
            </a:r>
          </a:p>
          <a:p>
            <a:pPr marL="171450" indent="-171450" algn="just">
              <a:buFont typeface="Arial" panose="020B0604020202020204" pitchFamily="34" charset="0"/>
              <a:buChar char="•"/>
            </a:pPr>
            <a:r>
              <a:rPr lang="en-US" sz="1200" dirty="0">
                <a:latin typeface="Verdana" panose="020B0604030504040204" pitchFamily="34" charset="0"/>
                <a:ea typeface="Verdana" panose="020B0604030504040204" pitchFamily="34" charset="0"/>
              </a:rPr>
              <a:t>Encourage Cross-Functional Collaboration: promote collaboration between statisticians and IT personnel by involving both profiles in the project</a:t>
            </a:r>
            <a:r>
              <a:rPr lang="en-US" sz="1000" dirty="0">
                <a:latin typeface="Verdana" panose="020B0604030504040204" pitchFamily="34" charset="0"/>
                <a:ea typeface="Verdana" panose="020B0604030504040204" pitchFamily="34" charset="0"/>
              </a:rPr>
              <a:t>.</a:t>
            </a:r>
          </a:p>
          <a:p>
            <a:pPr marL="171450" indent="-171450" algn="just">
              <a:buFont typeface="Arial" panose="020B0604020202020204" pitchFamily="34" charset="0"/>
              <a:buChar char="•"/>
            </a:pPr>
            <a:r>
              <a:rPr lang="en-US" sz="1200" dirty="0">
                <a:latin typeface="Verdana" panose="020B0604030504040204" pitchFamily="34" charset="0"/>
                <a:ea typeface="Verdana" panose="020B0604030504040204" pitchFamily="34" charset="0"/>
              </a:rPr>
              <a:t>Assess Knowledge Levels: understand the current level of knowledge among project participants regarding the Validation and Transformation Language (VTL). Assess participants' familiarity with VTL tools defined as relevant to the project.</a:t>
            </a:r>
          </a:p>
          <a:p>
            <a:pPr algn="just"/>
            <a:r>
              <a:rPr lang="en-US" sz="1200" b="1" dirty="0">
                <a:latin typeface="Verdana" panose="020B0604030504040204" pitchFamily="34" charset="0"/>
                <a:ea typeface="Verdana" panose="020B0604030504040204" pitchFamily="34" charset="0"/>
              </a:rPr>
              <a:t>Evaluate tools for VTL:</a:t>
            </a:r>
            <a:endParaRPr lang="en-US" sz="1200" dirty="0">
              <a:latin typeface="Verdana" panose="020B0604030504040204" pitchFamily="34" charset="0"/>
              <a:ea typeface="Verdana" panose="020B0604030504040204" pitchFamily="34" charset="0"/>
            </a:endParaRPr>
          </a:p>
          <a:p>
            <a:pPr marL="171450" indent="-171450" algn="just">
              <a:buFont typeface="Arial" panose="020B0604020202020204" pitchFamily="34" charset="0"/>
              <a:buChar char="•"/>
            </a:pPr>
            <a:r>
              <a:rPr lang="en-US" sz="1200" dirty="0">
                <a:latin typeface="Verdana" panose="020B0604030504040204" pitchFamily="34" charset="0"/>
                <a:ea typeface="Verdana" panose="020B0604030504040204" pitchFamily="34" charset="0"/>
              </a:rPr>
              <a:t>Determine Tool Suitability: depending existing architecture implemented in the internal statistical business process, identify the most suitable tools for VTL already existing.</a:t>
            </a:r>
          </a:p>
          <a:p>
            <a:pPr marL="171450" indent="-171450" algn="just">
              <a:buFont typeface="Arial" panose="020B0604020202020204" pitchFamily="34" charset="0"/>
              <a:buChar char="•"/>
            </a:pPr>
            <a:r>
              <a:rPr lang="en-US" sz="1200" dirty="0">
                <a:latin typeface="Verdana" panose="020B0604030504040204" pitchFamily="34" charset="0"/>
                <a:ea typeface="Verdana" panose="020B0604030504040204" pitchFamily="34" charset="0"/>
              </a:rPr>
              <a:t>Plan Implementation: If needed, think up a plan to implement new tools that align with the statistical business process architecture.</a:t>
            </a:r>
          </a:p>
          <a:p>
            <a:pPr algn="just"/>
            <a:r>
              <a:rPr lang="en-US" sz="1200" b="1" dirty="0">
                <a:latin typeface="Verdana" panose="020B0604030504040204" pitchFamily="34" charset="0"/>
                <a:ea typeface="Verdana" panose="020B0604030504040204" pitchFamily="34" charset="0"/>
              </a:rPr>
              <a:t>Plan Training on the VTL language:</a:t>
            </a:r>
            <a:endParaRPr lang="en-US" sz="1200" dirty="0">
              <a:latin typeface="Verdana" panose="020B0604030504040204" pitchFamily="34" charset="0"/>
              <a:ea typeface="Verdana" panose="020B0604030504040204" pitchFamily="34" charset="0"/>
            </a:endParaRPr>
          </a:p>
          <a:p>
            <a:pPr marL="171450" indent="-171450" algn="just">
              <a:buFont typeface="Arial" panose="020B0604020202020204" pitchFamily="34" charset="0"/>
              <a:buChar char="•"/>
            </a:pPr>
            <a:r>
              <a:rPr lang="en-US" sz="1200" dirty="0">
                <a:latin typeface="Verdana" panose="020B0604030504040204" pitchFamily="34" charset="0"/>
                <a:ea typeface="Verdana" panose="020B0604030504040204" pitchFamily="34" charset="0"/>
              </a:rPr>
              <a:t>Develop Training Programs: based on the assessed knowledge levels, design training programs to support proficiency levels in VTL.</a:t>
            </a:r>
          </a:p>
          <a:p>
            <a:pPr marL="171450" indent="-171450" algn="just">
              <a:buFont typeface="Arial" panose="020B0604020202020204" pitchFamily="34" charset="0"/>
              <a:buChar char="•"/>
            </a:pPr>
            <a:r>
              <a:rPr lang="en-US" sz="1200" dirty="0">
                <a:latin typeface="Verdana" panose="020B0604030504040204" pitchFamily="34" charset="0"/>
                <a:ea typeface="Verdana" panose="020B0604030504040204" pitchFamily="34" charset="0"/>
              </a:rPr>
              <a:t>External Trainers: if necessary, consider engaging external trainers to provide specialized training sessions.</a:t>
            </a:r>
          </a:p>
          <a:p>
            <a:endParaRPr lang="en-US" sz="1000" dirty="0">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endParaRPr lang="en-US" sz="1000" dirty="0">
              <a:latin typeface="Verdana" panose="020B0604030504040204" pitchFamily="34" charset="0"/>
              <a:ea typeface="Verdana" panose="020B0604030504040204" pitchFamily="34" charset="0"/>
            </a:endParaRPr>
          </a:p>
          <a:p>
            <a:pPr marL="285750" indent="-285750">
              <a:lnSpc>
                <a:spcPct val="150000"/>
              </a:lnSpc>
              <a:spcBef>
                <a:spcPts val="0"/>
              </a:spcBef>
              <a:buFont typeface="Arial" panose="020B0604020202020204" pitchFamily="34" charset="0"/>
              <a:buChar char="•"/>
              <a:defRPr/>
            </a:pPr>
            <a:endParaRPr lang="it-IT" altLang="it-IT" sz="1600" dirty="0">
              <a:solidFill>
                <a:sysClr val="windowText" lastClr="000000">
                  <a:lumMod val="65000"/>
                  <a:lumOff val="35000"/>
                </a:sysClr>
              </a:solidFill>
              <a:latin typeface="Verdana" panose="020B0604030504040204" pitchFamily="34" charset="0"/>
              <a:ea typeface="Verdana" panose="020B0604030504040204" pitchFamily="34" charset="0"/>
            </a:endParaRPr>
          </a:p>
          <a:p>
            <a:pPr marL="285750" indent="-285750">
              <a:lnSpc>
                <a:spcPct val="150000"/>
              </a:lnSpc>
              <a:spcBef>
                <a:spcPts val="0"/>
              </a:spcBef>
              <a:buFont typeface="Arial" panose="020B0604020202020204" pitchFamily="34" charset="0"/>
              <a:buChar char="•"/>
              <a:defRPr/>
            </a:pPr>
            <a:endParaRPr lang="it-IT" altLang="it-IT" sz="2000" dirty="0">
              <a:solidFill>
                <a:sysClr val="windowText" lastClr="000000">
                  <a:lumMod val="65000"/>
                  <a:lumOff val="35000"/>
                </a:sysClr>
              </a:solidFill>
              <a:latin typeface="Verdana" panose="020B0604030504040204" pitchFamily="34" charset="0"/>
              <a:ea typeface="Verdana" panose="020B0604030504040204" pitchFamily="34" charset="0"/>
            </a:endParaRPr>
          </a:p>
          <a:p>
            <a:pPr marL="742950" lvl="1" indent="-285750">
              <a:spcBef>
                <a:spcPts val="0"/>
              </a:spcBef>
              <a:buFont typeface="Arial" panose="020B0604020202020204" pitchFamily="34" charset="0"/>
              <a:buChar char="•"/>
              <a:defRPr/>
            </a:pPr>
            <a:endParaRPr lang="it-IT" altLang="it-IT" dirty="0">
              <a:solidFill>
                <a:srgbClr val="000000"/>
              </a:solidFill>
            </a:endParaRPr>
          </a:p>
          <a:p>
            <a:pPr>
              <a:defRPr/>
            </a:pPr>
            <a:endParaRPr lang="it-IT" dirty="0">
              <a:solidFill>
                <a:sysClr val="windowText" lastClr="000000">
                  <a:lumMod val="65000"/>
                  <a:lumOff val="35000"/>
                </a:sysClr>
              </a:solidFill>
            </a:endParaRPr>
          </a:p>
        </p:txBody>
      </p:sp>
      <p:pic>
        <p:nvPicPr>
          <p:cNvPr id="4" name="Immagine 3">
            <a:extLst>
              <a:ext uri="{FF2B5EF4-FFF2-40B4-BE49-F238E27FC236}">
                <a16:creationId xmlns:a16="http://schemas.microsoft.com/office/drawing/2014/main" id="{02A97707-6013-C0AE-4C31-C0AD68D7E06F}"/>
              </a:ext>
            </a:extLst>
          </p:cNvPr>
          <p:cNvPicPr>
            <a:picLocks noChangeAspect="1"/>
          </p:cNvPicPr>
          <p:nvPr/>
        </p:nvPicPr>
        <p:blipFill>
          <a:blip r:embed="rId2"/>
          <a:stretch>
            <a:fillRect/>
          </a:stretch>
        </p:blipFill>
        <p:spPr>
          <a:xfrm>
            <a:off x="818997" y="1941688"/>
            <a:ext cx="1996345" cy="3961819"/>
          </a:xfrm>
          <a:prstGeom prst="rect">
            <a:avLst/>
          </a:prstGeom>
        </p:spPr>
      </p:pic>
    </p:spTree>
    <p:extLst>
      <p:ext uri="{BB962C8B-B14F-4D97-AF65-F5344CB8AC3E}">
        <p14:creationId xmlns:p14="http://schemas.microsoft.com/office/powerpoint/2010/main" val="294688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8CACF-2ED3-983B-E1FC-62722F0A8897}"/>
              </a:ext>
            </a:extLst>
          </p:cNvPr>
          <p:cNvSpPr>
            <a:spLocks noGrp="1"/>
          </p:cNvSpPr>
          <p:nvPr>
            <p:ph type="title"/>
          </p:nvPr>
        </p:nvSpPr>
        <p:spPr/>
        <p:txBody>
          <a:bodyPr/>
          <a:lstStyle/>
          <a:p>
            <a:r>
              <a:rPr lang="en-IE" dirty="0"/>
              <a:t>Design – Structures and rules</a:t>
            </a:r>
          </a:p>
        </p:txBody>
      </p:sp>
      <p:sp>
        <p:nvSpPr>
          <p:cNvPr id="3" name="Rettangolo 2">
            <a:extLst>
              <a:ext uri="{FF2B5EF4-FFF2-40B4-BE49-F238E27FC236}">
                <a16:creationId xmlns:a16="http://schemas.microsoft.com/office/drawing/2014/main" id="{3A494D61-FE04-8135-AE48-3AC9D7DDC7A9}"/>
              </a:ext>
            </a:extLst>
          </p:cNvPr>
          <p:cNvSpPr/>
          <p:nvPr/>
        </p:nvSpPr>
        <p:spPr>
          <a:xfrm>
            <a:off x="3283386" y="1653196"/>
            <a:ext cx="8510909" cy="5109091"/>
          </a:xfrm>
          <a:prstGeom prst="rect">
            <a:avLst/>
          </a:prstGeom>
        </p:spPr>
        <p:txBody>
          <a:bodyPr wrap="square">
            <a:spAutoFit/>
          </a:bodyPr>
          <a:lstStyle/>
          <a:p>
            <a:pPr algn="just">
              <a:spcAft>
                <a:spcPts val="1200"/>
              </a:spcAft>
            </a:pPr>
            <a:r>
              <a:rPr lang="en-US" sz="1200" b="1" dirty="0">
                <a:latin typeface="Verdana" panose="020B0604030504040204" pitchFamily="34" charset="0"/>
                <a:ea typeface="Verdana" panose="020B0604030504040204" pitchFamily="34" charset="0"/>
              </a:rPr>
              <a:t>Design structures</a:t>
            </a:r>
          </a:p>
          <a:p>
            <a:pPr algn="just">
              <a:spcAft>
                <a:spcPts val="1200"/>
              </a:spcAft>
            </a:pPr>
            <a:r>
              <a:rPr lang="en-US" sz="1200" dirty="0">
                <a:latin typeface="Verdana" panose="020B0604030504040204" pitchFamily="34" charset="0"/>
                <a:ea typeface="Verdana" panose="020B0604030504040204" pitchFamily="34" charset="0"/>
              </a:rPr>
              <a:t>Input:</a:t>
            </a:r>
          </a:p>
          <a:p>
            <a:pPr marL="171450" indent="-171450" algn="just" defTabSz="457200" fontAlgn="t">
              <a:spcBef>
                <a:spcPct val="0"/>
              </a:spcBef>
              <a:spcAft>
                <a:spcPts val="1200"/>
              </a:spcAft>
              <a:buClr>
                <a:srgbClr val="CC2A2A"/>
              </a:buClr>
              <a:buSzPct val="100000"/>
              <a:buFont typeface="Arial" panose="020B0604020202020204" pitchFamily="34" charset="0"/>
              <a:buChar char="•"/>
            </a:pP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Clearly outline the data on which work is required. Differentiate between scenarios where the data structure is already internally or externally predefined (e.g., by Eurostat), and cases where the structure needs to be defined.</a:t>
            </a:r>
          </a:p>
          <a:p>
            <a:pPr marL="171450" indent="-171450" algn="just" defTabSz="457200" fontAlgn="t">
              <a:spcBef>
                <a:spcPct val="0"/>
              </a:spcBef>
              <a:spcAft>
                <a:spcPts val="1200"/>
              </a:spcAft>
              <a:buClr>
                <a:srgbClr val="CC2A2A"/>
              </a:buClr>
              <a:buSzPct val="100000"/>
              <a:buFont typeface="Arial" panose="020B0604020202020204" pitchFamily="34" charset="0"/>
              <a:buChar char="•"/>
            </a:pP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Identify Metadata: define all metadata linked to the data structure. Identify value domains or subset value domains related to individual components.</a:t>
            </a:r>
          </a:p>
          <a:p>
            <a:pPr marL="171450" indent="-171450" algn="just" defTabSz="457200" fontAlgn="t">
              <a:spcBef>
                <a:spcPct val="0"/>
              </a:spcBef>
              <a:spcAft>
                <a:spcPts val="1200"/>
              </a:spcAft>
              <a:buClr>
                <a:srgbClr val="CC2A2A"/>
              </a:buClr>
              <a:buSzPct val="100000"/>
              <a:buFont typeface="Arial" panose="020B0604020202020204" pitchFamily="34" charset="0"/>
              <a:buChar char="•"/>
            </a:pP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If metadata are not organized using the VTL IM, evaluate the feasibility and benefits of adopting the VTL IM.</a:t>
            </a:r>
          </a:p>
          <a:p>
            <a:pPr marL="171450" indent="-171450" algn="just">
              <a:buFont typeface="Arial" panose="020B0604020202020204" pitchFamily="34" charset="0"/>
              <a:buChar char="•"/>
            </a:pPr>
            <a:endPar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endParaRPr>
          </a:p>
          <a:p>
            <a:pPr algn="just">
              <a:spcAft>
                <a:spcPts val="1200"/>
              </a:spcAft>
            </a:pPr>
            <a:r>
              <a:rPr lang="en-US" sz="1200" dirty="0">
                <a:latin typeface="Verdana" panose="020B0604030504040204" pitchFamily="34" charset="0"/>
                <a:ea typeface="Verdana" panose="020B0604030504040204" pitchFamily="34" charset="0"/>
              </a:rPr>
              <a:t>Output:</a:t>
            </a:r>
          </a:p>
          <a:p>
            <a:pPr marL="171450" indent="-171450" algn="just" defTabSz="457200" fontAlgn="t">
              <a:spcBef>
                <a:spcPct val="0"/>
              </a:spcBef>
              <a:spcAft>
                <a:spcPts val="1200"/>
              </a:spcAft>
              <a:buClr>
                <a:srgbClr val="CC2A2A"/>
              </a:buClr>
              <a:buSzPct val="100000"/>
              <a:buFont typeface="Arial" panose="020B0604020202020204" pitchFamily="34" charset="0"/>
              <a:buChar char="•"/>
            </a:pP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Specify Disseminated Outputs: clearly outline the outputs that should be disseminated. </a:t>
            </a:r>
          </a:p>
          <a:p>
            <a:pPr algn="just" defTabSz="457200" fontAlgn="t">
              <a:spcBef>
                <a:spcPct val="0"/>
              </a:spcBef>
              <a:spcAft>
                <a:spcPts val="1200"/>
              </a:spcAft>
              <a:buClr>
                <a:srgbClr val="CC2A2A"/>
              </a:buClr>
              <a:buSzPct val="100000"/>
            </a:pPr>
            <a:r>
              <a:rPr lang="en-US" sz="1200" b="1" dirty="0">
                <a:latin typeface="Verdana" panose="020B0604030504040204" pitchFamily="34" charset="0"/>
                <a:ea typeface="Verdana" panose="020B0604030504040204" pitchFamily="34" charset="0"/>
              </a:rPr>
              <a:t>Design Rules:</a:t>
            </a:r>
            <a:endParaRPr lang="en-US" sz="1200" dirty="0">
              <a:latin typeface="Verdana" panose="020B0604030504040204" pitchFamily="34" charset="0"/>
              <a:ea typeface="Verdana" panose="020B0604030504040204" pitchFamily="34" charset="0"/>
            </a:endParaRPr>
          </a:p>
          <a:p>
            <a:pPr marL="171450" indent="-171450" algn="just" defTabSz="457200" fontAlgn="t">
              <a:spcBef>
                <a:spcPct val="0"/>
              </a:spcBef>
              <a:spcAft>
                <a:spcPts val="1200"/>
              </a:spcAft>
              <a:buClr>
                <a:srgbClr val="CC2A2A"/>
              </a:buClr>
              <a:buSzPct val="100000"/>
              <a:buFont typeface="Arial" panose="020B0604020202020204" pitchFamily="34" charset="0"/>
              <a:buChar char="•"/>
            </a:pP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Validation and Transformation Rules:</a:t>
            </a:r>
          </a:p>
          <a:p>
            <a:pPr marL="628650" lvl="2" indent="-171450" algn="just" defTabSz="457200" fontAlgn="t">
              <a:spcBef>
                <a:spcPct val="0"/>
              </a:spcBef>
              <a:spcAft>
                <a:spcPts val="1200"/>
              </a:spcAft>
              <a:buClr>
                <a:srgbClr val="CC2A2A"/>
              </a:buClr>
              <a:buSzPct val="100000"/>
              <a:buFont typeface="Arial" panose="020B0604020202020204" pitchFamily="34" charset="0"/>
              <a:buChar char="•"/>
            </a:pP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Compile rules essential for the validation and transformation steps of the data.</a:t>
            </a:r>
          </a:p>
          <a:p>
            <a:pPr marL="628650" lvl="2" indent="-171450" algn="just" defTabSz="457200" fontAlgn="t">
              <a:spcBef>
                <a:spcPct val="0"/>
              </a:spcBef>
              <a:spcAft>
                <a:spcPts val="1200"/>
              </a:spcAft>
              <a:buClr>
                <a:srgbClr val="CC2A2A"/>
              </a:buClr>
              <a:buSzPct val="100000"/>
              <a:buFont typeface="Arial" panose="020B0604020202020204" pitchFamily="34" charset="0"/>
              <a:buChar char="•"/>
            </a:pP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Ensure rules cover all aspects of the data processing.</a:t>
            </a:r>
          </a:p>
          <a:p>
            <a:pPr marL="171450" indent="-171450" algn="just" defTabSz="457200" fontAlgn="t">
              <a:spcBef>
                <a:spcPct val="0"/>
              </a:spcBef>
              <a:spcAft>
                <a:spcPts val="1200"/>
              </a:spcAft>
              <a:buClr>
                <a:srgbClr val="CC2A2A"/>
              </a:buClr>
              <a:buSzPct val="100000"/>
              <a:buFont typeface="Arial" panose="020B0604020202020204" pitchFamily="34" charset="0"/>
              <a:buChar char="•"/>
            </a:pPr>
            <a:r>
              <a:rPr lang="en-US" sz="12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Exploration of previous experiences: investigate prior experiences with similar data at national or international levels, with a focus on experiences within the context of VTL.</a:t>
            </a:r>
          </a:p>
        </p:txBody>
      </p:sp>
      <p:pic>
        <p:nvPicPr>
          <p:cNvPr id="4" name="Immagine 3">
            <a:extLst>
              <a:ext uri="{FF2B5EF4-FFF2-40B4-BE49-F238E27FC236}">
                <a16:creationId xmlns:a16="http://schemas.microsoft.com/office/drawing/2014/main" id="{B1FF2F4E-B985-18FA-79A9-1A4B9D817290}"/>
              </a:ext>
            </a:extLst>
          </p:cNvPr>
          <p:cNvPicPr>
            <a:picLocks noChangeAspect="1"/>
          </p:cNvPicPr>
          <p:nvPr/>
        </p:nvPicPr>
        <p:blipFill>
          <a:blip r:embed="rId2"/>
          <a:stretch>
            <a:fillRect/>
          </a:stretch>
        </p:blipFill>
        <p:spPr>
          <a:xfrm>
            <a:off x="669286" y="1774073"/>
            <a:ext cx="1954656" cy="4312335"/>
          </a:xfrm>
          <a:prstGeom prst="rect">
            <a:avLst/>
          </a:prstGeom>
        </p:spPr>
      </p:pic>
      <p:sp>
        <p:nvSpPr>
          <p:cNvPr id="5" name="Parentesi graffa aperta 4">
            <a:extLst>
              <a:ext uri="{FF2B5EF4-FFF2-40B4-BE49-F238E27FC236}">
                <a16:creationId xmlns:a16="http://schemas.microsoft.com/office/drawing/2014/main" id="{47ABE831-C308-531E-1354-E5BB008896C2}"/>
              </a:ext>
            </a:extLst>
          </p:cNvPr>
          <p:cNvSpPr/>
          <p:nvPr/>
        </p:nvSpPr>
        <p:spPr>
          <a:xfrm>
            <a:off x="2844876" y="1677629"/>
            <a:ext cx="438510" cy="5084658"/>
          </a:xfrm>
          <a:prstGeom prst="leftBrace">
            <a:avLst>
              <a:gd name="adj1" fmla="val 8333"/>
              <a:gd name="adj2" fmla="val 37817"/>
            </a:avLst>
          </a:prstGeom>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1470906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8CACF-2ED3-983B-E1FC-62722F0A8897}"/>
              </a:ext>
            </a:extLst>
          </p:cNvPr>
          <p:cNvSpPr>
            <a:spLocks noGrp="1"/>
          </p:cNvSpPr>
          <p:nvPr>
            <p:ph type="title"/>
          </p:nvPr>
        </p:nvSpPr>
        <p:spPr/>
        <p:txBody>
          <a:bodyPr/>
          <a:lstStyle/>
          <a:p>
            <a:r>
              <a:rPr lang="en-IE" dirty="0"/>
              <a:t>Design - Rules</a:t>
            </a:r>
          </a:p>
        </p:txBody>
      </p:sp>
      <p:graphicFrame>
        <p:nvGraphicFramePr>
          <p:cNvPr id="6" name="Diagramma 5">
            <a:extLst>
              <a:ext uri="{FF2B5EF4-FFF2-40B4-BE49-F238E27FC236}">
                <a16:creationId xmlns:a16="http://schemas.microsoft.com/office/drawing/2014/main" id="{B81EC3BF-7922-99EC-D2E3-597987E3830B}"/>
              </a:ext>
            </a:extLst>
          </p:cNvPr>
          <p:cNvGraphicFramePr/>
          <p:nvPr>
            <p:extLst>
              <p:ext uri="{D42A27DB-BD31-4B8C-83A1-F6EECF244321}">
                <p14:modId xmlns:p14="http://schemas.microsoft.com/office/powerpoint/2010/main" val="446729734"/>
              </p:ext>
            </p:extLst>
          </p:nvPr>
        </p:nvGraphicFramePr>
        <p:xfrm>
          <a:off x="-592385" y="1909756"/>
          <a:ext cx="4918354" cy="3580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ttangolo 6">
            <a:extLst>
              <a:ext uri="{FF2B5EF4-FFF2-40B4-BE49-F238E27FC236}">
                <a16:creationId xmlns:a16="http://schemas.microsoft.com/office/drawing/2014/main" id="{DFC63C13-2AEB-0C6F-BF3A-417AD3E18E61}"/>
              </a:ext>
            </a:extLst>
          </p:cNvPr>
          <p:cNvSpPr/>
          <p:nvPr/>
        </p:nvSpPr>
        <p:spPr>
          <a:xfrm>
            <a:off x="3989148" y="1514476"/>
            <a:ext cx="7753770" cy="5278368"/>
          </a:xfrm>
          <a:prstGeom prst="rect">
            <a:avLst/>
          </a:prstGeom>
        </p:spPr>
        <p:txBody>
          <a:bodyPr wrap="square">
            <a:spAutoFit/>
          </a:bodyPr>
          <a:lstStyle/>
          <a:p>
            <a:pPr algn="just">
              <a:spcBef>
                <a:spcPts val="600"/>
              </a:spcBef>
              <a:spcAft>
                <a:spcPts val="600"/>
              </a:spcAft>
            </a:pPr>
            <a:r>
              <a:rPr lang="it-IT" sz="1400" b="1" dirty="0">
                <a:solidFill>
                  <a:srgbClr val="C00000"/>
                </a:solidFill>
                <a:latin typeface="Verdana" panose="020B0604030504040204" pitchFamily="34" charset="0"/>
                <a:ea typeface="Verdana" panose="020B0604030504040204" pitchFamily="34" charset="0"/>
                <a:cs typeface="Arial" panose="020B0604020202020204" pitchFamily="34" charset="0"/>
              </a:rPr>
              <a:t>DATA COLLECTION</a:t>
            </a:r>
          </a:p>
          <a:p>
            <a:pPr marL="342900" indent="-342900" algn="just">
              <a:spcBef>
                <a:spcPts val="600"/>
              </a:spcBef>
              <a:spcAft>
                <a:spcPts val="600"/>
              </a:spcAft>
              <a:buFont typeface="Arial" panose="020B0604020202020204" pitchFamily="34" charset="0"/>
              <a:buChar char="•"/>
            </a:pPr>
            <a:r>
              <a:rPr lang="it-IT" sz="1400" b="1" dirty="0" err="1">
                <a:latin typeface="Verdana" panose="020B0604030504040204" pitchFamily="34" charset="0"/>
                <a:ea typeface="Verdana" panose="020B0604030504040204" pitchFamily="34" charset="0"/>
                <a:cs typeface="Arial" panose="020B0604020202020204" pitchFamily="34" charset="0"/>
              </a:rPr>
              <a:t>Implement</a:t>
            </a:r>
            <a:r>
              <a:rPr lang="it-IT" sz="1400" b="1" dirty="0">
                <a:latin typeface="Verdana" panose="020B0604030504040204" pitchFamily="34" charset="0"/>
                <a:ea typeface="Verdana" panose="020B0604030504040204" pitchFamily="34" charset="0"/>
                <a:cs typeface="Arial" panose="020B0604020202020204" pitchFamily="34" charset="0"/>
              </a:rPr>
              <a:t> VTL </a:t>
            </a:r>
            <a:r>
              <a:rPr lang="it-IT" sz="1400" b="1" dirty="0" err="1">
                <a:latin typeface="Verdana" panose="020B0604030504040204" pitchFamily="34" charset="0"/>
                <a:ea typeface="Verdana" panose="020B0604030504040204" pitchFamily="34" charset="0"/>
                <a:cs typeface="Arial" panose="020B0604020202020204" pitchFamily="34" charset="0"/>
              </a:rPr>
              <a:t>rules</a:t>
            </a:r>
            <a:r>
              <a:rPr lang="it-IT" sz="1400" b="1" dirty="0">
                <a:latin typeface="Verdana" panose="020B0604030504040204" pitchFamily="34" charset="0"/>
                <a:ea typeface="Verdana" panose="020B0604030504040204" pitchFamily="34" charset="0"/>
                <a:cs typeface="Arial" panose="020B0604020202020204" pitchFamily="34" charset="0"/>
              </a:rPr>
              <a:t> for Data Collection</a:t>
            </a:r>
          </a:p>
          <a:p>
            <a:pPr algn="just">
              <a:spcBef>
                <a:spcPts val="600"/>
              </a:spcBef>
              <a:spcAft>
                <a:spcPts val="600"/>
              </a:spcAft>
            </a:pPr>
            <a:r>
              <a:rPr lang="it-IT" sz="1400" b="1" dirty="0">
                <a:solidFill>
                  <a:srgbClr val="C00000"/>
                </a:solidFill>
                <a:latin typeface="Verdana" panose="020B0604030504040204" pitchFamily="34" charset="0"/>
                <a:ea typeface="Verdana" panose="020B0604030504040204" pitchFamily="34" charset="0"/>
                <a:cs typeface="Arial" panose="020B0604020202020204" pitchFamily="34" charset="0"/>
              </a:rPr>
              <a:t>MICRO DATA VALIDATION</a:t>
            </a:r>
          </a:p>
          <a:p>
            <a:pPr marL="457200" indent="-457200" algn="just">
              <a:spcBef>
                <a:spcPts val="600"/>
              </a:spcBef>
              <a:spcAft>
                <a:spcPts val="600"/>
              </a:spcAft>
              <a:buFont typeface="Arial" panose="020B0604020202020204" pitchFamily="34" charset="0"/>
              <a:buChar char="•"/>
            </a:pPr>
            <a:r>
              <a:rPr lang="it-IT" sz="1400" b="1" dirty="0" err="1">
                <a:latin typeface="Verdana" panose="020B0604030504040204" pitchFamily="34" charset="0"/>
                <a:ea typeface="Verdana" panose="020B0604030504040204" pitchFamily="34" charset="0"/>
                <a:cs typeface="Arial" panose="020B0604020202020204" pitchFamily="34" charset="0"/>
              </a:rPr>
              <a:t>Implement</a:t>
            </a:r>
            <a:r>
              <a:rPr lang="it-IT" sz="1400" b="1" dirty="0">
                <a:latin typeface="Verdana" panose="020B0604030504040204" pitchFamily="34" charset="0"/>
                <a:ea typeface="Verdana" panose="020B0604030504040204" pitchFamily="34" charset="0"/>
                <a:cs typeface="Arial" panose="020B0604020202020204" pitchFamily="34" charset="0"/>
              </a:rPr>
              <a:t> VTL </a:t>
            </a:r>
            <a:r>
              <a:rPr lang="it-IT" sz="1400" b="1" dirty="0" err="1">
                <a:latin typeface="Verdana" panose="020B0604030504040204" pitchFamily="34" charset="0"/>
                <a:ea typeface="Verdana" panose="020B0604030504040204" pitchFamily="34" charset="0"/>
                <a:cs typeface="Arial" panose="020B0604020202020204" pitchFamily="34" charset="0"/>
              </a:rPr>
              <a:t>rules</a:t>
            </a:r>
            <a:r>
              <a:rPr lang="it-IT" sz="1400" dirty="0">
                <a:latin typeface="Verdana" panose="020B0604030504040204" pitchFamily="34" charset="0"/>
                <a:ea typeface="Verdana" panose="020B0604030504040204" pitchFamily="34" charset="0"/>
                <a:cs typeface="Arial" panose="020B0604020202020204" pitchFamily="34" charset="0"/>
              </a:rPr>
              <a:t>: </a:t>
            </a:r>
          </a:p>
          <a:p>
            <a:pPr marL="914400" lvl="1" indent="-457200" algn="just">
              <a:spcBef>
                <a:spcPts val="600"/>
              </a:spcBef>
              <a:spcAft>
                <a:spcPts val="600"/>
              </a:spcAft>
              <a:buClr>
                <a:srgbClr val="C00000"/>
              </a:buClr>
              <a:buFont typeface="Arial" panose="020B0604020202020204" pitchFamily="34" charset="0"/>
              <a:buChar char="•"/>
            </a:pPr>
            <a:r>
              <a:rPr lang="it-IT" sz="1400" dirty="0" err="1">
                <a:latin typeface="Verdana" panose="020B0604030504040204" pitchFamily="34" charset="0"/>
                <a:ea typeface="Verdana" panose="020B0604030504040204" pitchFamily="34" charset="0"/>
                <a:cs typeface="Arial" panose="020B0604020202020204" pitchFamily="34" charset="0"/>
              </a:rPr>
              <a:t>Organise</a:t>
            </a:r>
            <a:r>
              <a:rPr lang="it-IT" sz="1400" dirty="0">
                <a:latin typeface="Verdana" panose="020B0604030504040204" pitchFamily="34" charset="0"/>
                <a:ea typeface="Verdana" panose="020B0604030504040204" pitchFamily="34" charset="0"/>
                <a:cs typeface="Arial" panose="020B0604020202020204" pitchFamily="34" charset="0"/>
              </a:rPr>
              <a:t> </a:t>
            </a:r>
            <a:r>
              <a:rPr lang="it-IT" sz="1400" dirty="0" err="1">
                <a:latin typeface="Verdana" panose="020B0604030504040204" pitchFamily="34" charset="0"/>
                <a:ea typeface="Verdana" panose="020B0604030504040204" pitchFamily="34" charset="0"/>
                <a:cs typeface="Arial" panose="020B0604020202020204" pitchFamily="34" charset="0"/>
              </a:rPr>
              <a:t>rules</a:t>
            </a:r>
            <a:r>
              <a:rPr lang="it-IT" sz="1400" dirty="0">
                <a:latin typeface="Verdana" panose="020B0604030504040204" pitchFamily="34" charset="0"/>
                <a:ea typeface="Verdana" panose="020B0604030504040204" pitchFamily="34" charset="0"/>
                <a:cs typeface="Arial" panose="020B0604020202020204" pitchFamily="34" charset="0"/>
              </a:rPr>
              <a:t> </a:t>
            </a:r>
            <a:r>
              <a:rPr lang="it-IT" sz="1400" dirty="0" err="1">
                <a:latin typeface="Verdana" panose="020B0604030504040204" pitchFamily="34" charset="0"/>
                <a:ea typeface="Verdana" panose="020B0604030504040204" pitchFamily="34" charset="0"/>
                <a:cs typeface="Arial" panose="020B0604020202020204" pitchFamily="34" charset="0"/>
              </a:rPr>
              <a:t>gruping</a:t>
            </a:r>
            <a:r>
              <a:rPr lang="it-IT" sz="1400" dirty="0">
                <a:latin typeface="Verdana" panose="020B0604030504040204" pitchFamily="34" charset="0"/>
                <a:ea typeface="Verdana" panose="020B0604030504040204" pitchFamily="34" charset="0"/>
                <a:cs typeface="Arial" panose="020B0604020202020204" pitchFamily="34" charset="0"/>
              </a:rPr>
              <a:t> by </a:t>
            </a:r>
            <a:r>
              <a:rPr lang="it-IT" sz="1400" dirty="0" err="1">
                <a:latin typeface="Verdana" panose="020B0604030504040204" pitchFamily="34" charset="0"/>
                <a:ea typeface="Verdana" panose="020B0604030504040204" pitchFamily="34" charset="0"/>
                <a:cs typeface="Arial" panose="020B0604020202020204" pitchFamily="34" charset="0"/>
              </a:rPr>
              <a:t>types</a:t>
            </a:r>
            <a:r>
              <a:rPr lang="it-IT" sz="1400" dirty="0">
                <a:latin typeface="Verdana" panose="020B0604030504040204" pitchFamily="34" charset="0"/>
                <a:ea typeface="Verdana" panose="020B0604030504040204" pitchFamily="34" charset="0"/>
                <a:cs typeface="Arial" panose="020B0604020202020204" pitchFamily="34" charset="0"/>
              </a:rPr>
              <a:t> (es. Level of </a:t>
            </a:r>
            <a:r>
              <a:rPr lang="it-IT" sz="1400" dirty="0" err="1">
                <a:latin typeface="Verdana" panose="020B0604030504040204" pitchFamily="34" charset="0"/>
                <a:ea typeface="Verdana" panose="020B0604030504040204" pitchFamily="34" charset="0"/>
                <a:cs typeface="Arial" panose="020B0604020202020204" pitchFamily="34" charset="0"/>
              </a:rPr>
              <a:t>validation</a:t>
            </a:r>
            <a:r>
              <a:rPr lang="it-IT" sz="1400" dirty="0">
                <a:latin typeface="Verdana" panose="020B0604030504040204" pitchFamily="34" charset="0"/>
                <a:ea typeface="Verdana" panose="020B0604030504040204" pitchFamily="34" charset="0"/>
                <a:cs typeface="Arial" panose="020B0604020202020204" pitchFamily="34" charset="0"/>
              </a:rPr>
              <a:t>).</a:t>
            </a:r>
          </a:p>
          <a:p>
            <a:pPr marL="914400" lvl="1" indent="-457200" algn="just">
              <a:spcBef>
                <a:spcPts val="600"/>
              </a:spcBef>
              <a:spcAft>
                <a:spcPts val="600"/>
              </a:spcAft>
              <a:buClr>
                <a:srgbClr val="C00000"/>
              </a:buClr>
              <a:buFont typeface="Arial" panose="020B0604020202020204" pitchFamily="34" charset="0"/>
              <a:buChar char="•"/>
            </a:pPr>
            <a:r>
              <a:rPr lang="it-IT" sz="1400" b="1" dirty="0" err="1">
                <a:latin typeface="Verdana" panose="020B0604030504040204" pitchFamily="34" charset="0"/>
                <a:ea typeface="Verdana" panose="020B0604030504040204" pitchFamily="34" charset="0"/>
                <a:cs typeface="Arial" panose="020B0604020202020204" pitchFamily="34" charset="0"/>
              </a:rPr>
              <a:t>Reuse</a:t>
            </a:r>
            <a:r>
              <a:rPr lang="it-IT" sz="1400" dirty="0">
                <a:latin typeface="Verdana" panose="020B0604030504040204" pitchFamily="34" charset="0"/>
                <a:ea typeface="Verdana" panose="020B0604030504040204" pitchFamily="34" charset="0"/>
                <a:cs typeface="Arial" panose="020B0604020202020204" pitchFamily="34" charset="0"/>
              </a:rPr>
              <a:t> </a:t>
            </a:r>
            <a:r>
              <a:rPr lang="it-IT" sz="1400" dirty="0" err="1">
                <a:latin typeface="Verdana" panose="020B0604030504040204" pitchFamily="34" charset="0"/>
                <a:ea typeface="Verdana" panose="020B0604030504040204" pitchFamily="34" charset="0"/>
                <a:cs typeface="Arial" panose="020B0604020202020204" pitchFamily="34" charset="0"/>
              </a:rPr>
              <a:t>when</a:t>
            </a:r>
            <a:r>
              <a:rPr lang="it-IT" sz="1400" dirty="0">
                <a:latin typeface="Verdana" panose="020B0604030504040204" pitchFamily="34" charset="0"/>
                <a:ea typeface="Verdana" panose="020B0604030504040204" pitchFamily="34" charset="0"/>
                <a:cs typeface="Arial" panose="020B0604020202020204" pitchFamily="34" charset="0"/>
              </a:rPr>
              <a:t> </a:t>
            </a:r>
            <a:r>
              <a:rPr lang="it-IT" sz="1400" dirty="0" err="1">
                <a:latin typeface="Verdana" panose="020B0604030504040204" pitchFamily="34" charset="0"/>
                <a:ea typeface="Verdana" panose="020B0604030504040204" pitchFamily="34" charset="0"/>
                <a:cs typeface="Arial" panose="020B0604020202020204" pitchFamily="34" charset="0"/>
              </a:rPr>
              <a:t>possible</a:t>
            </a:r>
            <a:r>
              <a:rPr lang="it-IT" sz="1400" dirty="0">
                <a:latin typeface="Verdana" panose="020B0604030504040204" pitchFamily="34" charset="0"/>
                <a:ea typeface="Verdana" panose="020B0604030504040204" pitchFamily="34" charset="0"/>
                <a:cs typeface="Arial" panose="020B0604020202020204" pitchFamily="34" charset="0"/>
              </a:rPr>
              <a:t>, </a:t>
            </a:r>
            <a:r>
              <a:rPr lang="it-IT" sz="1400" dirty="0" err="1">
                <a:latin typeface="Verdana" panose="020B0604030504040204" pitchFamily="34" charset="0"/>
                <a:ea typeface="Verdana" panose="020B0604030504040204" pitchFamily="34" charset="0"/>
                <a:cs typeface="Arial" panose="020B0604020202020204" pitchFamily="34" charset="0"/>
              </a:rPr>
              <a:t>rules</a:t>
            </a:r>
            <a:r>
              <a:rPr lang="it-IT" sz="1400" dirty="0">
                <a:latin typeface="Verdana" panose="020B0604030504040204" pitchFamily="34" charset="0"/>
                <a:ea typeface="Verdana" panose="020B0604030504040204" pitchFamily="34" charset="0"/>
                <a:cs typeface="Arial" panose="020B0604020202020204" pitchFamily="34" charset="0"/>
              </a:rPr>
              <a:t> </a:t>
            </a:r>
            <a:r>
              <a:rPr lang="it-IT" sz="1400" dirty="0" err="1">
                <a:latin typeface="Verdana" panose="020B0604030504040204" pitchFamily="34" charset="0"/>
                <a:ea typeface="Verdana" panose="020B0604030504040204" pitchFamily="34" charset="0"/>
                <a:cs typeface="Arial" panose="020B0604020202020204" pitchFamily="34" charset="0"/>
              </a:rPr>
              <a:t>defined</a:t>
            </a:r>
            <a:r>
              <a:rPr lang="it-IT" sz="1400" dirty="0">
                <a:latin typeface="Verdana" panose="020B0604030504040204" pitchFamily="34" charset="0"/>
                <a:ea typeface="Verdana" panose="020B0604030504040204" pitchFamily="34" charset="0"/>
                <a:cs typeface="Arial" panose="020B0604020202020204" pitchFamily="34" charset="0"/>
              </a:rPr>
              <a:t> for Data Collection.</a:t>
            </a:r>
            <a:endParaRPr lang="it-IT" sz="1400" b="1" dirty="0">
              <a:latin typeface="Verdana" panose="020B0604030504040204" pitchFamily="34" charset="0"/>
              <a:ea typeface="Verdana" panose="020B0604030504040204" pitchFamily="34" charset="0"/>
              <a:cs typeface="Arial" panose="020B0604020202020204" pitchFamily="34" charset="0"/>
            </a:endParaRPr>
          </a:p>
          <a:p>
            <a:pPr algn="just">
              <a:lnSpc>
                <a:spcPct val="150000"/>
              </a:lnSpc>
              <a:spcBef>
                <a:spcPts val="600"/>
              </a:spcBef>
              <a:spcAft>
                <a:spcPts val="600"/>
              </a:spcAft>
            </a:pPr>
            <a:r>
              <a:rPr lang="it-IT" sz="1400" b="1" dirty="0">
                <a:solidFill>
                  <a:srgbClr val="C00000"/>
                </a:solidFill>
                <a:latin typeface="Verdana" panose="020B0604030504040204" pitchFamily="34" charset="0"/>
                <a:ea typeface="Verdana" panose="020B0604030504040204" pitchFamily="34" charset="0"/>
                <a:cs typeface="Arial" panose="020B0604020202020204" pitchFamily="34" charset="0"/>
              </a:rPr>
              <a:t>TRASFORM and AGGREGATE DATA</a:t>
            </a:r>
          </a:p>
          <a:p>
            <a:pPr marL="342900" indent="-342900" algn="just">
              <a:spcBef>
                <a:spcPts val="600"/>
              </a:spcBef>
              <a:spcAft>
                <a:spcPts val="600"/>
              </a:spcAft>
              <a:buFont typeface="Arial" panose="020B0604020202020204" pitchFamily="34" charset="0"/>
              <a:buChar char="•"/>
            </a:pPr>
            <a:r>
              <a:rPr lang="it-IT" sz="1400" b="1" dirty="0" err="1">
                <a:latin typeface="Verdana" panose="020B0604030504040204" pitchFamily="34" charset="0"/>
                <a:ea typeface="Verdana" panose="020B0604030504040204" pitchFamily="34" charset="0"/>
                <a:cs typeface="Arial" panose="020B0604020202020204" pitchFamily="34" charset="0"/>
              </a:rPr>
              <a:t>Rules</a:t>
            </a:r>
            <a:r>
              <a:rPr lang="it-IT" sz="1400" b="1" dirty="0">
                <a:latin typeface="Verdana" panose="020B0604030504040204" pitchFamily="34" charset="0"/>
                <a:ea typeface="Verdana" panose="020B0604030504040204" pitchFamily="34" charset="0"/>
                <a:cs typeface="Arial" panose="020B0604020202020204" pitchFamily="34" charset="0"/>
              </a:rPr>
              <a:t> for data </a:t>
            </a:r>
            <a:r>
              <a:rPr lang="it-IT" sz="1400" b="1" dirty="0" err="1">
                <a:latin typeface="Verdana" panose="020B0604030504040204" pitchFamily="34" charset="0"/>
                <a:ea typeface="Verdana" panose="020B0604030504040204" pitchFamily="34" charset="0"/>
                <a:cs typeface="Arial" panose="020B0604020202020204" pitchFamily="34" charset="0"/>
              </a:rPr>
              <a:t>dissemination</a:t>
            </a:r>
            <a:r>
              <a:rPr lang="it-IT" sz="1400" b="1" dirty="0">
                <a:latin typeface="Verdana" panose="020B0604030504040204" pitchFamily="34" charset="0"/>
                <a:ea typeface="Verdana" panose="020B0604030504040204" pitchFamily="34" charset="0"/>
                <a:cs typeface="Arial" panose="020B0604020202020204" pitchFamily="34" charset="0"/>
              </a:rPr>
              <a:t>:</a:t>
            </a:r>
          </a:p>
          <a:p>
            <a:pPr marL="800100" lvl="1" indent="-342900" algn="just">
              <a:spcBef>
                <a:spcPts val="600"/>
              </a:spcBef>
              <a:spcAft>
                <a:spcPts val="600"/>
              </a:spcAft>
              <a:buFont typeface="Arial" panose="020B0604020202020204" pitchFamily="34" charset="0"/>
              <a:buChar char="•"/>
            </a:pPr>
            <a:r>
              <a:rPr lang="it-IT" sz="1400" b="1" dirty="0" err="1">
                <a:latin typeface="Verdana" panose="020B0604030504040204" pitchFamily="34" charset="0"/>
                <a:ea typeface="Verdana" panose="020B0604030504040204" pitchFamily="34" charset="0"/>
                <a:cs typeface="Arial" panose="020B0604020202020204" pitchFamily="34" charset="0"/>
              </a:rPr>
              <a:t>Reuse</a:t>
            </a:r>
            <a:r>
              <a:rPr lang="it-IT" sz="1400" dirty="0">
                <a:latin typeface="Verdana" panose="020B0604030504040204" pitchFamily="34" charset="0"/>
                <a:ea typeface="Verdana" panose="020B0604030504040204" pitchFamily="34" charset="0"/>
                <a:cs typeface="Arial" panose="020B0604020202020204" pitchFamily="34" charset="0"/>
              </a:rPr>
              <a:t> some </a:t>
            </a:r>
            <a:r>
              <a:rPr lang="it-IT" sz="1400" dirty="0" err="1">
                <a:latin typeface="Verdana" panose="020B0604030504040204" pitchFamily="34" charset="0"/>
                <a:ea typeface="Verdana" panose="020B0604030504040204" pitchFamily="34" charset="0"/>
                <a:cs typeface="Arial" panose="020B0604020202020204" pitchFamily="34" charset="0"/>
              </a:rPr>
              <a:t>rules</a:t>
            </a:r>
            <a:r>
              <a:rPr lang="it-IT" sz="1400" dirty="0">
                <a:latin typeface="Verdana" panose="020B0604030504040204" pitchFamily="34" charset="0"/>
                <a:ea typeface="Verdana" panose="020B0604030504040204" pitchFamily="34" charset="0"/>
                <a:cs typeface="Arial" panose="020B0604020202020204" pitchFamily="34" charset="0"/>
              </a:rPr>
              <a:t> for micro with </a:t>
            </a:r>
            <a:r>
              <a:rPr lang="it-IT" sz="1400" dirty="0" err="1">
                <a:latin typeface="Verdana" panose="020B0604030504040204" pitchFamily="34" charset="0"/>
                <a:ea typeface="Verdana" panose="020B0604030504040204" pitchFamily="34" charset="0"/>
                <a:cs typeface="Arial" panose="020B0604020202020204" pitchFamily="34" charset="0"/>
              </a:rPr>
              <a:t>aggregation</a:t>
            </a:r>
            <a:r>
              <a:rPr lang="it-IT" sz="1400" dirty="0">
                <a:latin typeface="Verdana" panose="020B0604030504040204" pitchFamily="34" charset="0"/>
                <a:ea typeface="Verdana" panose="020B0604030504040204" pitchFamily="34" charset="0"/>
                <a:cs typeface="Arial" panose="020B0604020202020204" pitchFamily="34" charset="0"/>
              </a:rPr>
              <a:t> </a:t>
            </a:r>
            <a:r>
              <a:rPr lang="it-IT" sz="1400" dirty="0" err="1">
                <a:latin typeface="Verdana" panose="020B0604030504040204" pitchFamily="34" charset="0"/>
                <a:ea typeface="Verdana" panose="020B0604030504040204" pitchFamily="34" charset="0"/>
                <a:cs typeface="Arial" panose="020B0604020202020204" pitchFamily="34" charset="0"/>
              </a:rPr>
              <a:t>functions</a:t>
            </a:r>
            <a:r>
              <a:rPr lang="it-IT" sz="1400" dirty="0">
                <a:latin typeface="Verdana" panose="020B0604030504040204" pitchFamily="34" charset="0"/>
                <a:ea typeface="Verdana" panose="020B0604030504040204" pitchFamily="34" charset="0"/>
                <a:cs typeface="Arial" panose="020B0604020202020204" pitchFamily="34" charset="0"/>
              </a:rPr>
              <a:t> (e.g. </a:t>
            </a:r>
            <a:r>
              <a:rPr lang="it-IT" sz="1400" dirty="0" err="1">
                <a:latin typeface="Verdana" panose="020B0604030504040204" pitchFamily="34" charset="0"/>
                <a:ea typeface="Verdana" panose="020B0604030504040204" pitchFamily="34" charset="0"/>
                <a:cs typeface="Arial" panose="020B0604020202020204" pitchFamily="34" charset="0"/>
              </a:rPr>
              <a:t>Hierarchical</a:t>
            </a:r>
            <a:r>
              <a:rPr lang="it-IT" sz="1400" dirty="0">
                <a:latin typeface="Verdana" panose="020B0604030504040204" pitchFamily="34" charset="0"/>
                <a:ea typeface="Verdana" panose="020B0604030504040204" pitchFamily="34" charset="0"/>
                <a:cs typeface="Arial" panose="020B0604020202020204" pitchFamily="34" charset="0"/>
              </a:rPr>
              <a:t> </a:t>
            </a:r>
            <a:r>
              <a:rPr lang="it-IT" sz="1400" dirty="0" err="1">
                <a:latin typeface="Verdana" panose="020B0604030504040204" pitchFamily="34" charset="0"/>
                <a:ea typeface="Verdana" panose="020B0604030504040204" pitchFamily="34" charset="0"/>
                <a:cs typeface="Arial" panose="020B0604020202020204" pitchFamily="34" charset="0"/>
              </a:rPr>
              <a:t>Ruleset</a:t>
            </a:r>
            <a:r>
              <a:rPr lang="it-IT" sz="1400" dirty="0">
                <a:latin typeface="Verdana" panose="020B0604030504040204" pitchFamily="34" charset="0"/>
                <a:ea typeface="Verdana" panose="020B0604030504040204" pitchFamily="34" charset="0"/>
                <a:cs typeface="Arial" panose="020B0604020202020204" pitchFamily="34" charset="0"/>
              </a:rPr>
              <a:t>).</a:t>
            </a:r>
          </a:p>
          <a:p>
            <a:pPr marL="800100" lvl="1" indent="-342900" algn="just">
              <a:spcBef>
                <a:spcPts val="1200"/>
              </a:spcBef>
              <a:spcAft>
                <a:spcPts val="1200"/>
              </a:spcAft>
              <a:buClr>
                <a:srgbClr val="C00000"/>
              </a:buClr>
              <a:buFont typeface="Courier New" panose="02070309020205020404" pitchFamily="49" charset="0"/>
              <a:buChar char="o"/>
            </a:pPr>
            <a:r>
              <a:rPr lang="it-IT" sz="1400" dirty="0" err="1">
                <a:latin typeface="Verdana" panose="020B0604030504040204" pitchFamily="34" charset="0"/>
                <a:ea typeface="Verdana" panose="020B0604030504040204" pitchFamily="34" charset="0"/>
                <a:cs typeface="Arial" panose="020B0604020202020204" pitchFamily="34" charset="0"/>
              </a:rPr>
              <a:t>Define</a:t>
            </a:r>
            <a:r>
              <a:rPr lang="it-IT" sz="1400" dirty="0">
                <a:latin typeface="Verdana" panose="020B0604030504040204" pitchFamily="34" charset="0"/>
                <a:ea typeface="Verdana" panose="020B0604030504040204" pitchFamily="34" charset="0"/>
                <a:cs typeface="Arial" panose="020B0604020202020204" pitchFamily="34" charset="0"/>
              </a:rPr>
              <a:t>, </a:t>
            </a:r>
            <a:r>
              <a:rPr lang="it-IT" sz="1400" dirty="0" err="1">
                <a:latin typeface="Verdana" panose="020B0604030504040204" pitchFamily="34" charset="0"/>
                <a:ea typeface="Verdana" panose="020B0604030504040204" pitchFamily="34" charset="0"/>
                <a:cs typeface="Arial" panose="020B0604020202020204" pitchFamily="34" charset="0"/>
              </a:rPr>
              <a:t>eventually</a:t>
            </a:r>
            <a:r>
              <a:rPr lang="it-IT" sz="1400" dirty="0">
                <a:latin typeface="Verdana" panose="020B0604030504040204" pitchFamily="34" charset="0"/>
                <a:ea typeface="Verdana" panose="020B0604030504040204" pitchFamily="34" charset="0"/>
                <a:cs typeface="Arial" panose="020B0604020202020204" pitchFamily="34" charset="0"/>
              </a:rPr>
              <a:t>, some </a:t>
            </a:r>
            <a:r>
              <a:rPr lang="it-IT" sz="1400" dirty="0" err="1">
                <a:latin typeface="Verdana" panose="020B0604030504040204" pitchFamily="34" charset="0"/>
                <a:ea typeface="Verdana" panose="020B0604030504040204" pitchFamily="34" charset="0"/>
                <a:cs typeface="Arial" panose="020B0604020202020204" pitchFamily="34" charset="0"/>
              </a:rPr>
              <a:t>other</a:t>
            </a:r>
            <a:r>
              <a:rPr lang="it-IT" sz="1400" dirty="0">
                <a:latin typeface="Verdana" panose="020B0604030504040204" pitchFamily="34" charset="0"/>
                <a:ea typeface="Verdana" panose="020B0604030504040204" pitchFamily="34" charset="0"/>
                <a:cs typeface="Arial" panose="020B0604020202020204" pitchFamily="34" charset="0"/>
              </a:rPr>
              <a:t> </a:t>
            </a:r>
            <a:r>
              <a:rPr lang="it-IT" sz="1400" dirty="0" err="1">
                <a:latin typeface="Verdana" panose="020B0604030504040204" pitchFamily="34" charset="0"/>
                <a:ea typeface="Verdana" panose="020B0604030504040204" pitchFamily="34" charset="0"/>
                <a:cs typeface="Arial" panose="020B0604020202020204" pitchFamily="34" charset="0"/>
              </a:rPr>
              <a:t>specific</a:t>
            </a:r>
            <a:r>
              <a:rPr lang="it-IT" sz="1400" dirty="0">
                <a:latin typeface="Verdana" panose="020B0604030504040204" pitchFamily="34" charset="0"/>
                <a:ea typeface="Verdana" panose="020B0604030504040204" pitchFamily="34" charset="0"/>
                <a:cs typeface="Arial" panose="020B0604020202020204" pitchFamily="34" charset="0"/>
              </a:rPr>
              <a:t> </a:t>
            </a:r>
            <a:r>
              <a:rPr lang="it-IT" sz="1400" dirty="0" err="1">
                <a:latin typeface="Verdana" panose="020B0604030504040204" pitchFamily="34" charset="0"/>
                <a:ea typeface="Verdana" panose="020B0604030504040204" pitchFamily="34" charset="0"/>
                <a:cs typeface="Arial" panose="020B0604020202020204" pitchFamily="34" charset="0"/>
              </a:rPr>
              <a:t>rules</a:t>
            </a:r>
            <a:r>
              <a:rPr lang="it-IT" sz="1400" dirty="0">
                <a:latin typeface="Verdana" panose="020B0604030504040204" pitchFamily="34" charset="0"/>
                <a:ea typeface="Verdana" panose="020B0604030504040204" pitchFamily="34" charset="0"/>
                <a:cs typeface="Arial" panose="020B0604020202020204" pitchFamily="34" charset="0"/>
              </a:rPr>
              <a:t> (</a:t>
            </a:r>
            <a:r>
              <a:rPr lang="it-IT" sz="1400" dirty="0" err="1">
                <a:latin typeface="Verdana" panose="020B0604030504040204" pitchFamily="34" charset="0"/>
                <a:ea typeface="Verdana" panose="020B0604030504040204" pitchFamily="34" charset="0"/>
                <a:cs typeface="Arial" panose="020B0604020202020204" pitchFamily="34" charset="0"/>
              </a:rPr>
              <a:t>e.g</a:t>
            </a:r>
            <a:r>
              <a:rPr lang="it-IT" sz="1400" dirty="0">
                <a:latin typeface="Verdana" panose="020B0604030504040204" pitchFamily="34" charset="0"/>
                <a:ea typeface="Verdana" panose="020B0604030504040204" pitchFamily="34" charset="0"/>
                <a:cs typeface="Arial" panose="020B0604020202020204" pitchFamily="34" charset="0"/>
              </a:rPr>
              <a:t> to </a:t>
            </a:r>
            <a:r>
              <a:rPr lang="it-IT" sz="1400" dirty="0" err="1">
                <a:latin typeface="Verdana" panose="020B0604030504040204" pitchFamily="34" charset="0"/>
                <a:ea typeface="Verdana" panose="020B0604030504040204" pitchFamily="34" charset="0"/>
                <a:cs typeface="Arial" panose="020B0604020202020204" pitchFamily="34" charset="0"/>
              </a:rPr>
              <a:t>modify</a:t>
            </a:r>
            <a:r>
              <a:rPr lang="it-IT" sz="1400" dirty="0">
                <a:latin typeface="Verdana" panose="020B0604030504040204" pitchFamily="34" charset="0"/>
                <a:ea typeface="Verdana" panose="020B0604030504040204" pitchFamily="34" charset="0"/>
                <a:cs typeface="Arial" panose="020B0604020202020204" pitchFamily="34" charset="0"/>
              </a:rPr>
              <a:t> Value </a:t>
            </a:r>
            <a:r>
              <a:rPr lang="it-IT" sz="1400" dirty="0" err="1">
                <a:latin typeface="Verdana" panose="020B0604030504040204" pitchFamily="34" charset="0"/>
                <a:ea typeface="Verdana" panose="020B0604030504040204" pitchFamily="34" charset="0"/>
                <a:cs typeface="Arial" panose="020B0604020202020204" pitchFamily="34" charset="0"/>
              </a:rPr>
              <a:t>domains</a:t>
            </a:r>
            <a:r>
              <a:rPr lang="it-IT" sz="1400" dirty="0">
                <a:latin typeface="Verdana" panose="020B0604030504040204" pitchFamily="34" charset="0"/>
                <a:ea typeface="Verdana" panose="020B0604030504040204" pitchFamily="34" charset="0"/>
                <a:cs typeface="Arial" panose="020B0604020202020204" pitchFamily="34" charset="0"/>
              </a:rPr>
              <a:t>).</a:t>
            </a:r>
          </a:p>
          <a:p>
            <a:pPr marL="355600" lvl="1" indent="-355600" algn="just">
              <a:spcBef>
                <a:spcPts val="600"/>
              </a:spcBef>
              <a:spcAft>
                <a:spcPts val="600"/>
              </a:spcAft>
              <a:buClr>
                <a:srgbClr val="C00000"/>
              </a:buClr>
              <a:buFont typeface="Arial" panose="020B0604020202020204" pitchFamily="34" charset="0"/>
              <a:buChar char="•"/>
            </a:pPr>
            <a:r>
              <a:rPr lang="it-IT" sz="1400" b="1" dirty="0" err="1">
                <a:latin typeface="Verdana" panose="020B0604030504040204" pitchFamily="34" charset="0"/>
                <a:ea typeface="Verdana" panose="020B0604030504040204" pitchFamily="34" charset="0"/>
                <a:cs typeface="Arial" panose="020B0604020202020204" pitchFamily="34" charset="0"/>
              </a:rPr>
              <a:t>Rules</a:t>
            </a:r>
            <a:r>
              <a:rPr lang="it-IT" sz="1400" b="1" dirty="0">
                <a:latin typeface="Verdana" panose="020B0604030504040204" pitchFamily="34" charset="0"/>
                <a:ea typeface="Verdana" panose="020B0604030504040204" pitchFamily="34" charset="0"/>
                <a:cs typeface="Arial" panose="020B0604020202020204" pitchFamily="34" charset="0"/>
              </a:rPr>
              <a:t> for output </a:t>
            </a:r>
            <a:r>
              <a:rPr lang="it-IT" sz="1400" b="1" dirty="0" err="1">
                <a:latin typeface="Verdana" panose="020B0604030504040204" pitchFamily="34" charset="0"/>
                <a:ea typeface="Verdana" panose="020B0604030504040204" pitchFamily="34" charset="0"/>
                <a:cs typeface="Arial" panose="020B0604020202020204" pitchFamily="34" charset="0"/>
              </a:rPr>
              <a:t>validation</a:t>
            </a:r>
            <a:r>
              <a:rPr lang="it-IT" sz="1400" dirty="0">
                <a:latin typeface="Verdana" panose="020B0604030504040204" pitchFamily="34" charset="0"/>
                <a:ea typeface="Verdana" panose="020B0604030504040204" pitchFamily="34" charset="0"/>
                <a:cs typeface="Arial" panose="020B0604020202020204" pitchFamily="34" charset="0"/>
              </a:rPr>
              <a:t>: </a:t>
            </a:r>
            <a:r>
              <a:rPr lang="it-IT" sz="1400" dirty="0" err="1">
                <a:latin typeface="Verdana" panose="020B0604030504040204" pitchFamily="34" charset="0"/>
                <a:ea typeface="Verdana" panose="020B0604030504040204" pitchFamily="34" charset="0"/>
                <a:cs typeface="Arial" panose="020B0604020202020204" pitchFamily="34" charset="0"/>
              </a:rPr>
              <a:t>Rules</a:t>
            </a:r>
            <a:r>
              <a:rPr lang="it-IT" sz="1400" dirty="0">
                <a:latin typeface="Verdana" panose="020B0604030504040204" pitchFamily="34" charset="0"/>
                <a:ea typeface="Verdana" panose="020B0604030504040204" pitchFamily="34" charset="0"/>
                <a:cs typeface="Arial" panose="020B0604020202020204" pitchFamily="34" charset="0"/>
              </a:rPr>
              <a:t> are </a:t>
            </a:r>
            <a:r>
              <a:rPr lang="it-IT" sz="1400" dirty="0" err="1">
                <a:latin typeface="Verdana" panose="020B0604030504040204" pitchFamily="34" charset="0"/>
                <a:ea typeface="Verdana" panose="020B0604030504040204" pitchFamily="34" charset="0"/>
                <a:cs typeface="Arial" panose="020B0604020202020204" pitchFamily="34" charset="0"/>
              </a:rPr>
              <a:t>often</a:t>
            </a:r>
            <a:r>
              <a:rPr lang="it-IT" sz="1400" dirty="0">
                <a:latin typeface="Verdana" panose="020B0604030504040204" pitchFamily="34" charset="0"/>
                <a:ea typeface="Verdana" panose="020B0604030504040204" pitchFamily="34" charset="0"/>
                <a:cs typeface="Arial" panose="020B0604020202020204" pitchFamily="34" charset="0"/>
              </a:rPr>
              <a:t> </a:t>
            </a:r>
            <a:r>
              <a:rPr lang="it-IT" sz="1400" dirty="0" err="1">
                <a:latin typeface="Verdana" panose="020B0604030504040204" pitchFamily="34" charset="0"/>
                <a:ea typeface="Verdana" panose="020B0604030504040204" pitchFamily="34" charset="0"/>
                <a:cs typeface="Arial" panose="020B0604020202020204" pitchFamily="34" charset="0"/>
              </a:rPr>
              <a:t>provided</a:t>
            </a:r>
            <a:r>
              <a:rPr lang="it-IT" sz="1400" dirty="0">
                <a:latin typeface="Verdana" panose="020B0604030504040204" pitchFamily="34" charset="0"/>
                <a:ea typeface="Verdana" panose="020B0604030504040204" pitchFamily="34" charset="0"/>
                <a:cs typeface="Arial" panose="020B0604020202020204" pitchFamily="34" charset="0"/>
              </a:rPr>
              <a:t> by </a:t>
            </a:r>
            <a:r>
              <a:rPr lang="it-IT" sz="1400" dirty="0" err="1">
                <a:latin typeface="Verdana" panose="020B0604030504040204" pitchFamily="34" charset="0"/>
                <a:ea typeface="Verdana" panose="020B0604030504040204" pitchFamily="34" charset="0"/>
                <a:cs typeface="Arial" panose="020B0604020202020204" pitchFamily="34" charset="0"/>
              </a:rPr>
              <a:t>Eurostat</a:t>
            </a:r>
            <a:endParaRPr lang="it-IT" sz="1400" dirty="0">
              <a:latin typeface="Verdana" panose="020B0604030504040204" pitchFamily="34" charset="0"/>
              <a:ea typeface="Verdana" panose="020B0604030504040204" pitchFamily="34" charset="0"/>
              <a:cs typeface="Arial" panose="020B0604020202020204" pitchFamily="34" charset="0"/>
            </a:endParaRPr>
          </a:p>
          <a:p>
            <a:pPr marL="355600" lvl="1" indent="-355600" algn="just">
              <a:spcBef>
                <a:spcPts val="600"/>
              </a:spcBef>
              <a:spcAft>
                <a:spcPts val="600"/>
              </a:spcAft>
              <a:buClr>
                <a:srgbClr val="C00000"/>
              </a:buClr>
              <a:buFont typeface="Arial" panose="020B0604020202020204" pitchFamily="34" charset="0"/>
              <a:buChar char="•"/>
            </a:pPr>
            <a:r>
              <a:rPr lang="it-IT" sz="1400" b="1" dirty="0">
                <a:latin typeface="Verdana" panose="020B0604030504040204" pitchFamily="34" charset="0"/>
                <a:ea typeface="Verdana" panose="020B0604030504040204" pitchFamily="34" charset="0"/>
                <a:cs typeface="Arial" panose="020B0604020202020204" pitchFamily="34" charset="0"/>
              </a:rPr>
              <a:t>Create New Data Sets</a:t>
            </a:r>
            <a:r>
              <a:rPr lang="it-IT" sz="1400" dirty="0">
                <a:latin typeface="Verdana" panose="020B0604030504040204" pitchFamily="34" charset="0"/>
                <a:ea typeface="Verdana" panose="020B0604030504040204" pitchFamily="34" charset="0"/>
                <a:cs typeface="Arial" panose="020B0604020202020204" pitchFamily="34" charset="0"/>
              </a:rPr>
              <a:t>: create </a:t>
            </a:r>
            <a:r>
              <a:rPr lang="it-IT" sz="1400" dirty="0" err="1">
                <a:latin typeface="Verdana" panose="020B0604030504040204" pitchFamily="34" charset="0"/>
                <a:ea typeface="Verdana" panose="020B0604030504040204" pitchFamily="34" charset="0"/>
                <a:cs typeface="Arial" panose="020B0604020202020204" pitchFamily="34" charset="0"/>
              </a:rPr>
              <a:t>further</a:t>
            </a:r>
            <a:r>
              <a:rPr lang="it-IT" sz="1400" dirty="0">
                <a:latin typeface="Verdana" panose="020B0604030504040204" pitchFamily="34" charset="0"/>
                <a:ea typeface="Verdana" panose="020B0604030504040204" pitchFamily="34" charset="0"/>
                <a:cs typeface="Arial" panose="020B0604020202020204" pitchFamily="34" charset="0"/>
              </a:rPr>
              <a:t> Data Sets or </a:t>
            </a:r>
            <a:r>
              <a:rPr lang="it-IT" sz="1400" dirty="0" err="1">
                <a:latin typeface="Verdana" panose="020B0604030504040204" pitchFamily="34" charset="0"/>
                <a:ea typeface="Verdana" panose="020B0604030504040204" pitchFamily="34" charset="0"/>
                <a:cs typeface="Arial" panose="020B0604020202020204" pitchFamily="34" charset="0"/>
              </a:rPr>
              <a:t>different</a:t>
            </a:r>
            <a:r>
              <a:rPr lang="it-IT" sz="1400" dirty="0">
                <a:latin typeface="Verdana" panose="020B0604030504040204" pitchFamily="34" charset="0"/>
                <a:ea typeface="Verdana" panose="020B0604030504040204" pitchFamily="34" charset="0"/>
                <a:cs typeface="Arial" panose="020B0604020202020204" pitchFamily="34" charset="0"/>
              </a:rPr>
              <a:t> </a:t>
            </a:r>
            <a:r>
              <a:rPr lang="it-IT" sz="1400" dirty="0" err="1">
                <a:latin typeface="Verdana" panose="020B0604030504040204" pitchFamily="34" charset="0"/>
                <a:ea typeface="Verdana" panose="020B0604030504040204" pitchFamily="34" charset="0"/>
                <a:cs typeface="Arial" panose="020B0604020202020204" pitchFamily="34" charset="0"/>
              </a:rPr>
              <a:t>aggregation</a:t>
            </a:r>
            <a:r>
              <a:rPr lang="it-IT" sz="1400" dirty="0">
                <a:latin typeface="Verdana" panose="020B0604030504040204" pitchFamily="34" charset="0"/>
                <a:ea typeface="Verdana" panose="020B0604030504040204" pitchFamily="34" charset="0"/>
                <a:cs typeface="Arial" panose="020B0604020202020204" pitchFamily="34" charset="0"/>
              </a:rPr>
              <a:t> </a:t>
            </a:r>
            <a:r>
              <a:rPr lang="it-IT" sz="1400" dirty="0" err="1">
                <a:latin typeface="Verdana" panose="020B0604030504040204" pitchFamily="34" charset="0"/>
                <a:ea typeface="Verdana" panose="020B0604030504040204" pitchFamily="34" charset="0"/>
                <a:cs typeface="Arial" panose="020B0604020202020204" pitchFamily="34" charset="0"/>
              </a:rPr>
              <a:t>depending</a:t>
            </a:r>
            <a:r>
              <a:rPr lang="it-IT" sz="1400" dirty="0">
                <a:latin typeface="Verdana" panose="020B0604030504040204" pitchFamily="34" charset="0"/>
                <a:ea typeface="Verdana" panose="020B0604030504040204" pitchFamily="34" charset="0"/>
                <a:cs typeface="Arial" panose="020B0604020202020204" pitchFamily="34" charset="0"/>
              </a:rPr>
              <a:t> </a:t>
            </a:r>
            <a:r>
              <a:rPr lang="it-IT" sz="1400" dirty="0" err="1">
                <a:latin typeface="Verdana" panose="020B0604030504040204" pitchFamily="34" charset="0"/>
                <a:ea typeface="Verdana" panose="020B0604030504040204" pitchFamily="34" charset="0"/>
                <a:cs typeface="Arial" panose="020B0604020202020204" pitchFamily="34" charset="0"/>
              </a:rPr>
              <a:t>also</a:t>
            </a:r>
            <a:r>
              <a:rPr lang="it-IT" sz="1400" dirty="0">
                <a:latin typeface="Verdana" panose="020B0604030504040204" pitchFamily="34" charset="0"/>
                <a:ea typeface="Verdana" panose="020B0604030504040204" pitchFamily="34" charset="0"/>
                <a:cs typeface="Arial" panose="020B0604020202020204" pitchFamily="34" charset="0"/>
              </a:rPr>
              <a:t> from the data </a:t>
            </a:r>
            <a:r>
              <a:rPr lang="it-IT" sz="1400" dirty="0" err="1">
                <a:latin typeface="Verdana" panose="020B0604030504040204" pitchFamily="34" charset="0"/>
                <a:ea typeface="Verdana" panose="020B0604030504040204" pitchFamily="34" charset="0"/>
                <a:cs typeface="Arial" panose="020B0604020202020204" pitchFamily="34" charset="0"/>
              </a:rPr>
              <a:t>disclosure</a:t>
            </a:r>
            <a:endParaRPr lang="it-IT" sz="1400" dirty="0"/>
          </a:p>
        </p:txBody>
      </p:sp>
    </p:spTree>
    <p:extLst>
      <p:ext uri="{BB962C8B-B14F-4D97-AF65-F5344CB8AC3E}">
        <p14:creationId xmlns:p14="http://schemas.microsoft.com/office/powerpoint/2010/main" val="16235910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iglo gótico-Palatino Lino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DMX Experts Workshop Template.potx" id="{70CA7E9C-5F60-41E0-8412-83BDCFD88BAA}" vid="{A3B485CB-F6EA-4724-9E74-4D30CE2892D1}"/>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SDMX Experts Workshop Template</Template>
  <TotalTime>307</TotalTime>
  <Words>1491</Words>
  <Application>Microsoft Office PowerPoint</Application>
  <PresentationFormat>Widescreen</PresentationFormat>
  <Paragraphs>151</Paragraphs>
  <Slides>16</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16</vt:i4>
      </vt:variant>
    </vt:vector>
  </HeadingPairs>
  <TitlesOfParts>
    <vt:vector size="24" baseType="lpstr">
      <vt:lpstr>Arial</vt:lpstr>
      <vt:lpstr>Calibri</vt:lpstr>
      <vt:lpstr>Century Gothic</vt:lpstr>
      <vt:lpstr>Courier New</vt:lpstr>
      <vt:lpstr>Palatino Linotype</vt:lpstr>
      <vt:lpstr>Perpetua</vt:lpstr>
      <vt:lpstr>Verdana</vt:lpstr>
      <vt:lpstr>Tema de Office</vt:lpstr>
      <vt:lpstr>Checklist for VTL project</vt:lpstr>
      <vt:lpstr>Introducing VTL in a statistical business process</vt:lpstr>
      <vt:lpstr>How to move on a new VTL project?</vt:lpstr>
      <vt:lpstr>Checklist for VTL project</vt:lpstr>
      <vt:lpstr>Specify needs (1/2)</vt:lpstr>
      <vt:lpstr>Specify needs (2/2)</vt:lpstr>
      <vt:lpstr>Plan &amp; organize</vt:lpstr>
      <vt:lpstr>Design – Structures and rules</vt:lpstr>
      <vt:lpstr>Design - Rules</vt:lpstr>
      <vt:lpstr>Design – Database schema</vt:lpstr>
      <vt:lpstr>Design – A VTL compliant database</vt:lpstr>
      <vt:lpstr>Design - Tools</vt:lpstr>
      <vt:lpstr>Build</vt:lpstr>
      <vt:lpstr>Disseminate</vt:lpstr>
      <vt:lpstr>Evaluation</vt:lpstr>
      <vt:lpstr>Checklist for VTL project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Dario Camol</dc:creator>
  <cp:lastModifiedBy>Dario Camol</cp:lastModifiedBy>
  <cp:revision>7</cp:revision>
  <dcterms:created xsi:type="dcterms:W3CDTF">2024-09-30T10:24:03Z</dcterms:created>
  <dcterms:modified xsi:type="dcterms:W3CDTF">2024-10-03T08:44:44Z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2024-09-20T15:41:59Z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ee8ede1d-6982-4d82-ad68-9a20e92cecfc</vt:lpwstr>
  </property>
  <property fmtid="{D5CDD505-2E9C-101B-9397-08002B2CF9AE}" pid="8" name="MSIP_Label_6bd9ddd1-4d20-43f6-abfa-fc3c07406f94_ContentBits">
    <vt:lpwstr>0</vt:lpwstr>
  </property>
</Properties>
</file>