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4"/>
    <p:sldMasterId id="2147483830" r:id="rId5"/>
    <p:sldMasterId id="2147483831" r:id="rId6"/>
    <p:sldMasterId id="2147483839" r:id="rId7"/>
  </p:sldMasterIdLst>
  <p:notesMasterIdLst>
    <p:notesMasterId r:id="rId20"/>
  </p:notesMasterIdLst>
  <p:sldIdLst>
    <p:sldId id="509" r:id="rId8"/>
    <p:sldId id="510" r:id="rId9"/>
    <p:sldId id="512" r:id="rId10"/>
    <p:sldId id="302" r:id="rId11"/>
    <p:sldId id="303" r:id="rId12"/>
    <p:sldId id="304" r:id="rId13"/>
    <p:sldId id="513" r:id="rId14"/>
    <p:sldId id="514" r:id="rId15"/>
    <p:sldId id="515" r:id="rId16"/>
    <p:sldId id="516" r:id="rId17"/>
    <p:sldId id="517" r:id="rId18"/>
    <p:sldId id="511" r:id="rId19"/>
  </p:sldIdLst>
  <p:sldSz cx="12192000" cy="6858000"/>
  <p:notesSz cx="6858000" cy="9144000"/>
  <p:embeddedFontLst>
    <p:embeddedFont>
      <p:font typeface="Source Sans Pro Light" panose="020B0403030403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9B79DC-1D05-7B45-0573-FBAF544EB3CE}" name="antonio.olleros" initials="a" userId="S::antonio.olleros@meaningfuldata.eu::a3e94b9a-2860-44a5-837a-c0cc665961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C1C7"/>
    <a:srgbClr val="95DCD6"/>
    <a:srgbClr val="7FD6DD"/>
    <a:srgbClr val="70C1C8"/>
    <a:srgbClr val="93DC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CA775-376C-92CA-242D-770331E6BE6D}" v="2138" dt="2024-10-02T15:44:11.394"/>
    <p1510:client id="{6BB0D901-D991-5BDD-038C-3F84FD30E18C}" v="75" dt="2024-10-03T07:43:59.900"/>
    <p1510:client id="{D3E03847-21EC-4F01-B4BE-1F4F515238DD}" v="2746" dt="2024-10-03T14:35:35.814"/>
    <p1510:client id="{E650B640-F9CB-46C3-9ADB-6B21D08CAC82}" v="2" dt="2024-10-03T05:34:02.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971" autoAdjust="0"/>
  </p:normalViewPr>
  <p:slideViewPr>
    <p:cSldViewPr snapToGrid="0">
      <p:cViewPr varScale="1">
        <p:scale>
          <a:sx n="82" d="100"/>
          <a:sy n="82" d="100"/>
        </p:scale>
        <p:origin x="1116"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4.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2.fntdata"/><Relationship Id="rId27" Type="http://schemas.openxmlformats.org/officeDocument/2006/relationships/theme" Target="theme/theme1.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07B505-096D-4012-A711-008415FC32E5}" type="doc">
      <dgm:prSet loTypeId="urn:microsoft.com/office/officeart/2005/8/layout/cycle6" loCatId="cycle" qsTypeId="urn:microsoft.com/office/officeart/2005/8/quickstyle/simple5" qsCatId="simple" csTypeId="urn:microsoft.com/office/officeart/2005/8/colors/colorful5" csCatId="colorful" phldr="1"/>
      <dgm:spPr/>
      <dgm:t>
        <a:bodyPr/>
        <a:lstStyle/>
        <a:p>
          <a:endParaRPr lang="en-US"/>
        </a:p>
      </dgm:t>
    </dgm:pt>
    <dgm:pt modelId="{E1E70CBD-00EA-4FCF-A375-3475145B0392}">
      <dgm:prSet phldrT="[Text]" phldr="0" custT="1"/>
      <dgm:spPr/>
      <dgm:t>
        <a:bodyPr/>
        <a:lstStyle/>
        <a:p>
          <a:pPr rtl="0"/>
          <a:r>
            <a:rPr lang="en-US" sz="1600" dirty="0">
              <a:latin typeface="Calibri Light" panose="020F0302020204030204"/>
            </a:rPr>
            <a:t>Based on Pandas and </a:t>
          </a:r>
          <a:r>
            <a:rPr lang="en-US" sz="1600" dirty="0" err="1">
              <a:latin typeface="Calibri Light" panose="020F0302020204030204"/>
            </a:rPr>
            <a:t>DuckDB</a:t>
          </a:r>
          <a:endParaRPr lang="en-US" sz="1600" dirty="0"/>
        </a:p>
      </dgm:t>
    </dgm:pt>
    <dgm:pt modelId="{A28C1B6C-65C9-4EBE-AF9A-84144D99EAAD}" type="parTrans" cxnId="{6C62FF5B-8979-48DA-AB02-C3032034680F}">
      <dgm:prSet/>
      <dgm:spPr/>
      <dgm:t>
        <a:bodyPr/>
        <a:lstStyle/>
        <a:p>
          <a:endParaRPr lang="en-US" sz="1600"/>
        </a:p>
      </dgm:t>
    </dgm:pt>
    <dgm:pt modelId="{D79A3415-2EF0-4DC5-B837-ACB8DFB6F6B8}" type="sibTrans" cxnId="{6C62FF5B-8979-48DA-AB02-C3032034680F}">
      <dgm:prSet/>
      <dgm:spPr/>
      <dgm:t>
        <a:bodyPr/>
        <a:lstStyle/>
        <a:p>
          <a:endParaRPr lang="en-US" sz="1600"/>
        </a:p>
      </dgm:t>
    </dgm:pt>
    <dgm:pt modelId="{C75E15AF-8E1C-4271-9B01-F63D43724DE0}">
      <dgm:prSet phldrT="[Text]" phldr="0" custT="1"/>
      <dgm:spPr/>
      <dgm:t>
        <a:bodyPr/>
        <a:lstStyle/>
        <a:p>
          <a:pPr rtl="0"/>
          <a:r>
            <a:rPr lang="en-US" sz="1600" dirty="0">
              <a:latin typeface="Calibri Light" panose="020F0302020204030204"/>
            </a:rPr>
            <a:t>Full implementation of VTL 2.0</a:t>
          </a:r>
          <a:endParaRPr lang="en-US" sz="1600" dirty="0"/>
        </a:p>
      </dgm:t>
    </dgm:pt>
    <dgm:pt modelId="{7062AEA0-349B-4F4C-96C7-8D12D95A35E5}" type="parTrans" cxnId="{AEAC7A2E-A240-4200-9E13-2A100C68D143}">
      <dgm:prSet/>
      <dgm:spPr/>
      <dgm:t>
        <a:bodyPr/>
        <a:lstStyle/>
        <a:p>
          <a:endParaRPr lang="en-US" sz="1600"/>
        </a:p>
      </dgm:t>
    </dgm:pt>
    <dgm:pt modelId="{BCE1ABDC-6407-4DDA-B908-4D13488570B3}" type="sibTrans" cxnId="{AEAC7A2E-A240-4200-9E13-2A100C68D143}">
      <dgm:prSet/>
      <dgm:spPr/>
      <dgm:t>
        <a:bodyPr/>
        <a:lstStyle/>
        <a:p>
          <a:endParaRPr lang="en-US" sz="1600"/>
        </a:p>
      </dgm:t>
    </dgm:pt>
    <dgm:pt modelId="{6F5B0596-F17A-434A-8AE6-ED2633B2AF02}">
      <dgm:prSet phldrT="[Text]" phldr="0" custT="1"/>
      <dgm:spPr/>
      <dgm:t>
        <a:bodyPr/>
        <a:lstStyle/>
        <a:p>
          <a:pPr rtl="0"/>
          <a:r>
            <a:rPr lang="en-US" sz="1600" dirty="0">
              <a:latin typeface="Calibri Light" panose="020F0302020204030204"/>
            </a:rPr>
            <a:t>Single thread execution</a:t>
          </a:r>
          <a:endParaRPr lang="en-US" sz="1600" dirty="0"/>
        </a:p>
      </dgm:t>
    </dgm:pt>
    <dgm:pt modelId="{C0B7BA3A-E082-4A85-880D-C176AA32F9D5}" type="parTrans" cxnId="{FD33E9A8-1458-4497-AECE-7C150E4A2048}">
      <dgm:prSet/>
      <dgm:spPr/>
      <dgm:t>
        <a:bodyPr/>
        <a:lstStyle/>
        <a:p>
          <a:endParaRPr lang="en-US" sz="1600"/>
        </a:p>
      </dgm:t>
    </dgm:pt>
    <dgm:pt modelId="{B70E4C45-22DC-4C90-832B-6AD69EF98A44}" type="sibTrans" cxnId="{FD33E9A8-1458-4497-AECE-7C150E4A2048}">
      <dgm:prSet/>
      <dgm:spPr/>
      <dgm:t>
        <a:bodyPr/>
        <a:lstStyle/>
        <a:p>
          <a:endParaRPr lang="en-US" sz="1600"/>
        </a:p>
      </dgm:t>
    </dgm:pt>
    <dgm:pt modelId="{2494F1F7-A7C9-4F8F-9A8C-A4CC1CE1E9BE}">
      <dgm:prSet phldrT="[Text]" phldr="0" custT="1"/>
      <dgm:spPr/>
      <dgm:t>
        <a:bodyPr/>
        <a:lstStyle/>
        <a:p>
          <a:pPr rtl="0"/>
          <a:r>
            <a:rPr lang="en-US" sz="1600">
              <a:latin typeface="Calibri Light" panose="020F0302020204030204"/>
            </a:rPr>
            <a:t>Used in Production</a:t>
          </a:r>
          <a:endParaRPr lang="en-US" sz="1600"/>
        </a:p>
      </dgm:t>
    </dgm:pt>
    <dgm:pt modelId="{7353E0BB-72CA-467B-9B81-54BE84F01616}" type="parTrans" cxnId="{AB5CF364-25E7-454B-9085-21390FB24A0F}">
      <dgm:prSet/>
      <dgm:spPr/>
      <dgm:t>
        <a:bodyPr/>
        <a:lstStyle/>
        <a:p>
          <a:endParaRPr lang="en-US" sz="1600"/>
        </a:p>
      </dgm:t>
    </dgm:pt>
    <dgm:pt modelId="{85F55FD1-48FF-49BC-AC40-E37F23AD8147}" type="sibTrans" cxnId="{AB5CF364-25E7-454B-9085-21390FB24A0F}">
      <dgm:prSet/>
      <dgm:spPr/>
      <dgm:t>
        <a:bodyPr/>
        <a:lstStyle/>
        <a:p>
          <a:endParaRPr lang="en-US" sz="1600"/>
        </a:p>
      </dgm:t>
    </dgm:pt>
    <dgm:pt modelId="{7062C125-68D6-485B-9851-BD67F9EC09FE}">
      <dgm:prSet phldrT="[Text]" phldr="0" custT="1"/>
      <dgm:spPr/>
      <dgm:t>
        <a:bodyPr/>
        <a:lstStyle/>
        <a:p>
          <a:pPr rtl="0"/>
          <a:r>
            <a:rPr lang="en-US" sz="1600" dirty="0">
              <a:latin typeface="Calibri Light" panose="020F0302020204030204"/>
            </a:rPr>
            <a:t>Exhaustive semantic analysis</a:t>
          </a:r>
          <a:endParaRPr lang="en-US" sz="1600" dirty="0"/>
        </a:p>
      </dgm:t>
    </dgm:pt>
    <dgm:pt modelId="{20FF94D1-F8DF-498C-8E23-6D086DA342BE}" type="parTrans" cxnId="{3EF9804B-8833-47BC-B5F2-726560D8614E}">
      <dgm:prSet/>
      <dgm:spPr/>
      <dgm:t>
        <a:bodyPr/>
        <a:lstStyle/>
        <a:p>
          <a:endParaRPr lang="en-US" sz="1600"/>
        </a:p>
      </dgm:t>
    </dgm:pt>
    <dgm:pt modelId="{B690A1FA-FC6B-4246-A098-D92D7E0DA1A8}" type="sibTrans" cxnId="{3EF9804B-8833-47BC-B5F2-726560D8614E}">
      <dgm:prSet/>
      <dgm:spPr/>
      <dgm:t>
        <a:bodyPr/>
        <a:lstStyle/>
        <a:p>
          <a:endParaRPr lang="en-US" sz="1600"/>
        </a:p>
      </dgm:t>
    </dgm:pt>
    <dgm:pt modelId="{52E89874-EA59-43EE-866E-A584A1B2E98D}">
      <dgm:prSet phldrT="[Text]" phldr="0" custT="1"/>
      <dgm:spPr/>
      <dgm:t>
        <a:bodyPr/>
        <a:lstStyle/>
        <a:p>
          <a:pPr rtl="0"/>
          <a:r>
            <a:rPr lang="en-US" sz="1600" dirty="0"/>
            <a:t>2800+ unit tests (~90% Code </a:t>
          </a:r>
          <a:r>
            <a:rPr lang="en-US" sz="1600" dirty="0" err="1"/>
            <a:t>Cov</a:t>
          </a:r>
          <a:r>
            <a:rPr lang="en-US" sz="1600" dirty="0"/>
            <a:t>)</a:t>
          </a:r>
        </a:p>
      </dgm:t>
    </dgm:pt>
    <dgm:pt modelId="{08C97F90-5B21-4D38-95D2-C143D5EB6E7B}" type="parTrans" cxnId="{BFB11B45-A979-42C4-95E6-F63F760933CD}">
      <dgm:prSet/>
      <dgm:spPr/>
      <dgm:t>
        <a:bodyPr/>
        <a:lstStyle/>
        <a:p>
          <a:endParaRPr lang="en-GB" sz="1600"/>
        </a:p>
      </dgm:t>
    </dgm:pt>
    <dgm:pt modelId="{4191E711-BBA6-498A-90C5-E72BF1AEFB32}" type="sibTrans" cxnId="{BFB11B45-A979-42C4-95E6-F63F760933CD}">
      <dgm:prSet/>
      <dgm:spPr/>
      <dgm:t>
        <a:bodyPr/>
        <a:lstStyle/>
        <a:p>
          <a:endParaRPr lang="en-GB" sz="1600"/>
        </a:p>
      </dgm:t>
    </dgm:pt>
    <dgm:pt modelId="{26B0CA70-D693-4A81-B3AE-DDAFDB5FC981}" type="pres">
      <dgm:prSet presAssocID="{C207B505-096D-4012-A711-008415FC32E5}" presName="cycle" presStyleCnt="0">
        <dgm:presLayoutVars>
          <dgm:dir/>
          <dgm:resizeHandles val="exact"/>
        </dgm:presLayoutVars>
      </dgm:prSet>
      <dgm:spPr/>
    </dgm:pt>
    <dgm:pt modelId="{2240452E-12D2-48D4-B45F-3BDF3EEEE8D9}" type="pres">
      <dgm:prSet presAssocID="{C75E15AF-8E1C-4271-9B01-F63D43724DE0}" presName="node" presStyleLbl="node1" presStyleIdx="0" presStyleCnt="6" custScaleX="121752" custScaleY="116727">
        <dgm:presLayoutVars>
          <dgm:bulletEnabled val="1"/>
        </dgm:presLayoutVars>
      </dgm:prSet>
      <dgm:spPr/>
    </dgm:pt>
    <dgm:pt modelId="{D8BBC9B6-915C-421C-8B01-4B6BAB1FB7D5}" type="pres">
      <dgm:prSet presAssocID="{C75E15AF-8E1C-4271-9B01-F63D43724DE0}" presName="spNode" presStyleCnt="0"/>
      <dgm:spPr/>
    </dgm:pt>
    <dgm:pt modelId="{F43D051F-AAA1-4A16-AF33-EC15A638DD04}" type="pres">
      <dgm:prSet presAssocID="{BCE1ABDC-6407-4DDA-B908-4D13488570B3}" presName="sibTrans" presStyleLbl="sibTrans1D1" presStyleIdx="0" presStyleCnt="6"/>
      <dgm:spPr/>
    </dgm:pt>
    <dgm:pt modelId="{C573A6BE-E3B9-4A24-899A-EE67D3A5DD96}" type="pres">
      <dgm:prSet presAssocID="{7062C125-68D6-485B-9851-BD67F9EC09FE}" presName="node" presStyleLbl="node1" presStyleIdx="1" presStyleCnt="6">
        <dgm:presLayoutVars>
          <dgm:bulletEnabled val="1"/>
        </dgm:presLayoutVars>
      </dgm:prSet>
      <dgm:spPr/>
    </dgm:pt>
    <dgm:pt modelId="{1D03C1C6-F1A6-4ED5-8542-072A5E0C2AF1}" type="pres">
      <dgm:prSet presAssocID="{7062C125-68D6-485B-9851-BD67F9EC09FE}" presName="spNode" presStyleCnt="0"/>
      <dgm:spPr/>
    </dgm:pt>
    <dgm:pt modelId="{2ECEFA45-BBC2-4E0F-BE95-B837317F0EC2}" type="pres">
      <dgm:prSet presAssocID="{B690A1FA-FC6B-4246-A098-D92D7E0DA1A8}" presName="sibTrans" presStyleLbl="sibTrans1D1" presStyleIdx="1" presStyleCnt="6"/>
      <dgm:spPr/>
    </dgm:pt>
    <dgm:pt modelId="{CBE85D0A-C149-421E-BF1C-ABF31D2D09EB}" type="pres">
      <dgm:prSet presAssocID="{6F5B0596-F17A-434A-8AE6-ED2633B2AF02}" presName="node" presStyleLbl="node1" presStyleIdx="2" presStyleCnt="6">
        <dgm:presLayoutVars>
          <dgm:bulletEnabled val="1"/>
        </dgm:presLayoutVars>
      </dgm:prSet>
      <dgm:spPr/>
    </dgm:pt>
    <dgm:pt modelId="{975651CF-92DD-4EDF-A5BE-637F64F6EFEF}" type="pres">
      <dgm:prSet presAssocID="{6F5B0596-F17A-434A-8AE6-ED2633B2AF02}" presName="spNode" presStyleCnt="0"/>
      <dgm:spPr/>
    </dgm:pt>
    <dgm:pt modelId="{0F1D6A03-98C6-4358-A3CE-1E197E0186AB}" type="pres">
      <dgm:prSet presAssocID="{B70E4C45-22DC-4C90-832B-6AD69EF98A44}" presName="sibTrans" presStyleLbl="sibTrans1D1" presStyleIdx="2" presStyleCnt="6"/>
      <dgm:spPr/>
    </dgm:pt>
    <dgm:pt modelId="{F3C92C80-802F-4876-BA93-0CE6E2DC922F}" type="pres">
      <dgm:prSet presAssocID="{E1E70CBD-00EA-4FCF-A375-3475145B0392}" presName="node" presStyleLbl="node1" presStyleIdx="3" presStyleCnt="6">
        <dgm:presLayoutVars>
          <dgm:bulletEnabled val="1"/>
        </dgm:presLayoutVars>
      </dgm:prSet>
      <dgm:spPr/>
    </dgm:pt>
    <dgm:pt modelId="{99F90179-964B-4DE8-B730-278C36C41E31}" type="pres">
      <dgm:prSet presAssocID="{E1E70CBD-00EA-4FCF-A375-3475145B0392}" presName="spNode" presStyleCnt="0"/>
      <dgm:spPr/>
    </dgm:pt>
    <dgm:pt modelId="{CE9C0B7E-01B1-4D27-8EDF-D4A8E5125752}" type="pres">
      <dgm:prSet presAssocID="{D79A3415-2EF0-4DC5-B837-ACB8DFB6F6B8}" presName="sibTrans" presStyleLbl="sibTrans1D1" presStyleIdx="3" presStyleCnt="6"/>
      <dgm:spPr/>
    </dgm:pt>
    <dgm:pt modelId="{2BAB30FE-5C2D-44AF-8902-867AB6FA185C}" type="pres">
      <dgm:prSet presAssocID="{2494F1F7-A7C9-4F8F-9A8C-A4CC1CE1E9BE}" presName="node" presStyleLbl="node1" presStyleIdx="4" presStyleCnt="6">
        <dgm:presLayoutVars>
          <dgm:bulletEnabled val="1"/>
        </dgm:presLayoutVars>
      </dgm:prSet>
      <dgm:spPr/>
    </dgm:pt>
    <dgm:pt modelId="{9ADE5E59-65EF-4182-93FA-19122F591F5C}" type="pres">
      <dgm:prSet presAssocID="{2494F1F7-A7C9-4F8F-9A8C-A4CC1CE1E9BE}" presName="spNode" presStyleCnt="0"/>
      <dgm:spPr/>
    </dgm:pt>
    <dgm:pt modelId="{EB39E17F-3976-40CA-9A39-150368FBFA93}" type="pres">
      <dgm:prSet presAssocID="{85F55FD1-48FF-49BC-AC40-E37F23AD8147}" presName="sibTrans" presStyleLbl="sibTrans1D1" presStyleIdx="4" presStyleCnt="6"/>
      <dgm:spPr/>
    </dgm:pt>
    <dgm:pt modelId="{24F3DD78-7276-4485-A781-C89C0543B34F}" type="pres">
      <dgm:prSet presAssocID="{52E89874-EA59-43EE-866E-A584A1B2E98D}" presName="node" presStyleLbl="node1" presStyleIdx="5" presStyleCnt="6" custScaleX="143020">
        <dgm:presLayoutVars>
          <dgm:bulletEnabled val="1"/>
        </dgm:presLayoutVars>
      </dgm:prSet>
      <dgm:spPr/>
    </dgm:pt>
    <dgm:pt modelId="{EC452621-CC9E-4976-B848-2651C6473080}" type="pres">
      <dgm:prSet presAssocID="{52E89874-EA59-43EE-866E-A584A1B2E98D}" presName="spNode" presStyleCnt="0"/>
      <dgm:spPr/>
    </dgm:pt>
    <dgm:pt modelId="{96A3E5F0-92BF-4E4D-97A3-487309D3FE2C}" type="pres">
      <dgm:prSet presAssocID="{4191E711-BBA6-498A-90C5-E72BF1AEFB32}" presName="sibTrans" presStyleLbl="sibTrans1D1" presStyleIdx="5" presStyleCnt="6"/>
      <dgm:spPr/>
    </dgm:pt>
  </dgm:ptLst>
  <dgm:cxnLst>
    <dgm:cxn modelId="{C1E08C15-87EF-43D1-8938-FCFFEA7FDF7E}" type="presOf" srcId="{D79A3415-2EF0-4DC5-B837-ACB8DFB6F6B8}" destId="{CE9C0B7E-01B1-4D27-8EDF-D4A8E5125752}" srcOrd="0" destOrd="0" presId="urn:microsoft.com/office/officeart/2005/8/layout/cycle6"/>
    <dgm:cxn modelId="{E5E1362E-4DF4-4641-B834-755557A57B39}" type="presOf" srcId="{B690A1FA-FC6B-4246-A098-D92D7E0DA1A8}" destId="{2ECEFA45-BBC2-4E0F-BE95-B837317F0EC2}" srcOrd="0" destOrd="0" presId="urn:microsoft.com/office/officeart/2005/8/layout/cycle6"/>
    <dgm:cxn modelId="{AEAC7A2E-A240-4200-9E13-2A100C68D143}" srcId="{C207B505-096D-4012-A711-008415FC32E5}" destId="{C75E15AF-8E1C-4271-9B01-F63D43724DE0}" srcOrd="0" destOrd="0" parTransId="{7062AEA0-349B-4F4C-96C7-8D12D95A35E5}" sibTransId="{BCE1ABDC-6407-4DDA-B908-4D13488570B3}"/>
    <dgm:cxn modelId="{6C62FF5B-8979-48DA-AB02-C3032034680F}" srcId="{C207B505-096D-4012-A711-008415FC32E5}" destId="{E1E70CBD-00EA-4FCF-A375-3475145B0392}" srcOrd="3" destOrd="0" parTransId="{A28C1B6C-65C9-4EBE-AF9A-84144D99EAAD}" sibTransId="{D79A3415-2EF0-4DC5-B837-ACB8DFB6F6B8}"/>
    <dgm:cxn modelId="{E62F4144-F906-4FF9-A5A3-51415F7C58A5}" type="presOf" srcId="{BCE1ABDC-6407-4DDA-B908-4D13488570B3}" destId="{F43D051F-AAA1-4A16-AF33-EC15A638DD04}" srcOrd="0" destOrd="0" presId="urn:microsoft.com/office/officeart/2005/8/layout/cycle6"/>
    <dgm:cxn modelId="{AB5CF364-25E7-454B-9085-21390FB24A0F}" srcId="{C207B505-096D-4012-A711-008415FC32E5}" destId="{2494F1F7-A7C9-4F8F-9A8C-A4CC1CE1E9BE}" srcOrd="4" destOrd="0" parTransId="{7353E0BB-72CA-467B-9B81-54BE84F01616}" sibTransId="{85F55FD1-48FF-49BC-AC40-E37F23AD8147}"/>
    <dgm:cxn modelId="{BFB11B45-A979-42C4-95E6-F63F760933CD}" srcId="{C207B505-096D-4012-A711-008415FC32E5}" destId="{52E89874-EA59-43EE-866E-A584A1B2E98D}" srcOrd="5" destOrd="0" parTransId="{08C97F90-5B21-4D38-95D2-C143D5EB6E7B}" sibTransId="{4191E711-BBA6-498A-90C5-E72BF1AEFB32}"/>
    <dgm:cxn modelId="{E5358968-7048-40AF-A0A4-BD78FABF3C6E}" type="presOf" srcId="{52E89874-EA59-43EE-866E-A584A1B2E98D}" destId="{24F3DD78-7276-4485-A781-C89C0543B34F}" srcOrd="0" destOrd="0" presId="urn:microsoft.com/office/officeart/2005/8/layout/cycle6"/>
    <dgm:cxn modelId="{8A99A849-2B9A-41AD-8A0D-053A17FF12D9}" type="presOf" srcId="{B70E4C45-22DC-4C90-832B-6AD69EF98A44}" destId="{0F1D6A03-98C6-4358-A3CE-1E197E0186AB}" srcOrd="0" destOrd="0" presId="urn:microsoft.com/office/officeart/2005/8/layout/cycle6"/>
    <dgm:cxn modelId="{3EF9804B-8833-47BC-B5F2-726560D8614E}" srcId="{C207B505-096D-4012-A711-008415FC32E5}" destId="{7062C125-68D6-485B-9851-BD67F9EC09FE}" srcOrd="1" destOrd="0" parTransId="{20FF94D1-F8DF-498C-8E23-6D086DA342BE}" sibTransId="{B690A1FA-FC6B-4246-A098-D92D7E0DA1A8}"/>
    <dgm:cxn modelId="{F52C5F6C-887D-4FA9-ADAD-A88ACEC11F0A}" type="presOf" srcId="{C207B505-096D-4012-A711-008415FC32E5}" destId="{26B0CA70-D693-4A81-B3AE-DDAFDB5FC981}" srcOrd="0" destOrd="0" presId="urn:microsoft.com/office/officeart/2005/8/layout/cycle6"/>
    <dgm:cxn modelId="{FA1DB954-9122-45FE-ACF6-3F520A9DD72D}" type="presOf" srcId="{E1E70CBD-00EA-4FCF-A375-3475145B0392}" destId="{F3C92C80-802F-4876-BA93-0CE6E2DC922F}" srcOrd="0" destOrd="0" presId="urn:microsoft.com/office/officeart/2005/8/layout/cycle6"/>
    <dgm:cxn modelId="{E3E8CA84-BA0E-45F0-A891-CCAA66C07143}" type="presOf" srcId="{C75E15AF-8E1C-4271-9B01-F63D43724DE0}" destId="{2240452E-12D2-48D4-B45F-3BDF3EEEE8D9}" srcOrd="0" destOrd="0" presId="urn:microsoft.com/office/officeart/2005/8/layout/cycle6"/>
    <dgm:cxn modelId="{14740E89-2664-45FE-9DEC-6BAE52D82314}" type="presOf" srcId="{4191E711-BBA6-498A-90C5-E72BF1AEFB32}" destId="{96A3E5F0-92BF-4E4D-97A3-487309D3FE2C}" srcOrd="0" destOrd="0" presId="urn:microsoft.com/office/officeart/2005/8/layout/cycle6"/>
    <dgm:cxn modelId="{A2CC1297-C12E-49EE-9B10-A0FD1788222F}" type="presOf" srcId="{2494F1F7-A7C9-4F8F-9A8C-A4CC1CE1E9BE}" destId="{2BAB30FE-5C2D-44AF-8902-867AB6FA185C}" srcOrd="0" destOrd="0" presId="urn:microsoft.com/office/officeart/2005/8/layout/cycle6"/>
    <dgm:cxn modelId="{FD33E9A8-1458-4497-AECE-7C150E4A2048}" srcId="{C207B505-096D-4012-A711-008415FC32E5}" destId="{6F5B0596-F17A-434A-8AE6-ED2633B2AF02}" srcOrd="2" destOrd="0" parTransId="{C0B7BA3A-E082-4A85-880D-C176AA32F9D5}" sibTransId="{B70E4C45-22DC-4C90-832B-6AD69EF98A44}"/>
    <dgm:cxn modelId="{396B99D9-16A6-487C-9AD4-3D97F75FB6AC}" type="presOf" srcId="{6F5B0596-F17A-434A-8AE6-ED2633B2AF02}" destId="{CBE85D0A-C149-421E-BF1C-ABF31D2D09EB}" srcOrd="0" destOrd="0" presId="urn:microsoft.com/office/officeart/2005/8/layout/cycle6"/>
    <dgm:cxn modelId="{1C0DBBDE-D049-44F4-8015-10C60B757205}" type="presOf" srcId="{85F55FD1-48FF-49BC-AC40-E37F23AD8147}" destId="{EB39E17F-3976-40CA-9A39-150368FBFA93}" srcOrd="0" destOrd="0" presId="urn:microsoft.com/office/officeart/2005/8/layout/cycle6"/>
    <dgm:cxn modelId="{E5B3C9FC-E1B4-4819-9610-12C82E6C04FA}" type="presOf" srcId="{7062C125-68D6-485B-9851-BD67F9EC09FE}" destId="{C573A6BE-E3B9-4A24-899A-EE67D3A5DD96}" srcOrd="0" destOrd="0" presId="urn:microsoft.com/office/officeart/2005/8/layout/cycle6"/>
    <dgm:cxn modelId="{5BC992DC-28AE-45C5-A832-E447D628ACCF}" type="presParOf" srcId="{26B0CA70-D693-4A81-B3AE-DDAFDB5FC981}" destId="{2240452E-12D2-48D4-B45F-3BDF3EEEE8D9}" srcOrd="0" destOrd="0" presId="urn:microsoft.com/office/officeart/2005/8/layout/cycle6"/>
    <dgm:cxn modelId="{A9364D22-9F2D-49FB-8D48-9FA3B7DE1616}" type="presParOf" srcId="{26B0CA70-D693-4A81-B3AE-DDAFDB5FC981}" destId="{D8BBC9B6-915C-421C-8B01-4B6BAB1FB7D5}" srcOrd="1" destOrd="0" presId="urn:microsoft.com/office/officeart/2005/8/layout/cycle6"/>
    <dgm:cxn modelId="{AE8ACF87-211F-4AFB-A181-A2EC0B261936}" type="presParOf" srcId="{26B0CA70-D693-4A81-B3AE-DDAFDB5FC981}" destId="{F43D051F-AAA1-4A16-AF33-EC15A638DD04}" srcOrd="2" destOrd="0" presId="urn:microsoft.com/office/officeart/2005/8/layout/cycle6"/>
    <dgm:cxn modelId="{07334607-00F6-40DF-AADF-4747B35D1DB9}" type="presParOf" srcId="{26B0CA70-D693-4A81-B3AE-DDAFDB5FC981}" destId="{C573A6BE-E3B9-4A24-899A-EE67D3A5DD96}" srcOrd="3" destOrd="0" presId="urn:microsoft.com/office/officeart/2005/8/layout/cycle6"/>
    <dgm:cxn modelId="{2E762023-6FAC-4F8C-B46F-57FB1FC5DD3A}" type="presParOf" srcId="{26B0CA70-D693-4A81-B3AE-DDAFDB5FC981}" destId="{1D03C1C6-F1A6-4ED5-8542-072A5E0C2AF1}" srcOrd="4" destOrd="0" presId="urn:microsoft.com/office/officeart/2005/8/layout/cycle6"/>
    <dgm:cxn modelId="{F788406F-A32E-43F7-91F9-CAC723ADCCAD}" type="presParOf" srcId="{26B0CA70-D693-4A81-B3AE-DDAFDB5FC981}" destId="{2ECEFA45-BBC2-4E0F-BE95-B837317F0EC2}" srcOrd="5" destOrd="0" presId="urn:microsoft.com/office/officeart/2005/8/layout/cycle6"/>
    <dgm:cxn modelId="{AC72C836-D905-43D9-9BA4-EB675E7A8267}" type="presParOf" srcId="{26B0CA70-D693-4A81-B3AE-DDAFDB5FC981}" destId="{CBE85D0A-C149-421E-BF1C-ABF31D2D09EB}" srcOrd="6" destOrd="0" presId="urn:microsoft.com/office/officeart/2005/8/layout/cycle6"/>
    <dgm:cxn modelId="{22A1A025-06C5-4B6F-AEDB-05A1057C0D17}" type="presParOf" srcId="{26B0CA70-D693-4A81-B3AE-DDAFDB5FC981}" destId="{975651CF-92DD-4EDF-A5BE-637F64F6EFEF}" srcOrd="7" destOrd="0" presId="urn:microsoft.com/office/officeart/2005/8/layout/cycle6"/>
    <dgm:cxn modelId="{E7FE3851-202F-4D17-B678-D67D5744BFF6}" type="presParOf" srcId="{26B0CA70-D693-4A81-B3AE-DDAFDB5FC981}" destId="{0F1D6A03-98C6-4358-A3CE-1E197E0186AB}" srcOrd="8" destOrd="0" presId="urn:microsoft.com/office/officeart/2005/8/layout/cycle6"/>
    <dgm:cxn modelId="{6F26CE67-D308-4426-90EC-E14CB7B4E8DB}" type="presParOf" srcId="{26B0CA70-D693-4A81-B3AE-DDAFDB5FC981}" destId="{F3C92C80-802F-4876-BA93-0CE6E2DC922F}" srcOrd="9" destOrd="0" presId="urn:microsoft.com/office/officeart/2005/8/layout/cycle6"/>
    <dgm:cxn modelId="{6EC53EE8-0EDF-42A0-80B4-1295E5FA10F9}" type="presParOf" srcId="{26B0CA70-D693-4A81-B3AE-DDAFDB5FC981}" destId="{99F90179-964B-4DE8-B730-278C36C41E31}" srcOrd="10" destOrd="0" presId="urn:microsoft.com/office/officeart/2005/8/layout/cycle6"/>
    <dgm:cxn modelId="{87298D36-CAF8-4517-96DC-6B19B2655D1B}" type="presParOf" srcId="{26B0CA70-D693-4A81-B3AE-DDAFDB5FC981}" destId="{CE9C0B7E-01B1-4D27-8EDF-D4A8E5125752}" srcOrd="11" destOrd="0" presId="urn:microsoft.com/office/officeart/2005/8/layout/cycle6"/>
    <dgm:cxn modelId="{39A1B10C-14E0-42B0-B512-C0541B7E2FBC}" type="presParOf" srcId="{26B0CA70-D693-4A81-B3AE-DDAFDB5FC981}" destId="{2BAB30FE-5C2D-44AF-8902-867AB6FA185C}" srcOrd="12" destOrd="0" presId="urn:microsoft.com/office/officeart/2005/8/layout/cycle6"/>
    <dgm:cxn modelId="{8B60724C-C91B-4E76-A352-897E8CFC7DC9}" type="presParOf" srcId="{26B0CA70-D693-4A81-B3AE-DDAFDB5FC981}" destId="{9ADE5E59-65EF-4182-93FA-19122F591F5C}" srcOrd="13" destOrd="0" presId="urn:microsoft.com/office/officeart/2005/8/layout/cycle6"/>
    <dgm:cxn modelId="{9ECBDE56-4B1D-4AAA-8B9D-40F541B0D696}" type="presParOf" srcId="{26B0CA70-D693-4A81-B3AE-DDAFDB5FC981}" destId="{EB39E17F-3976-40CA-9A39-150368FBFA93}" srcOrd="14" destOrd="0" presId="urn:microsoft.com/office/officeart/2005/8/layout/cycle6"/>
    <dgm:cxn modelId="{D7ED5627-0158-4A42-BC16-002F8338CCDA}" type="presParOf" srcId="{26B0CA70-D693-4A81-B3AE-DDAFDB5FC981}" destId="{24F3DD78-7276-4485-A781-C89C0543B34F}" srcOrd="15" destOrd="0" presId="urn:microsoft.com/office/officeart/2005/8/layout/cycle6"/>
    <dgm:cxn modelId="{DF4E8B45-1678-46E1-AF17-8FB28261CFBB}" type="presParOf" srcId="{26B0CA70-D693-4A81-B3AE-DDAFDB5FC981}" destId="{EC452621-CC9E-4976-B848-2651C6473080}" srcOrd="16" destOrd="0" presId="urn:microsoft.com/office/officeart/2005/8/layout/cycle6"/>
    <dgm:cxn modelId="{9A910691-C354-4CC7-8E8F-34D1721705C6}" type="presParOf" srcId="{26B0CA70-D693-4A81-B3AE-DDAFDB5FC981}" destId="{96A3E5F0-92BF-4E4D-97A3-487309D3FE2C}"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71B749-5F97-4819-8AB2-FE025F77860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7A7E6770-BB8E-4A70-BCE9-43C8356ACBF4}">
      <dgm:prSet/>
      <dgm:spPr/>
      <dgm:t>
        <a:bodyPr/>
        <a:lstStyle/>
        <a:p>
          <a:r>
            <a:rPr lang="en-US" b="0" i="0" baseline="0"/>
            <a:t>Graph validation: Ok</a:t>
          </a:r>
          <a:endParaRPr lang="es-ES"/>
        </a:p>
      </dgm:t>
    </dgm:pt>
    <dgm:pt modelId="{EC94F61A-C16C-4DD2-BDC8-84DF8B36180E}" type="parTrans" cxnId="{A4121893-5087-466F-990C-1A309822E82F}">
      <dgm:prSet/>
      <dgm:spPr/>
      <dgm:t>
        <a:bodyPr/>
        <a:lstStyle/>
        <a:p>
          <a:endParaRPr lang="en-GB"/>
        </a:p>
      </dgm:t>
    </dgm:pt>
    <dgm:pt modelId="{A54F2BCA-6FE5-4CA8-BBC9-85BD2CACDF75}" type="sibTrans" cxnId="{A4121893-5087-466F-990C-1A309822E82F}">
      <dgm:prSet/>
      <dgm:spPr/>
      <dgm:t>
        <a:bodyPr/>
        <a:lstStyle/>
        <a:p>
          <a:endParaRPr lang="en-GB"/>
        </a:p>
      </dgm:t>
    </dgm:pt>
    <dgm:pt modelId="{942E2896-EACE-460F-A1A9-D533FC1125AD}">
      <dgm:prSet/>
      <dgm:spPr/>
      <dgm:t>
        <a:bodyPr/>
        <a:lstStyle/>
        <a:p>
          <a:r>
            <a:rPr lang="en-US" b="0" i="0" baseline="0"/>
            <a:t>Data types validation: OK</a:t>
          </a:r>
          <a:endParaRPr lang="es-ES"/>
        </a:p>
      </dgm:t>
    </dgm:pt>
    <dgm:pt modelId="{BB494877-2935-41EB-8823-A55925AFAAB9}" type="parTrans" cxnId="{905EAFEC-878B-40C2-9478-6C6006DFDD4E}">
      <dgm:prSet/>
      <dgm:spPr/>
      <dgm:t>
        <a:bodyPr/>
        <a:lstStyle/>
        <a:p>
          <a:endParaRPr lang="en-GB"/>
        </a:p>
      </dgm:t>
    </dgm:pt>
    <dgm:pt modelId="{479A0A6D-990B-4041-BDD3-EB8079AB3E53}" type="sibTrans" cxnId="{905EAFEC-878B-40C2-9478-6C6006DFDD4E}">
      <dgm:prSet/>
      <dgm:spPr/>
      <dgm:t>
        <a:bodyPr/>
        <a:lstStyle/>
        <a:p>
          <a:endParaRPr lang="en-GB"/>
        </a:p>
      </dgm:t>
    </dgm:pt>
    <dgm:pt modelId="{78E0F053-6BBE-4709-9D35-D8DBFA82F67F}">
      <dgm:prSet/>
      <dgm:spPr/>
      <dgm:t>
        <a:bodyPr/>
        <a:lstStyle/>
        <a:p>
          <a:r>
            <a:rPr lang="en-US" b="0" i="0" baseline="0" dirty="0"/>
            <a:t>Data structures compatibility: OK</a:t>
          </a:r>
          <a:endParaRPr lang="es-ES" dirty="0"/>
        </a:p>
      </dgm:t>
    </dgm:pt>
    <dgm:pt modelId="{0AFDA0CE-EAD2-47C0-9CD0-F04AFCFBF38E}" type="parTrans" cxnId="{B48702EF-C7F2-45F4-8701-BEAD067A6580}">
      <dgm:prSet/>
      <dgm:spPr/>
      <dgm:t>
        <a:bodyPr/>
        <a:lstStyle/>
        <a:p>
          <a:endParaRPr lang="en-GB"/>
        </a:p>
      </dgm:t>
    </dgm:pt>
    <dgm:pt modelId="{9B5F8D27-94E4-4794-9515-BC9F1622F5D7}" type="sibTrans" cxnId="{B48702EF-C7F2-45F4-8701-BEAD067A6580}">
      <dgm:prSet/>
      <dgm:spPr/>
      <dgm:t>
        <a:bodyPr/>
        <a:lstStyle/>
        <a:p>
          <a:endParaRPr lang="en-GB"/>
        </a:p>
      </dgm:t>
    </dgm:pt>
    <dgm:pt modelId="{609BFE48-4213-4F7B-BF36-BDB451D92EE4}">
      <dgm:prSet/>
      <dgm:spPr/>
      <dgm:t>
        <a:bodyPr/>
        <a:lstStyle/>
        <a:p>
          <a:r>
            <a:rPr lang="en-GB" noProof="0" dirty="0"/>
            <a:t>Calculation of derived Data structures</a:t>
          </a:r>
        </a:p>
      </dgm:t>
    </dgm:pt>
    <dgm:pt modelId="{D198DD99-2903-4C36-9F55-5AA572D380E6}" type="parTrans" cxnId="{1B24398E-959B-4C8C-9656-AE6A8186F08B}">
      <dgm:prSet/>
      <dgm:spPr/>
      <dgm:t>
        <a:bodyPr/>
        <a:lstStyle/>
        <a:p>
          <a:endParaRPr lang="en-GB"/>
        </a:p>
      </dgm:t>
    </dgm:pt>
    <dgm:pt modelId="{31BCDAF4-0248-4E68-8039-92631421480F}" type="sibTrans" cxnId="{1B24398E-959B-4C8C-9656-AE6A8186F08B}">
      <dgm:prSet/>
      <dgm:spPr/>
      <dgm:t>
        <a:bodyPr/>
        <a:lstStyle/>
        <a:p>
          <a:endParaRPr lang="en-GB"/>
        </a:p>
      </dgm:t>
    </dgm:pt>
    <dgm:pt modelId="{C4E9AAA5-D685-486F-9196-057B6BAC30A5}" type="pres">
      <dgm:prSet presAssocID="{1371B749-5F97-4819-8AB2-FE025F778606}" presName="linear" presStyleCnt="0">
        <dgm:presLayoutVars>
          <dgm:animLvl val="lvl"/>
          <dgm:resizeHandles val="exact"/>
        </dgm:presLayoutVars>
      </dgm:prSet>
      <dgm:spPr/>
    </dgm:pt>
    <dgm:pt modelId="{7B6D1F4F-5563-4279-8E1E-D54D2777DE5B}" type="pres">
      <dgm:prSet presAssocID="{7A7E6770-BB8E-4A70-BCE9-43C8356ACBF4}" presName="parentText" presStyleLbl="node1" presStyleIdx="0" presStyleCnt="4">
        <dgm:presLayoutVars>
          <dgm:chMax val="0"/>
          <dgm:bulletEnabled val="1"/>
        </dgm:presLayoutVars>
      </dgm:prSet>
      <dgm:spPr/>
    </dgm:pt>
    <dgm:pt modelId="{EE5445A1-8007-441C-BC0F-D6055BFC1298}" type="pres">
      <dgm:prSet presAssocID="{A54F2BCA-6FE5-4CA8-BBC9-85BD2CACDF75}" presName="spacer" presStyleCnt="0"/>
      <dgm:spPr/>
    </dgm:pt>
    <dgm:pt modelId="{88DBBC23-14D9-4338-8028-C6B628D2406E}" type="pres">
      <dgm:prSet presAssocID="{942E2896-EACE-460F-A1A9-D533FC1125AD}" presName="parentText" presStyleLbl="node1" presStyleIdx="1" presStyleCnt="4">
        <dgm:presLayoutVars>
          <dgm:chMax val="0"/>
          <dgm:bulletEnabled val="1"/>
        </dgm:presLayoutVars>
      </dgm:prSet>
      <dgm:spPr/>
    </dgm:pt>
    <dgm:pt modelId="{32AFF22E-8E21-4287-8E30-9046D5BAE457}" type="pres">
      <dgm:prSet presAssocID="{479A0A6D-990B-4041-BDD3-EB8079AB3E53}" presName="spacer" presStyleCnt="0"/>
      <dgm:spPr/>
    </dgm:pt>
    <dgm:pt modelId="{A7F0B51D-0C95-429D-990D-B1E1DDC8A529}" type="pres">
      <dgm:prSet presAssocID="{78E0F053-6BBE-4709-9D35-D8DBFA82F67F}" presName="parentText" presStyleLbl="node1" presStyleIdx="2" presStyleCnt="4">
        <dgm:presLayoutVars>
          <dgm:chMax val="0"/>
          <dgm:bulletEnabled val="1"/>
        </dgm:presLayoutVars>
      </dgm:prSet>
      <dgm:spPr/>
    </dgm:pt>
    <dgm:pt modelId="{90A0E0A2-A814-404C-A40D-BE782A0BB1B6}" type="pres">
      <dgm:prSet presAssocID="{9B5F8D27-94E4-4794-9515-BC9F1622F5D7}" presName="spacer" presStyleCnt="0"/>
      <dgm:spPr/>
    </dgm:pt>
    <dgm:pt modelId="{1B483547-0E3A-43FE-B13B-F60738540FDB}" type="pres">
      <dgm:prSet presAssocID="{609BFE48-4213-4F7B-BF36-BDB451D92EE4}" presName="parentText" presStyleLbl="node1" presStyleIdx="3" presStyleCnt="4">
        <dgm:presLayoutVars>
          <dgm:chMax val="0"/>
          <dgm:bulletEnabled val="1"/>
        </dgm:presLayoutVars>
      </dgm:prSet>
      <dgm:spPr/>
    </dgm:pt>
  </dgm:ptLst>
  <dgm:cxnLst>
    <dgm:cxn modelId="{EF794931-11D9-49D0-B458-1CBC2AE4185C}" type="presOf" srcId="{78E0F053-6BBE-4709-9D35-D8DBFA82F67F}" destId="{A7F0B51D-0C95-429D-990D-B1E1DDC8A529}" srcOrd="0" destOrd="0" presId="urn:microsoft.com/office/officeart/2005/8/layout/vList2"/>
    <dgm:cxn modelId="{328F9D6E-E5F9-481F-B319-B8C16C99D8BD}" type="presOf" srcId="{1371B749-5F97-4819-8AB2-FE025F778606}" destId="{C4E9AAA5-D685-486F-9196-057B6BAC30A5}" srcOrd="0" destOrd="0" presId="urn:microsoft.com/office/officeart/2005/8/layout/vList2"/>
    <dgm:cxn modelId="{1B24398E-959B-4C8C-9656-AE6A8186F08B}" srcId="{1371B749-5F97-4819-8AB2-FE025F778606}" destId="{609BFE48-4213-4F7B-BF36-BDB451D92EE4}" srcOrd="3" destOrd="0" parTransId="{D198DD99-2903-4C36-9F55-5AA572D380E6}" sibTransId="{31BCDAF4-0248-4E68-8039-92631421480F}"/>
    <dgm:cxn modelId="{A4121893-5087-466F-990C-1A309822E82F}" srcId="{1371B749-5F97-4819-8AB2-FE025F778606}" destId="{7A7E6770-BB8E-4A70-BCE9-43C8356ACBF4}" srcOrd="0" destOrd="0" parTransId="{EC94F61A-C16C-4DD2-BDC8-84DF8B36180E}" sibTransId="{A54F2BCA-6FE5-4CA8-BBC9-85BD2CACDF75}"/>
    <dgm:cxn modelId="{9484B8A1-2CAD-4261-85AD-1305A0BCCF2B}" type="presOf" srcId="{7A7E6770-BB8E-4A70-BCE9-43C8356ACBF4}" destId="{7B6D1F4F-5563-4279-8E1E-D54D2777DE5B}" srcOrd="0" destOrd="0" presId="urn:microsoft.com/office/officeart/2005/8/layout/vList2"/>
    <dgm:cxn modelId="{B57BE2A2-1EF3-4B3C-A7DE-CD70778947B8}" type="presOf" srcId="{609BFE48-4213-4F7B-BF36-BDB451D92EE4}" destId="{1B483547-0E3A-43FE-B13B-F60738540FDB}" srcOrd="0" destOrd="0" presId="urn:microsoft.com/office/officeart/2005/8/layout/vList2"/>
    <dgm:cxn modelId="{905EAFEC-878B-40C2-9478-6C6006DFDD4E}" srcId="{1371B749-5F97-4819-8AB2-FE025F778606}" destId="{942E2896-EACE-460F-A1A9-D533FC1125AD}" srcOrd="1" destOrd="0" parTransId="{BB494877-2935-41EB-8823-A55925AFAAB9}" sibTransId="{479A0A6D-990B-4041-BDD3-EB8079AB3E53}"/>
    <dgm:cxn modelId="{B48702EF-C7F2-45F4-8701-BEAD067A6580}" srcId="{1371B749-5F97-4819-8AB2-FE025F778606}" destId="{78E0F053-6BBE-4709-9D35-D8DBFA82F67F}" srcOrd="2" destOrd="0" parTransId="{0AFDA0CE-EAD2-47C0-9CD0-F04AFCFBF38E}" sibTransId="{9B5F8D27-94E4-4794-9515-BC9F1622F5D7}"/>
    <dgm:cxn modelId="{092084F2-B954-428D-BDAC-91D1137DD95A}" type="presOf" srcId="{942E2896-EACE-460F-A1A9-D533FC1125AD}" destId="{88DBBC23-14D9-4338-8028-C6B628D2406E}" srcOrd="0" destOrd="0" presId="urn:microsoft.com/office/officeart/2005/8/layout/vList2"/>
    <dgm:cxn modelId="{C74F1FD0-D8FF-430B-8420-BCD77C5A76C5}" type="presParOf" srcId="{C4E9AAA5-D685-486F-9196-057B6BAC30A5}" destId="{7B6D1F4F-5563-4279-8E1E-D54D2777DE5B}" srcOrd="0" destOrd="0" presId="urn:microsoft.com/office/officeart/2005/8/layout/vList2"/>
    <dgm:cxn modelId="{F4F60E21-B8AA-4A4E-A7AF-D6A16F27C19D}" type="presParOf" srcId="{C4E9AAA5-D685-486F-9196-057B6BAC30A5}" destId="{EE5445A1-8007-441C-BC0F-D6055BFC1298}" srcOrd="1" destOrd="0" presId="urn:microsoft.com/office/officeart/2005/8/layout/vList2"/>
    <dgm:cxn modelId="{A5D951D7-5F5A-4243-83B6-83D82139BDFF}" type="presParOf" srcId="{C4E9AAA5-D685-486F-9196-057B6BAC30A5}" destId="{88DBBC23-14D9-4338-8028-C6B628D2406E}" srcOrd="2" destOrd="0" presId="urn:microsoft.com/office/officeart/2005/8/layout/vList2"/>
    <dgm:cxn modelId="{BD23F9D8-D6AC-47FE-A559-EE777D8B6100}" type="presParOf" srcId="{C4E9AAA5-D685-486F-9196-057B6BAC30A5}" destId="{32AFF22E-8E21-4287-8E30-9046D5BAE457}" srcOrd="3" destOrd="0" presId="urn:microsoft.com/office/officeart/2005/8/layout/vList2"/>
    <dgm:cxn modelId="{F69E7881-F3CC-4C01-92AD-978F9E24BFD3}" type="presParOf" srcId="{C4E9AAA5-D685-486F-9196-057B6BAC30A5}" destId="{A7F0B51D-0C95-429D-990D-B1E1DDC8A529}" srcOrd="4" destOrd="0" presId="urn:microsoft.com/office/officeart/2005/8/layout/vList2"/>
    <dgm:cxn modelId="{AABF7BA5-6BEC-4191-B281-F01CAFE6D1D1}" type="presParOf" srcId="{C4E9AAA5-D685-486F-9196-057B6BAC30A5}" destId="{90A0E0A2-A814-404C-A40D-BE782A0BB1B6}" srcOrd="5" destOrd="0" presId="urn:microsoft.com/office/officeart/2005/8/layout/vList2"/>
    <dgm:cxn modelId="{085D5BBE-4E2A-4E96-9895-92F8FC571C66}" type="presParOf" srcId="{C4E9AAA5-D685-486F-9196-057B6BAC30A5}" destId="{1B483547-0E3A-43FE-B13B-F60738540FD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97F1F5-97F2-4075-9796-8B6C5D336869}"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GB"/>
        </a:p>
      </dgm:t>
    </dgm:pt>
    <dgm:pt modelId="{27FB77F4-DA7D-4550-BAB4-9ED89686B36C}">
      <dgm:prSet custT="1"/>
      <dgm:spPr/>
      <dgm:t>
        <a:bodyPr/>
        <a:lstStyle/>
        <a:p>
          <a:pPr marL="1143000" marR="0" lvl="2" indent="-228600" algn="l" defTabSz="914400" rtl="0" eaLnBrk="1" latinLnBrk="0" hangingPunct="1">
            <a:lnSpc>
              <a:spcPct val="90000"/>
            </a:lnSpc>
            <a:spcBef>
              <a:spcPts val="500"/>
            </a:spcBef>
            <a:spcAft>
              <a:spcPts val="0"/>
            </a:spcAft>
            <a:buClrTx/>
            <a:buFont typeface="Wingdings" panose="05000000000000000000" pitchFamily="2" charset="2"/>
            <a:buChar char="v"/>
          </a:pPr>
          <a:r>
            <a:rPr lang="en-US" sz="3200" b="0" i="0" u="none" strike="noStrike" kern="1200" cap="none" dirty="0">
              <a:solidFill>
                <a:srgbClr val="A6A6A6"/>
              </a:solidFill>
              <a:latin typeface="+mn-lt"/>
              <a:ea typeface="Calibri"/>
              <a:cs typeface="Calibri"/>
              <a:sym typeface="Arial"/>
            </a:rPr>
            <a:t>Support to</a:t>
          </a:r>
        </a:p>
        <a:p>
          <a:pPr marL="1143000" marR="0" lvl="2" indent="-228600" algn="l" defTabSz="914400" rtl="0" eaLnBrk="1" latinLnBrk="0" hangingPunct="1">
            <a:lnSpc>
              <a:spcPct val="90000"/>
            </a:lnSpc>
            <a:spcBef>
              <a:spcPts val="500"/>
            </a:spcBef>
            <a:spcAft>
              <a:spcPts val="0"/>
            </a:spcAft>
            <a:buClrTx/>
            <a:buFont typeface="Wingdings" panose="05000000000000000000" pitchFamily="2" charset="2"/>
            <a:buChar char="v"/>
          </a:pPr>
          <a:r>
            <a:rPr lang="en-US" sz="3200" b="0" i="0" u="none" strike="noStrike" kern="1200" cap="none" dirty="0">
              <a:solidFill>
                <a:srgbClr val="A6A6A6"/>
              </a:solidFill>
              <a:latin typeface="+mn-lt"/>
              <a:ea typeface="Calibri"/>
              <a:cs typeface="Calibri"/>
              <a:sym typeface="Arial"/>
            </a:rPr>
            <a:t>VTL version</a:t>
          </a:r>
        </a:p>
        <a:p>
          <a:pPr marL="1143000" marR="0" lvl="2" indent="-228600" algn="l" defTabSz="914400" rtl="0" eaLnBrk="1" latinLnBrk="0" hangingPunct="1">
            <a:lnSpc>
              <a:spcPct val="90000"/>
            </a:lnSpc>
            <a:spcBef>
              <a:spcPts val="500"/>
            </a:spcBef>
            <a:spcAft>
              <a:spcPts val="0"/>
            </a:spcAft>
            <a:buClrTx/>
            <a:buFont typeface="Wingdings" panose="05000000000000000000" pitchFamily="2" charset="2"/>
            <a:buChar char="v"/>
          </a:pPr>
          <a:r>
            <a:rPr lang="en-US" sz="3200" b="0" i="0" u="none" strike="noStrike" kern="1200" cap="none" dirty="0">
              <a:solidFill>
                <a:srgbClr val="A6A6A6"/>
              </a:solidFill>
              <a:latin typeface="+mn-lt"/>
              <a:ea typeface="Calibri"/>
              <a:cs typeface="Calibri"/>
              <a:sym typeface="Arial"/>
            </a:rPr>
            <a:t>2.1 soon!</a:t>
          </a:r>
          <a:endParaRPr lang="es-ES" sz="3200" b="0" i="0" u="none" strike="noStrike" kern="1200" cap="none" dirty="0">
            <a:solidFill>
              <a:srgbClr val="A6A6A6"/>
            </a:solidFill>
            <a:latin typeface="+mn-lt"/>
            <a:ea typeface="Calibri"/>
            <a:cs typeface="Calibri"/>
            <a:sym typeface="Arial"/>
          </a:endParaRPr>
        </a:p>
      </dgm:t>
    </dgm:pt>
    <dgm:pt modelId="{C4A4476A-1ECD-4D10-93E0-9D2C5CFFF49F}" type="parTrans" cxnId="{DB28C792-CC1B-4276-ADA3-08BA4ED867E5}">
      <dgm:prSet/>
      <dgm:spPr/>
      <dgm:t>
        <a:bodyPr/>
        <a:lstStyle/>
        <a:p>
          <a:endParaRPr lang="en-GB"/>
        </a:p>
      </dgm:t>
    </dgm:pt>
    <dgm:pt modelId="{36C42FF1-B0EE-490D-9A94-01EB4969B5A0}" type="sibTrans" cxnId="{DB28C792-CC1B-4276-ADA3-08BA4ED867E5}">
      <dgm:prSet/>
      <dgm:spPr/>
      <dgm:t>
        <a:bodyPr/>
        <a:lstStyle/>
        <a:p>
          <a:endParaRPr lang="en-GB"/>
        </a:p>
      </dgm:t>
    </dgm:pt>
    <dgm:pt modelId="{5B1CE5F7-4768-449B-BB25-59E3FD0E4C52}">
      <dgm:prSet/>
      <dgm:spPr/>
      <dgm:t>
        <a:bodyPr/>
        <a:lstStyle/>
        <a:p>
          <a:r>
            <a:rPr lang="en-US" b="0" i="0" u="none" strike="noStrike" cap="none" dirty="0">
              <a:solidFill>
                <a:srgbClr val="A6A6A6"/>
              </a:solidFill>
              <a:latin typeface="+mn-lt"/>
              <a:ea typeface="Calibri"/>
              <a:cs typeface="Calibri"/>
              <a:sym typeface="Arial"/>
            </a:rPr>
            <a:t>Support to SDMX-ML VTL Artifacts</a:t>
          </a:r>
          <a:endParaRPr lang="es-ES" dirty="0"/>
        </a:p>
      </dgm:t>
    </dgm:pt>
    <dgm:pt modelId="{7FABBF8C-C41B-4376-9F5D-73B6875385BF}" type="parTrans" cxnId="{35BD82B2-A818-49E9-8113-25F7E21B8191}">
      <dgm:prSet/>
      <dgm:spPr/>
      <dgm:t>
        <a:bodyPr/>
        <a:lstStyle/>
        <a:p>
          <a:endParaRPr lang="en-GB"/>
        </a:p>
      </dgm:t>
    </dgm:pt>
    <dgm:pt modelId="{3C75A889-EB49-49D3-BBA3-03A59FA69E9F}" type="sibTrans" cxnId="{35BD82B2-A818-49E9-8113-25F7E21B8191}">
      <dgm:prSet/>
      <dgm:spPr/>
      <dgm:t>
        <a:bodyPr/>
        <a:lstStyle/>
        <a:p>
          <a:endParaRPr lang="en-GB"/>
        </a:p>
      </dgm:t>
    </dgm:pt>
    <dgm:pt modelId="{70CD7464-05E3-4998-81F3-0152BFE09C6A}">
      <dgm:prSet/>
      <dgm:spPr/>
      <dgm:t>
        <a:bodyPr/>
        <a:lstStyle/>
        <a:p>
          <a:r>
            <a:rPr lang="en-US" b="0" i="0" u="none" strike="noStrike" cap="none" dirty="0">
              <a:solidFill>
                <a:srgbClr val="A6A6A6"/>
              </a:solidFill>
              <a:latin typeface="+mn-lt"/>
              <a:ea typeface="Calibri"/>
              <a:cs typeface="Calibri"/>
              <a:sym typeface="Arial"/>
            </a:rPr>
            <a:t>Parallel execution / Spark R&amp;D</a:t>
          </a:r>
          <a:endParaRPr lang="es-ES" dirty="0"/>
        </a:p>
      </dgm:t>
    </dgm:pt>
    <dgm:pt modelId="{A5AFBC91-27E3-47FC-AF6C-9A4E6C791739}" type="parTrans" cxnId="{11B8F804-D760-448A-8DC0-BD4C35668F38}">
      <dgm:prSet/>
      <dgm:spPr/>
      <dgm:t>
        <a:bodyPr/>
        <a:lstStyle/>
        <a:p>
          <a:endParaRPr lang="en-GB"/>
        </a:p>
      </dgm:t>
    </dgm:pt>
    <dgm:pt modelId="{EB4B8C93-12C1-4E95-AD96-45F58A8570F7}" type="sibTrans" cxnId="{11B8F804-D760-448A-8DC0-BD4C35668F38}">
      <dgm:prSet/>
      <dgm:spPr/>
      <dgm:t>
        <a:bodyPr/>
        <a:lstStyle/>
        <a:p>
          <a:endParaRPr lang="en-GB"/>
        </a:p>
      </dgm:t>
    </dgm:pt>
    <dgm:pt modelId="{9C6D7071-02AD-4C3A-BD1F-4A8230BA3B71}" type="pres">
      <dgm:prSet presAssocID="{8097F1F5-97F2-4075-9796-8B6C5D336869}" presName="Name0" presStyleCnt="0">
        <dgm:presLayoutVars>
          <dgm:dir/>
          <dgm:resizeHandles val="exact"/>
        </dgm:presLayoutVars>
      </dgm:prSet>
      <dgm:spPr/>
    </dgm:pt>
    <dgm:pt modelId="{982C18FC-28D3-4588-8CE9-15168ADD7944}" type="pres">
      <dgm:prSet presAssocID="{8097F1F5-97F2-4075-9796-8B6C5D336869}" presName="arrow" presStyleLbl="bgShp" presStyleIdx="0" presStyleCnt="1"/>
      <dgm:spPr/>
    </dgm:pt>
    <dgm:pt modelId="{47C39312-2BA4-45E4-8D18-9E71522EA1D2}" type="pres">
      <dgm:prSet presAssocID="{8097F1F5-97F2-4075-9796-8B6C5D336869}" presName="points" presStyleCnt="0"/>
      <dgm:spPr/>
    </dgm:pt>
    <dgm:pt modelId="{F53C94CF-7C83-4830-BD6C-E2D40C7E9082}" type="pres">
      <dgm:prSet presAssocID="{27FB77F4-DA7D-4550-BAB4-9ED89686B36C}" presName="compositeA" presStyleCnt="0"/>
      <dgm:spPr/>
    </dgm:pt>
    <dgm:pt modelId="{9A2B95BA-A8D9-4D8E-8808-711AF3037CDA}" type="pres">
      <dgm:prSet presAssocID="{27FB77F4-DA7D-4550-BAB4-9ED89686B36C}" presName="textA" presStyleLbl="revTx" presStyleIdx="0" presStyleCnt="3" custScaleX="118623">
        <dgm:presLayoutVars>
          <dgm:bulletEnabled val="1"/>
        </dgm:presLayoutVars>
      </dgm:prSet>
      <dgm:spPr/>
    </dgm:pt>
    <dgm:pt modelId="{40B64624-7457-4D1C-91BE-87B3EFC11DB5}" type="pres">
      <dgm:prSet presAssocID="{27FB77F4-DA7D-4550-BAB4-9ED89686B36C}" presName="circleA" presStyleLbl="node1" presStyleIdx="0" presStyleCnt="3"/>
      <dgm:spPr/>
    </dgm:pt>
    <dgm:pt modelId="{CFADCEBD-D0BD-4986-B598-8FD883C3DF66}" type="pres">
      <dgm:prSet presAssocID="{27FB77F4-DA7D-4550-BAB4-9ED89686B36C}" presName="spaceA" presStyleCnt="0"/>
      <dgm:spPr/>
    </dgm:pt>
    <dgm:pt modelId="{187C37A5-DAA6-46F1-B54C-E30DDCD23CE4}" type="pres">
      <dgm:prSet presAssocID="{36C42FF1-B0EE-490D-9A94-01EB4969B5A0}" presName="space" presStyleCnt="0"/>
      <dgm:spPr/>
    </dgm:pt>
    <dgm:pt modelId="{DE660823-46C8-41DE-9F30-F72FFD7E9909}" type="pres">
      <dgm:prSet presAssocID="{5B1CE5F7-4768-449B-BB25-59E3FD0E4C52}" presName="compositeB" presStyleCnt="0"/>
      <dgm:spPr/>
    </dgm:pt>
    <dgm:pt modelId="{9034BA7B-A9F9-4DDA-ACBC-60D60AEC8572}" type="pres">
      <dgm:prSet presAssocID="{5B1CE5F7-4768-449B-BB25-59E3FD0E4C52}" presName="textB" presStyleLbl="revTx" presStyleIdx="1" presStyleCnt="3">
        <dgm:presLayoutVars>
          <dgm:bulletEnabled val="1"/>
        </dgm:presLayoutVars>
      </dgm:prSet>
      <dgm:spPr/>
    </dgm:pt>
    <dgm:pt modelId="{F4104D21-F698-4C22-BFD3-BA861533184A}" type="pres">
      <dgm:prSet presAssocID="{5B1CE5F7-4768-449B-BB25-59E3FD0E4C52}" presName="circleB" presStyleLbl="node1" presStyleIdx="1" presStyleCnt="3"/>
      <dgm:spPr/>
    </dgm:pt>
    <dgm:pt modelId="{A249F696-6ACA-4B2F-8B15-3F5B56A6AC3A}" type="pres">
      <dgm:prSet presAssocID="{5B1CE5F7-4768-449B-BB25-59E3FD0E4C52}" presName="spaceB" presStyleCnt="0"/>
      <dgm:spPr/>
    </dgm:pt>
    <dgm:pt modelId="{2072E886-4003-4EBB-87CD-07BEE037F21B}" type="pres">
      <dgm:prSet presAssocID="{3C75A889-EB49-49D3-BBA3-03A59FA69E9F}" presName="space" presStyleCnt="0"/>
      <dgm:spPr/>
    </dgm:pt>
    <dgm:pt modelId="{30A2C2A9-B7CC-47E2-9B08-6FB1F4E11705}" type="pres">
      <dgm:prSet presAssocID="{70CD7464-05E3-4998-81F3-0152BFE09C6A}" presName="compositeA" presStyleCnt="0"/>
      <dgm:spPr/>
    </dgm:pt>
    <dgm:pt modelId="{5DCF3E20-C296-4F67-9FC6-C4BD6B49C99F}" type="pres">
      <dgm:prSet presAssocID="{70CD7464-05E3-4998-81F3-0152BFE09C6A}" presName="textA" presStyleLbl="revTx" presStyleIdx="2" presStyleCnt="3">
        <dgm:presLayoutVars>
          <dgm:bulletEnabled val="1"/>
        </dgm:presLayoutVars>
      </dgm:prSet>
      <dgm:spPr/>
    </dgm:pt>
    <dgm:pt modelId="{909BDE1A-06C0-40C7-8864-EBD8BA6EF4F4}" type="pres">
      <dgm:prSet presAssocID="{70CD7464-05E3-4998-81F3-0152BFE09C6A}" presName="circleA" presStyleLbl="node1" presStyleIdx="2" presStyleCnt="3"/>
      <dgm:spPr/>
    </dgm:pt>
    <dgm:pt modelId="{20C8B188-EF5A-45D0-AC50-CB9CBFB636BB}" type="pres">
      <dgm:prSet presAssocID="{70CD7464-05E3-4998-81F3-0152BFE09C6A}" presName="spaceA" presStyleCnt="0"/>
      <dgm:spPr/>
    </dgm:pt>
  </dgm:ptLst>
  <dgm:cxnLst>
    <dgm:cxn modelId="{11B8F804-D760-448A-8DC0-BD4C35668F38}" srcId="{8097F1F5-97F2-4075-9796-8B6C5D336869}" destId="{70CD7464-05E3-4998-81F3-0152BFE09C6A}" srcOrd="2" destOrd="0" parTransId="{A5AFBC91-27E3-47FC-AF6C-9A4E6C791739}" sibTransId="{EB4B8C93-12C1-4E95-AD96-45F58A8570F7}"/>
    <dgm:cxn modelId="{0F6C376C-FA26-42B7-959F-A76D234B71BF}" type="presOf" srcId="{5B1CE5F7-4768-449B-BB25-59E3FD0E4C52}" destId="{9034BA7B-A9F9-4DDA-ACBC-60D60AEC8572}" srcOrd="0" destOrd="0" presId="urn:microsoft.com/office/officeart/2005/8/layout/hProcess11"/>
    <dgm:cxn modelId="{9CD0EC6D-F5B9-45AC-A708-192D6DA0BB22}" type="presOf" srcId="{8097F1F5-97F2-4075-9796-8B6C5D336869}" destId="{9C6D7071-02AD-4C3A-BD1F-4A8230BA3B71}" srcOrd="0" destOrd="0" presId="urn:microsoft.com/office/officeart/2005/8/layout/hProcess11"/>
    <dgm:cxn modelId="{256D328E-FC27-427F-8584-B721CF582AD8}" type="presOf" srcId="{70CD7464-05E3-4998-81F3-0152BFE09C6A}" destId="{5DCF3E20-C296-4F67-9FC6-C4BD6B49C99F}" srcOrd="0" destOrd="0" presId="urn:microsoft.com/office/officeart/2005/8/layout/hProcess11"/>
    <dgm:cxn modelId="{DB28C792-CC1B-4276-ADA3-08BA4ED867E5}" srcId="{8097F1F5-97F2-4075-9796-8B6C5D336869}" destId="{27FB77F4-DA7D-4550-BAB4-9ED89686B36C}" srcOrd="0" destOrd="0" parTransId="{C4A4476A-1ECD-4D10-93E0-9D2C5CFFF49F}" sibTransId="{36C42FF1-B0EE-490D-9A94-01EB4969B5A0}"/>
    <dgm:cxn modelId="{35BD82B2-A818-49E9-8113-25F7E21B8191}" srcId="{8097F1F5-97F2-4075-9796-8B6C5D336869}" destId="{5B1CE5F7-4768-449B-BB25-59E3FD0E4C52}" srcOrd="1" destOrd="0" parTransId="{7FABBF8C-C41B-4376-9F5D-73B6875385BF}" sibTransId="{3C75A889-EB49-49D3-BBA3-03A59FA69E9F}"/>
    <dgm:cxn modelId="{0BE5AACE-ED95-4CAF-8D06-DAB6A783AF16}" type="presOf" srcId="{27FB77F4-DA7D-4550-BAB4-9ED89686B36C}" destId="{9A2B95BA-A8D9-4D8E-8808-711AF3037CDA}" srcOrd="0" destOrd="0" presId="urn:microsoft.com/office/officeart/2005/8/layout/hProcess11"/>
    <dgm:cxn modelId="{44E3BC19-7765-44E9-AA1B-52EDDD4C98F8}" type="presParOf" srcId="{9C6D7071-02AD-4C3A-BD1F-4A8230BA3B71}" destId="{982C18FC-28D3-4588-8CE9-15168ADD7944}" srcOrd="0" destOrd="0" presId="urn:microsoft.com/office/officeart/2005/8/layout/hProcess11"/>
    <dgm:cxn modelId="{45970CBC-7992-4B8C-98F2-011AD160D969}" type="presParOf" srcId="{9C6D7071-02AD-4C3A-BD1F-4A8230BA3B71}" destId="{47C39312-2BA4-45E4-8D18-9E71522EA1D2}" srcOrd="1" destOrd="0" presId="urn:microsoft.com/office/officeart/2005/8/layout/hProcess11"/>
    <dgm:cxn modelId="{0C885A2C-05E2-4858-904E-7220495A839F}" type="presParOf" srcId="{47C39312-2BA4-45E4-8D18-9E71522EA1D2}" destId="{F53C94CF-7C83-4830-BD6C-E2D40C7E9082}" srcOrd="0" destOrd="0" presId="urn:microsoft.com/office/officeart/2005/8/layout/hProcess11"/>
    <dgm:cxn modelId="{AB6783B2-3BE4-4554-9B09-1C9030773050}" type="presParOf" srcId="{F53C94CF-7C83-4830-BD6C-E2D40C7E9082}" destId="{9A2B95BA-A8D9-4D8E-8808-711AF3037CDA}" srcOrd="0" destOrd="0" presId="urn:microsoft.com/office/officeart/2005/8/layout/hProcess11"/>
    <dgm:cxn modelId="{A821E645-A979-4DE4-A472-883C2D018156}" type="presParOf" srcId="{F53C94CF-7C83-4830-BD6C-E2D40C7E9082}" destId="{40B64624-7457-4D1C-91BE-87B3EFC11DB5}" srcOrd="1" destOrd="0" presId="urn:microsoft.com/office/officeart/2005/8/layout/hProcess11"/>
    <dgm:cxn modelId="{ABF101BD-2F4C-47D6-BAF8-8215064DDD73}" type="presParOf" srcId="{F53C94CF-7C83-4830-BD6C-E2D40C7E9082}" destId="{CFADCEBD-D0BD-4986-B598-8FD883C3DF66}" srcOrd="2" destOrd="0" presId="urn:microsoft.com/office/officeart/2005/8/layout/hProcess11"/>
    <dgm:cxn modelId="{F5843BFE-AEE4-478B-8575-49EEC3A89F76}" type="presParOf" srcId="{47C39312-2BA4-45E4-8D18-9E71522EA1D2}" destId="{187C37A5-DAA6-46F1-B54C-E30DDCD23CE4}" srcOrd="1" destOrd="0" presId="urn:microsoft.com/office/officeart/2005/8/layout/hProcess11"/>
    <dgm:cxn modelId="{9DEE51B0-B544-44C3-954F-3C5D6E71C586}" type="presParOf" srcId="{47C39312-2BA4-45E4-8D18-9E71522EA1D2}" destId="{DE660823-46C8-41DE-9F30-F72FFD7E9909}" srcOrd="2" destOrd="0" presId="urn:microsoft.com/office/officeart/2005/8/layout/hProcess11"/>
    <dgm:cxn modelId="{CEF531DE-CCEB-4C1D-807F-02A8D10E43C5}" type="presParOf" srcId="{DE660823-46C8-41DE-9F30-F72FFD7E9909}" destId="{9034BA7B-A9F9-4DDA-ACBC-60D60AEC8572}" srcOrd="0" destOrd="0" presId="urn:microsoft.com/office/officeart/2005/8/layout/hProcess11"/>
    <dgm:cxn modelId="{9E7FEA6B-E353-46C9-91A8-C63A9EC874D8}" type="presParOf" srcId="{DE660823-46C8-41DE-9F30-F72FFD7E9909}" destId="{F4104D21-F698-4C22-BFD3-BA861533184A}" srcOrd="1" destOrd="0" presId="urn:microsoft.com/office/officeart/2005/8/layout/hProcess11"/>
    <dgm:cxn modelId="{7731AD37-3E95-4719-8926-5D9EC8709170}" type="presParOf" srcId="{DE660823-46C8-41DE-9F30-F72FFD7E9909}" destId="{A249F696-6ACA-4B2F-8B15-3F5B56A6AC3A}" srcOrd="2" destOrd="0" presId="urn:microsoft.com/office/officeart/2005/8/layout/hProcess11"/>
    <dgm:cxn modelId="{2BC67703-6FAB-4911-B72A-35385B3D55BE}" type="presParOf" srcId="{47C39312-2BA4-45E4-8D18-9E71522EA1D2}" destId="{2072E886-4003-4EBB-87CD-07BEE037F21B}" srcOrd="3" destOrd="0" presId="urn:microsoft.com/office/officeart/2005/8/layout/hProcess11"/>
    <dgm:cxn modelId="{00E5460E-D3A5-45B6-89B1-CE040C3CD1C9}" type="presParOf" srcId="{47C39312-2BA4-45E4-8D18-9E71522EA1D2}" destId="{30A2C2A9-B7CC-47E2-9B08-6FB1F4E11705}" srcOrd="4" destOrd="0" presId="urn:microsoft.com/office/officeart/2005/8/layout/hProcess11"/>
    <dgm:cxn modelId="{AE9308CF-9AFF-4B14-A83E-54BB4467519E}" type="presParOf" srcId="{30A2C2A9-B7CC-47E2-9B08-6FB1F4E11705}" destId="{5DCF3E20-C296-4F67-9FC6-C4BD6B49C99F}" srcOrd="0" destOrd="0" presId="urn:microsoft.com/office/officeart/2005/8/layout/hProcess11"/>
    <dgm:cxn modelId="{02CEFCAB-63A4-4709-856C-8E0BEE27D0C3}" type="presParOf" srcId="{30A2C2A9-B7CC-47E2-9B08-6FB1F4E11705}" destId="{909BDE1A-06C0-40C7-8864-EBD8BA6EF4F4}" srcOrd="1" destOrd="0" presId="urn:microsoft.com/office/officeart/2005/8/layout/hProcess11"/>
    <dgm:cxn modelId="{3730AAE1-8685-40C2-A35E-31F25DD70AC6}" type="presParOf" srcId="{30A2C2A9-B7CC-47E2-9B08-6FB1F4E11705}" destId="{20C8B188-EF5A-45D0-AC50-CB9CBFB636BB}"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0452E-12D2-48D4-B45F-3BDF3EEEE8D9}">
      <dsp:nvSpPr>
        <dsp:cNvPr id="0" name=""/>
        <dsp:cNvSpPr/>
      </dsp:nvSpPr>
      <dsp:spPr>
        <a:xfrm>
          <a:off x="2844884" y="-32493"/>
          <a:ext cx="1533360" cy="95554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Light" panose="020F0302020204030204"/>
            </a:rPr>
            <a:t>Full implementation of VTL 2.0</a:t>
          </a:r>
          <a:endParaRPr lang="en-US" sz="1600" kern="1200" dirty="0"/>
        </a:p>
      </dsp:txBody>
      <dsp:txXfrm>
        <a:off x="2891530" y="14153"/>
        <a:ext cx="1440068" cy="862256"/>
      </dsp:txXfrm>
    </dsp:sp>
    <dsp:sp modelId="{F43D051F-AAA1-4A16-AF33-EC15A638DD04}">
      <dsp:nvSpPr>
        <dsp:cNvPr id="0" name=""/>
        <dsp:cNvSpPr/>
      </dsp:nvSpPr>
      <dsp:spPr>
        <a:xfrm>
          <a:off x="1684711" y="445280"/>
          <a:ext cx="3853704" cy="3853704"/>
        </a:xfrm>
        <a:custGeom>
          <a:avLst/>
          <a:gdLst/>
          <a:ahLst/>
          <a:cxnLst/>
          <a:rect l="0" t="0" r="0" b="0"/>
          <a:pathLst>
            <a:path>
              <a:moveTo>
                <a:pt x="2700006" y="161918"/>
              </a:moveTo>
              <a:arcTo wR="1926852" hR="1926852" stAng="17619390" swAng="1242061"/>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573A6BE-E3B9-4A24-899A-EE67D3A5DD96}">
      <dsp:nvSpPr>
        <dsp:cNvPr id="0" name=""/>
        <dsp:cNvSpPr/>
      </dsp:nvSpPr>
      <dsp:spPr>
        <a:xfrm>
          <a:off x="4650561" y="999397"/>
          <a:ext cx="1259412" cy="818618"/>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Light" panose="020F0302020204030204"/>
            </a:rPr>
            <a:t>Exhaustive semantic analysis</a:t>
          </a:r>
          <a:endParaRPr lang="en-US" sz="1600" kern="1200" dirty="0"/>
        </a:p>
      </dsp:txBody>
      <dsp:txXfrm>
        <a:off x="4690523" y="1039359"/>
        <a:ext cx="1179488" cy="738694"/>
      </dsp:txXfrm>
    </dsp:sp>
    <dsp:sp modelId="{2ECEFA45-BBC2-4E0F-BE95-B837317F0EC2}">
      <dsp:nvSpPr>
        <dsp:cNvPr id="0" name=""/>
        <dsp:cNvSpPr/>
      </dsp:nvSpPr>
      <dsp:spPr>
        <a:xfrm>
          <a:off x="1684711" y="445280"/>
          <a:ext cx="3853704" cy="3853704"/>
        </a:xfrm>
        <a:custGeom>
          <a:avLst/>
          <a:gdLst/>
          <a:ahLst/>
          <a:cxnLst/>
          <a:rect l="0" t="0" r="0" b="0"/>
          <a:pathLst>
            <a:path>
              <a:moveTo>
                <a:pt x="3775466" y="1383358"/>
              </a:moveTo>
              <a:arcTo wR="1926852" hR="1926852" stAng="20616998" swAng="1966005"/>
            </a:path>
          </a:pathLst>
        </a:custGeom>
        <a:noFill/>
        <a:ln w="6350" cap="flat" cmpd="sng" algn="ctr">
          <a:solidFill>
            <a:schemeClr val="accent5">
              <a:hueOff val="-1351709"/>
              <a:satOff val="-3484"/>
              <a:lumOff val="-2353"/>
              <a:alphaOff val="0"/>
            </a:schemeClr>
          </a:solidFill>
          <a:prstDash val="solid"/>
          <a:miter lim="800000"/>
        </a:ln>
        <a:effectLst/>
      </dsp:spPr>
      <dsp:style>
        <a:lnRef idx="1">
          <a:scrgbClr r="0" g="0" b="0"/>
        </a:lnRef>
        <a:fillRef idx="0">
          <a:scrgbClr r="0" g="0" b="0"/>
        </a:fillRef>
        <a:effectRef idx="0">
          <a:scrgbClr r="0" g="0" b="0"/>
        </a:effectRef>
        <a:fontRef idx="minor"/>
      </dsp:style>
    </dsp:sp>
    <dsp:sp modelId="{CBE85D0A-C149-421E-BF1C-ABF31D2D09EB}">
      <dsp:nvSpPr>
        <dsp:cNvPr id="0" name=""/>
        <dsp:cNvSpPr/>
      </dsp:nvSpPr>
      <dsp:spPr>
        <a:xfrm>
          <a:off x="4650561" y="2926250"/>
          <a:ext cx="1259412" cy="818618"/>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Light" panose="020F0302020204030204"/>
            </a:rPr>
            <a:t>Single thread execution</a:t>
          </a:r>
          <a:endParaRPr lang="en-US" sz="1600" kern="1200" dirty="0"/>
        </a:p>
      </dsp:txBody>
      <dsp:txXfrm>
        <a:off x="4690523" y="2966212"/>
        <a:ext cx="1179488" cy="738694"/>
      </dsp:txXfrm>
    </dsp:sp>
    <dsp:sp modelId="{0F1D6A03-98C6-4358-A3CE-1E197E0186AB}">
      <dsp:nvSpPr>
        <dsp:cNvPr id="0" name=""/>
        <dsp:cNvSpPr/>
      </dsp:nvSpPr>
      <dsp:spPr>
        <a:xfrm>
          <a:off x="1684711" y="445280"/>
          <a:ext cx="3853704" cy="3853704"/>
        </a:xfrm>
        <a:custGeom>
          <a:avLst/>
          <a:gdLst/>
          <a:ahLst/>
          <a:cxnLst/>
          <a:rect l="0" t="0" r="0" b="0"/>
          <a:pathLst>
            <a:path>
              <a:moveTo>
                <a:pt x="3272949" y="3305541"/>
              </a:moveTo>
              <a:arcTo wR="1926852" hR="1926852" stAng="2741117" swAng="1499213"/>
            </a:path>
          </a:pathLst>
        </a:custGeom>
        <a:noFill/>
        <a:ln w="6350" cap="flat" cmpd="sng" algn="ctr">
          <a:solidFill>
            <a:schemeClr val="accent5">
              <a:hueOff val="-2703417"/>
              <a:satOff val="-6968"/>
              <a:lumOff val="-4706"/>
              <a:alphaOff val="0"/>
            </a:schemeClr>
          </a:solidFill>
          <a:prstDash val="solid"/>
          <a:miter lim="800000"/>
        </a:ln>
        <a:effectLst/>
      </dsp:spPr>
      <dsp:style>
        <a:lnRef idx="1">
          <a:scrgbClr r="0" g="0" b="0"/>
        </a:lnRef>
        <a:fillRef idx="0">
          <a:scrgbClr r="0" g="0" b="0"/>
        </a:fillRef>
        <a:effectRef idx="0">
          <a:scrgbClr r="0" g="0" b="0"/>
        </a:effectRef>
        <a:fontRef idx="minor"/>
      </dsp:style>
    </dsp:sp>
    <dsp:sp modelId="{F3C92C80-802F-4876-BA93-0CE6E2DC922F}">
      <dsp:nvSpPr>
        <dsp:cNvPr id="0" name=""/>
        <dsp:cNvSpPr/>
      </dsp:nvSpPr>
      <dsp:spPr>
        <a:xfrm>
          <a:off x="2981858" y="3889676"/>
          <a:ext cx="1259412" cy="818618"/>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Light" panose="020F0302020204030204"/>
            </a:rPr>
            <a:t>Based on Pandas and </a:t>
          </a:r>
          <a:r>
            <a:rPr lang="en-US" sz="1600" kern="1200" dirty="0" err="1">
              <a:latin typeface="Calibri Light" panose="020F0302020204030204"/>
            </a:rPr>
            <a:t>DuckDB</a:t>
          </a:r>
          <a:endParaRPr lang="en-US" sz="1600" kern="1200" dirty="0"/>
        </a:p>
      </dsp:txBody>
      <dsp:txXfrm>
        <a:off x="3021820" y="3929638"/>
        <a:ext cx="1179488" cy="738694"/>
      </dsp:txXfrm>
    </dsp:sp>
    <dsp:sp modelId="{CE9C0B7E-01B1-4D27-8EDF-D4A8E5125752}">
      <dsp:nvSpPr>
        <dsp:cNvPr id="0" name=""/>
        <dsp:cNvSpPr/>
      </dsp:nvSpPr>
      <dsp:spPr>
        <a:xfrm>
          <a:off x="1684711" y="445280"/>
          <a:ext cx="3853704" cy="3853704"/>
        </a:xfrm>
        <a:custGeom>
          <a:avLst/>
          <a:gdLst/>
          <a:ahLst/>
          <a:cxnLst/>
          <a:rect l="0" t="0" r="0" b="0"/>
          <a:pathLst>
            <a:path>
              <a:moveTo>
                <a:pt x="1289116" y="3745108"/>
              </a:moveTo>
              <a:arcTo wR="1926852" hR="1926852" stAng="6559670" swAng="1499213"/>
            </a:path>
          </a:pathLst>
        </a:custGeom>
        <a:noFill/>
        <a:ln w="6350" cap="flat" cmpd="sng" algn="ctr">
          <a:solidFill>
            <a:schemeClr val="accent5">
              <a:hueOff val="-4055126"/>
              <a:satOff val="-10451"/>
              <a:lumOff val="-7059"/>
              <a:alphaOff val="0"/>
            </a:schemeClr>
          </a:solidFill>
          <a:prstDash val="solid"/>
          <a:miter lim="800000"/>
        </a:ln>
        <a:effectLst/>
      </dsp:spPr>
      <dsp:style>
        <a:lnRef idx="1">
          <a:scrgbClr r="0" g="0" b="0"/>
        </a:lnRef>
        <a:fillRef idx="0">
          <a:scrgbClr r="0" g="0" b="0"/>
        </a:fillRef>
        <a:effectRef idx="0">
          <a:scrgbClr r="0" g="0" b="0"/>
        </a:effectRef>
        <a:fontRef idx="minor"/>
      </dsp:style>
    </dsp:sp>
    <dsp:sp modelId="{2BAB30FE-5C2D-44AF-8902-867AB6FA185C}">
      <dsp:nvSpPr>
        <dsp:cNvPr id="0" name=""/>
        <dsp:cNvSpPr/>
      </dsp:nvSpPr>
      <dsp:spPr>
        <a:xfrm>
          <a:off x="1313154" y="2926250"/>
          <a:ext cx="1259412" cy="818618"/>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alibri Light" panose="020F0302020204030204"/>
            </a:rPr>
            <a:t>Used in Production</a:t>
          </a:r>
          <a:endParaRPr lang="en-US" sz="1600" kern="1200"/>
        </a:p>
      </dsp:txBody>
      <dsp:txXfrm>
        <a:off x="1353116" y="2966212"/>
        <a:ext cx="1179488" cy="738694"/>
      </dsp:txXfrm>
    </dsp:sp>
    <dsp:sp modelId="{EB39E17F-3976-40CA-9A39-150368FBFA93}">
      <dsp:nvSpPr>
        <dsp:cNvPr id="0" name=""/>
        <dsp:cNvSpPr/>
      </dsp:nvSpPr>
      <dsp:spPr>
        <a:xfrm>
          <a:off x="1684711" y="445280"/>
          <a:ext cx="3853704" cy="3853704"/>
        </a:xfrm>
        <a:custGeom>
          <a:avLst/>
          <a:gdLst/>
          <a:ahLst/>
          <a:cxnLst/>
          <a:rect l="0" t="0" r="0" b="0"/>
          <a:pathLst>
            <a:path>
              <a:moveTo>
                <a:pt x="78238" y="2470346"/>
              </a:moveTo>
              <a:arcTo wR="1926852" hR="1926852" stAng="9816998" swAng="1966005"/>
            </a:path>
          </a:pathLst>
        </a:custGeom>
        <a:noFill/>
        <a:ln w="6350" cap="flat" cmpd="sng" algn="ctr">
          <a:solidFill>
            <a:schemeClr val="accent5">
              <a:hueOff val="-5406834"/>
              <a:satOff val="-13935"/>
              <a:lumOff val="-9412"/>
              <a:alphaOff val="0"/>
            </a:schemeClr>
          </a:solidFill>
          <a:prstDash val="solid"/>
          <a:miter lim="800000"/>
        </a:ln>
        <a:effectLst/>
      </dsp:spPr>
      <dsp:style>
        <a:lnRef idx="1">
          <a:scrgbClr r="0" g="0" b="0"/>
        </a:lnRef>
        <a:fillRef idx="0">
          <a:scrgbClr r="0" g="0" b="0"/>
        </a:fillRef>
        <a:effectRef idx="0">
          <a:scrgbClr r="0" g="0" b="0"/>
        </a:effectRef>
        <a:fontRef idx="minor"/>
      </dsp:style>
    </dsp:sp>
    <dsp:sp modelId="{24F3DD78-7276-4485-A781-C89C0543B34F}">
      <dsp:nvSpPr>
        <dsp:cNvPr id="0" name=""/>
        <dsp:cNvSpPr/>
      </dsp:nvSpPr>
      <dsp:spPr>
        <a:xfrm>
          <a:off x="1042255" y="999397"/>
          <a:ext cx="1801211" cy="818618"/>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2800+ unit tests (~90% Code </a:t>
          </a:r>
          <a:r>
            <a:rPr lang="en-US" sz="1600" kern="1200" dirty="0" err="1"/>
            <a:t>Cov</a:t>
          </a:r>
          <a:r>
            <a:rPr lang="en-US" sz="1600" kern="1200" dirty="0"/>
            <a:t>)</a:t>
          </a:r>
        </a:p>
      </dsp:txBody>
      <dsp:txXfrm>
        <a:off x="1082217" y="1039359"/>
        <a:ext cx="1721287" cy="738694"/>
      </dsp:txXfrm>
    </dsp:sp>
    <dsp:sp modelId="{96A3E5F0-92BF-4E4D-97A3-487309D3FE2C}">
      <dsp:nvSpPr>
        <dsp:cNvPr id="0" name=""/>
        <dsp:cNvSpPr/>
      </dsp:nvSpPr>
      <dsp:spPr>
        <a:xfrm>
          <a:off x="1684711" y="445280"/>
          <a:ext cx="3853704" cy="3853704"/>
        </a:xfrm>
        <a:custGeom>
          <a:avLst/>
          <a:gdLst/>
          <a:ahLst/>
          <a:cxnLst/>
          <a:rect l="0" t="0" r="0" b="0"/>
          <a:pathLst>
            <a:path>
              <a:moveTo>
                <a:pt x="579725" y="549170"/>
              </a:moveTo>
              <a:arcTo wR="1926852" hR="1926852" stAng="13538548" swAng="1242061"/>
            </a:path>
          </a:pathLst>
        </a:cu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D1F4F-5563-4279-8E1E-D54D2777DE5B}">
      <dsp:nvSpPr>
        <dsp:cNvPr id="0" name=""/>
        <dsp:cNvSpPr/>
      </dsp:nvSpPr>
      <dsp:spPr>
        <a:xfrm>
          <a:off x="0" y="34494"/>
          <a:ext cx="3892473" cy="2807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baseline="0"/>
            <a:t>Graph validation: Ok</a:t>
          </a:r>
          <a:endParaRPr lang="es-ES" sz="1200" kern="1200"/>
        </a:p>
      </dsp:txBody>
      <dsp:txXfrm>
        <a:off x="13707" y="48201"/>
        <a:ext cx="3865059" cy="253385"/>
      </dsp:txXfrm>
    </dsp:sp>
    <dsp:sp modelId="{88DBBC23-14D9-4338-8028-C6B628D2406E}">
      <dsp:nvSpPr>
        <dsp:cNvPr id="0" name=""/>
        <dsp:cNvSpPr/>
      </dsp:nvSpPr>
      <dsp:spPr>
        <a:xfrm>
          <a:off x="0" y="349854"/>
          <a:ext cx="3892473" cy="2807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baseline="0"/>
            <a:t>Data types validation: OK</a:t>
          </a:r>
          <a:endParaRPr lang="es-ES" sz="1200" kern="1200"/>
        </a:p>
      </dsp:txBody>
      <dsp:txXfrm>
        <a:off x="13707" y="363561"/>
        <a:ext cx="3865059" cy="253385"/>
      </dsp:txXfrm>
    </dsp:sp>
    <dsp:sp modelId="{A7F0B51D-0C95-429D-990D-B1E1DDC8A529}">
      <dsp:nvSpPr>
        <dsp:cNvPr id="0" name=""/>
        <dsp:cNvSpPr/>
      </dsp:nvSpPr>
      <dsp:spPr>
        <a:xfrm>
          <a:off x="0" y="665214"/>
          <a:ext cx="3892473" cy="2807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baseline="0" dirty="0"/>
            <a:t>Data structures compatibility: OK</a:t>
          </a:r>
          <a:endParaRPr lang="es-ES" sz="1200" kern="1200" dirty="0"/>
        </a:p>
      </dsp:txBody>
      <dsp:txXfrm>
        <a:off x="13707" y="678921"/>
        <a:ext cx="3865059" cy="253385"/>
      </dsp:txXfrm>
    </dsp:sp>
    <dsp:sp modelId="{1B483547-0E3A-43FE-B13B-F60738540FDB}">
      <dsp:nvSpPr>
        <dsp:cNvPr id="0" name=""/>
        <dsp:cNvSpPr/>
      </dsp:nvSpPr>
      <dsp:spPr>
        <a:xfrm>
          <a:off x="0" y="980574"/>
          <a:ext cx="3892473" cy="28079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noProof="0" dirty="0"/>
            <a:t>Calculation of derived Data structures</a:t>
          </a:r>
        </a:p>
      </dsp:txBody>
      <dsp:txXfrm>
        <a:off x="13707" y="994281"/>
        <a:ext cx="3865059" cy="253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C18FC-28D3-4588-8CE9-15168ADD7944}">
      <dsp:nvSpPr>
        <dsp:cNvPr id="0" name=""/>
        <dsp:cNvSpPr/>
      </dsp:nvSpPr>
      <dsp:spPr>
        <a:xfrm>
          <a:off x="0" y="1450937"/>
          <a:ext cx="11333070" cy="193458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2B95BA-A8D9-4D8E-8808-711AF3037CDA}">
      <dsp:nvSpPr>
        <dsp:cNvPr id="0" name=""/>
        <dsp:cNvSpPr/>
      </dsp:nvSpPr>
      <dsp:spPr>
        <a:xfrm>
          <a:off x="1690" y="0"/>
          <a:ext cx="3680587" cy="1934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b" anchorCtr="0">
          <a:noAutofit/>
        </a:bodyPr>
        <a:lstStyle/>
        <a:p>
          <a:pPr marL="1143000" marR="0" lvl="2" indent="-228600" algn="l" defTabSz="914400" rtl="0" eaLnBrk="1" latinLnBrk="0" hangingPunct="1">
            <a:lnSpc>
              <a:spcPct val="90000"/>
            </a:lnSpc>
            <a:spcBef>
              <a:spcPct val="0"/>
            </a:spcBef>
            <a:spcAft>
              <a:spcPts val="0"/>
            </a:spcAft>
            <a:buClrTx/>
            <a:buFont typeface="Wingdings" panose="05000000000000000000" pitchFamily="2" charset="2"/>
            <a:buNone/>
          </a:pPr>
          <a:r>
            <a:rPr lang="en-US" sz="3200" b="0" i="0" u="none" strike="noStrike" kern="1200" cap="none" dirty="0">
              <a:solidFill>
                <a:srgbClr val="A6A6A6"/>
              </a:solidFill>
              <a:latin typeface="+mn-lt"/>
              <a:ea typeface="Calibri"/>
              <a:cs typeface="Calibri"/>
              <a:sym typeface="Arial"/>
            </a:rPr>
            <a:t>Support to</a:t>
          </a:r>
        </a:p>
        <a:p>
          <a:pPr marL="1143000" marR="0" lvl="2" indent="-228600" algn="l" defTabSz="914400" rtl="0" eaLnBrk="1" latinLnBrk="0" hangingPunct="1">
            <a:lnSpc>
              <a:spcPct val="90000"/>
            </a:lnSpc>
            <a:spcBef>
              <a:spcPct val="0"/>
            </a:spcBef>
            <a:spcAft>
              <a:spcPts val="0"/>
            </a:spcAft>
            <a:buClrTx/>
            <a:buFont typeface="Wingdings" panose="05000000000000000000" pitchFamily="2" charset="2"/>
            <a:buNone/>
          </a:pPr>
          <a:r>
            <a:rPr lang="en-US" sz="3200" b="0" i="0" u="none" strike="noStrike" kern="1200" cap="none" dirty="0">
              <a:solidFill>
                <a:srgbClr val="A6A6A6"/>
              </a:solidFill>
              <a:latin typeface="+mn-lt"/>
              <a:ea typeface="Calibri"/>
              <a:cs typeface="Calibri"/>
              <a:sym typeface="Arial"/>
            </a:rPr>
            <a:t>VTL version</a:t>
          </a:r>
        </a:p>
        <a:p>
          <a:pPr marL="1143000" marR="0" lvl="2" indent="-228600" algn="l" defTabSz="914400" rtl="0" eaLnBrk="1" latinLnBrk="0" hangingPunct="1">
            <a:lnSpc>
              <a:spcPct val="90000"/>
            </a:lnSpc>
            <a:spcBef>
              <a:spcPct val="0"/>
            </a:spcBef>
            <a:spcAft>
              <a:spcPts val="0"/>
            </a:spcAft>
            <a:buClrTx/>
            <a:buFont typeface="Wingdings" panose="05000000000000000000" pitchFamily="2" charset="2"/>
            <a:buNone/>
          </a:pPr>
          <a:r>
            <a:rPr lang="en-US" sz="3200" b="0" i="0" u="none" strike="noStrike" kern="1200" cap="none" dirty="0">
              <a:solidFill>
                <a:srgbClr val="A6A6A6"/>
              </a:solidFill>
              <a:latin typeface="+mn-lt"/>
              <a:ea typeface="Calibri"/>
              <a:cs typeface="Calibri"/>
              <a:sym typeface="Arial"/>
            </a:rPr>
            <a:t>2.1 soon!</a:t>
          </a:r>
          <a:endParaRPr lang="es-ES" sz="3200" b="0" i="0" u="none" strike="noStrike" kern="1200" cap="none" dirty="0">
            <a:solidFill>
              <a:srgbClr val="A6A6A6"/>
            </a:solidFill>
            <a:latin typeface="+mn-lt"/>
            <a:ea typeface="Calibri"/>
            <a:cs typeface="Calibri"/>
            <a:sym typeface="Arial"/>
          </a:endParaRPr>
        </a:p>
      </dsp:txBody>
      <dsp:txXfrm>
        <a:off x="1690" y="0"/>
        <a:ext cx="3680587" cy="1934584"/>
      </dsp:txXfrm>
    </dsp:sp>
    <dsp:sp modelId="{40B64624-7457-4D1C-91BE-87B3EFC11DB5}">
      <dsp:nvSpPr>
        <dsp:cNvPr id="0" name=""/>
        <dsp:cNvSpPr/>
      </dsp:nvSpPr>
      <dsp:spPr>
        <a:xfrm>
          <a:off x="1600160" y="2176406"/>
          <a:ext cx="483646" cy="4836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34BA7B-A9F9-4DDA-ACBC-60D60AEC8572}">
      <dsp:nvSpPr>
        <dsp:cNvPr id="0" name=""/>
        <dsp:cNvSpPr/>
      </dsp:nvSpPr>
      <dsp:spPr>
        <a:xfrm>
          <a:off x="3837415" y="2901875"/>
          <a:ext cx="3102760" cy="1934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t" anchorCtr="0">
          <a:noAutofit/>
        </a:bodyPr>
        <a:lstStyle/>
        <a:p>
          <a:pPr marL="0" lvl="0" indent="0" algn="ctr" defTabSz="1511300">
            <a:lnSpc>
              <a:spcPct val="90000"/>
            </a:lnSpc>
            <a:spcBef>
              <a:spcPct val="0"/>
            </a:spcBef>
            <a:spcAft>
              <a:spcPct val="35000"/>
            </a:spcAft>
            <a:buNone/>
          </a:pPr>
          <a:r>
            <a:rPr lang="en-US" sz="3400" b="0" i="0" u="none" strike="noStrike" kern="1200" cap="none" dirty="0">
              <a:solidFill>
                <a:srgbClr val="A6A6A6"/>
              </a:solidFill>
              <a:latin typeface="+mn-lt"/>
              <a:ea typeface="Calibri"/>
              <a:cs typeface="Calibri"/>
              <a:sym typeface="Arial"/>
            </a:rPr>
            <a:t>Support to SDMX-ML VTL Artifacts</a:t>
          </a:r>
          <a:endParaRPr lang="es-ES" sz="3400" kern="1200" dirty="0"/>
        </a:p>
      </dsp:txBody>
      <dsp:txXfrm>
        <a:off x="3837415" y="2901875"/>
        <a:ext cx="3102760" cy="1934584"/>
      </dsp:txXfrm>
    </dsp:sp>
    <dsp:sp modelId="{F4104D21-F698-4C22-BFD3-BA861533184A}">
      <dsp:nvSpPr>
        <dsp:cNvPr id="0" name=""/>
        <dsp:cNvSpPr/>
      </dsp:nvSpPr>
      <dsp:spPr>
        <a:xfrm>
          <a:off x="5146972" y="2176406"/>
          <a:ext cx="483646" cy="4836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CF3E20-C296-4F67-9FC6-C4BD6B49C99F}">
      <dsp:nvSpPr>
        <dsp:cNvPr id="0" name=""/>
        <dsp:cNvSpPr/>
      </dsp:nvSpPr>
      <dsp:spPr>
        <a:xfrm>
          <a:off x="7095313" y="0"/>
          <a:ext cx="3102760" cy="1934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b" anchorCtr="0">
          <a:noAutofit/>
        </a:bodyPr>
        <a:lstStyle/>
        <a:p>
          <a:pPr marL="0" lvl="0" indent="0" algn="ctr" defTabSz="1511300">
            <a:lnSpc>
              <a:spcPct val="90000"/>
            </a:lnSpc>
            <a:spcBef>
              <a:spcPct val="0"/>
            </a:spcBef>
            <a:spcAft>
              <a:spcPct val="35000"/>
            </a:spcAft>
            <a:buNone/>
          </a:pPr>
          <a:r>
            <a:rPr lang="en-US" sz="3400" b="0" i="0" u="none" strike="noStrike" kern="1200" cap="none" dirty="0">
              <a:solidFill>
                <a:srgbClr val="A6A6A6"/>
              </a:solidFill>
              <a:latin typeface="+mn-lt"/>
              <a:ea typeface="Calibri"/>
              <a:cs typeface="Calibri"/>
              <a:sym typeface="Arial"/>
            </a:rPr>
            <a:t>Parallel execution / Spark R&amp;D</a:t>
          </a:r>
          <a:endParaRPr lang="es-ES" sz="3400" kern="1200" dirty="0"/>
        </a:p>
      </dsp:txBody>
      <dsp:txXfrm>
        <a:off x="7095313" y="0"/>
        <a:ext cx="3102760" cy="1934584"/>
      </dsp:txXfrm>
    </dsp:sp>
    <dsp:sp modelId="{909BDE1A-06C0-40C7-8864-EBD8BA6EF4F4}">
      <dsp:nvSpPr>
        <dsp:cNvPr id="0" name=""/>
        <dsp:cNvSpPr/>
      </dsp:nvSpPr>
      <dsp:spPr>
        <a:xfrm>
          <a:off x="8404870" y="2176406"/>
          <a:ext cx="483646" cy="4836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Shape 7"/>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‹Nº›</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514350" indent="-285750">
              <a:buFont typeface="Arial" panose="020B0604020202020204" pitchFamily="34" charset="0"/>
              <a:buChar char="•"/>
            </a:pPr>
            <a:r>
              <a:rPr lang="en-GB" dirty="0"/>
              <a:t>Used in production by several central banks and organisations</a:t>
            </a:r>
          </a:p>
          <a:p>
            <a:pPr marL="514350" indent="-285750">
              <a:buFont typeface="Arial" panose="020B0604020202020204" pitchFamily="34" charset="0"/>
              <a:buChar char="•"/>
            </a:pPr>
            <a:r>
              <a:rPr lang="en-GB" dirty="0"/>
              <a:t>Total of 2834 unit tests, with around 90% of Code Coverage</a:t>
            </a:r>
          </a:p>
          <a:p>
            <a:pPr marL="514350" indent="-285750">
              <a:buFont typeface="Arial" panose="020B0604020202020204" pitchFamily="34" charset="0"/>
              <a:buChar char="•"/>
            </a:pPr>
            <a:r>
              <a:rPr lang="en-GB" dirty="0"/>
              <a:t>Based on widely used data science libraries like Pandas and </a:t>
            </a:r>
            <a:r>
              <a:rPr lang="en-GB" dirty="0" err="1"/>
              <a:t>Numpy</a:t>
            </a:r>
            <a:endParaRPr lang="en-GB" dirty="0"/>
          </a:p>
          <a:p>
            <a:endParaRPr lang="en-GB"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a:t>
            </a:fld>
            <a:endParaRPr lang="en-US"/>
          </a:p>
        </p:txBody>
      </p:sp>
    </p:spTree>
    <p:extLst>
      <p:ext uri="{BB962C8B-B14F-4D97-AF65-F5344CB8AC3E}">
        <p14:creationId xmlns:p14="http://schemas.microsoft.com/office/powerpoint/2010/main" val="2433186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61" name="Shape 3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4943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5" name="Shape 3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6766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389" name="Shape 3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1394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As specified in previous slides, the Semantic Analysis takes </a:t>
            </a:r>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7</a:t>
            </a:fld>
            <a:endParaRPr lang="en-US"/>
          </a:p>
        </p:txBody>
      </p:sp>
    </p:spTree>
    <p:extLst>
      <p:ext uri="{BB962C8B-B14F-4D97-AF65-F5344CB8AC3E}">
        <p14:creationId xmlns:p14="http://schemas.microsoft.com/office/powerpoint/2010/main" val="3795056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lnSpc>
                <a:spcPct val="150000"/>
              </a:lnSpc>
              <a:buClrTx/>
              <a:buAutoNum type="arabicPeriod"/>
            </a:pPr>
            <a:r>
              <a:rPr lang="en-US" sz="1600" dirty="0"/>
              <a:t>The VTL engine will load the datapoints and execute the VTL script:</a:t>
            </a:r>
            <a:endParaRPr lang="en-US" dirty="0"/>
          </a:p>
          <a:p>
            <a:pPr marL="800100" lvl="1" indent="-342900">
              <a:lnSpc>
                <a:spcPct val="150000"/>
              </a:lnSpc>
              <a:buClrTx/>
              <a:buFont typeface="Courier New" panose="020B0604020202020204" pitchFamily="34" charset="0"/>
              <a:buChar char="o"/>
            </a:pPr>
            <a:r>
              <a:rPr lang="en-US" sz="1600" dirty="0">
                <a:solidFill>
                  <a:srgbClr val="A6A6A6"/>
                </a:solidFill>
              </a:rPr>
              <a:t>If any datapoint is wrong, or the data cannot be associated with any datasets, an </a:t>
            </a:r>
            <a:r>
              <a:rPr lang="en-US" sz="1600" u="sng" dirty="0" err="1">
                <a:solidFill>
                  <a:srgbClr val="A6A6A6"/>
                </a:solidFill>
              </a:rPr>
              <a:t>InputValidationError</a:t>
            </a:r>
            <a:r>
              <a:rPr lang="en-US" sz="1600" u="sng" dirty="0">
                <a:solidFill>
                  <a:srgbClr val="A6A6A6"/>
                </a:solidFill>
              </a:rPr>
              <a:t> </a:t>
            </a:r>
            <a:r>
              <a:rPr lang="en-US" sz="1600" dirty="0">
                <a:solidFill>
                  <a:srgbClr val="A6A6A6"/>
                </a:solidFill>
              </a:rPr>
              <a:t>will be raised</a:t>
            </a:r>
            <a:endParaRPr lang="en-US" sz="1600" dirty="0">
              <a:solidFill>
                <a:srgbClr val="A6A6A6"/>
              </a:solidFill>
              <a:ea typeface="Calibri"/>
              <a:cs typeface="Calibri"/>
            </a:endParaRPr>
          </a:p>
          <a:p>
            <a:pPr marL="800100" lvl="1" indent="-342900">
              <a:lnSpc>
                <a:spcPct val="150000"/>
              </a:lnSpc>
              <a:buClrTx/>
              <a:buFont typeface="Courier New" panose="020B0604020202020204" pitchFamily="34" charset="0"/>
              <a:buChar char="o"/>
            </a:pPr>
            <a:r>
              <a:rPr lang="en-US" sz="1600" dirty="0">
                <a:solidFill>
                  <a:srgbClr val="A6A6A6"/>
                </a:solidFill>
                <a:ea typeface="Calibri"/>
                <a:cs typeface="Calibri"/>
              </a:rPr>
              <a:t>The datapoints will be loaded in memory </a:t>
            </a:r>
            <a:r>
              <a:rPr lang="en-US" sz="1600" b="1" dirty="0">
                <a:solidFill>
                  <a:srgbClr val="A6A6A6"/>
                </a:solidFill>
                <a:ea typeface="Calibri"/>
                <a:cs typeface="Calibri"/>
              </a:rPr>
              <a:t>once the Dataset is required to be present</a:t>
            </a:r>
            <a:endParaRPr lang="en-US" sz="1600" dirty="0">
              <a:solidFill>
                <a:srgbClr val="A6A6A6"/>
              </a:solidFill>
              <a:ea typeface="Calibri"/>
              <a:cs typeface="Calibri"/>
            </a:endParaRPr>
          </a:p>
          <a:p>
            <a:pPr marL="800100" lvl="1" indent="-342900">
              <a:lnSpc>
                <a:spcPct val="150000"/>
              </a:lnSpc>
              <a:buClrTx/>
              <a:buFont typeface="Courier New" panose="020B0604020202020204" pitchFamily="34" charset="0"/>
              <a:buChar char="o"/>
            </a:pPr>
            <a:r>
              <a:rPr lang="en-US" sz="1600" dirty="0">
                <a:solidFill>
                  <a:srgbClr val="A6A6A6"/>
                </a:solidFill>
                <a:ea typeface="Calibri"/>
                <a:cs typeface="Calibri"/>
              </a:rPr>
              <a:t>Each</a:t>
            </a:r>
            <a:r>
              <a:rPr lang="en-US" sz="1600" dirty="0">
                <a:solidFill>
                  <a:srgbClr val="A6A6A6"/>
                </a:solidFill>
              </a:rPr>
              <a:t> transformation in the VTL script will be executed, if anything goes wrong, a </a:t>
            </a:r>
            <a:r>
              <a:rPr lang="en-US" sz="1600" u="sng" dirty="0" err="1">
                <a:solidFill>
                  <a:srgbClr val="A6A6A6"/>
                </a:solidFill>
              </a:rPr>
              <a:t>RuntimeError</a:t>
            </a:r>
            <a:r>
              <a:rPr lang="en-US" sz="1600" u="sng" dirty="0">
                <a:solidFill>
                  <a:srgbClr val="A6A6A6"/>
                </a:solidFill>
              </a:rPr>
              <a:t> </a:t>
            </a:r>
            <a:r>
              <a:rPr lang="en-US" sz="1600" dirty="0">
                <a:solidFill>
                  <a:srgbClr val="A6A6A6"/>
                </a:solidFill>
              </a:rPr>
              <a:t>will be raised</a:t>
            </a:r>
            <a:endParaRPr lang="en-US" sz="1600" dirty="0">
              <a:solidFill>
                <a:srgbClr val="000000"/>
              </a:solidFill>
              <a:ea typeface="Calibri"/>
              <a:cs typeface="Calibri"/>
            </a:endParaRPr>
          </a:p>
          <a:p>
            <a:pPr marL="342900">
              <a:lnSpc>
                <a:spcPct val="150000"/>
              </a:lnSpc>
              <a:buClrTx/>
              <a:buAutoNum type="arabicPeriod"/>
            </a:pPr>
            <a:r>
              <a:rPr lang="en-US" sz="1600" dirty="0"/>
              <a:t>If an output folder is defined, the VTL Engine will save the datapoints </a:t>
            </a:r>
            <a:r>
              <a:rPr lang="en-US" sz="1600" b="1" dirty="0"/>
              <a:t>once the Dataset is no longer required</a:t>
            </a:r>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8</a:t>
            </a:fld>
            <a:endParaRPr lang="en-US"/>
          </a:p>
        </p:txBody>
      </p:sp>
    </p:spTree>
    <p:extLst>
      <p:ext uri="{BB962C8B-B14F-4D97-AF65-F5344CB8AC3E}">
        <p14:creationId xmlns:p14="http://schemas.microsoft.com/office/powerpoint/2010/main" val="3862889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lnSpc>
                <a:spcPct val="150000"/>
              </a:lnSpc>
              <a:buClrTx/>
              <a:buAutoNum type="arabicPeriod"/>
            </a:pPr>
            <a:r>
              <a:rPr lang="en-US" sz="1600" dirty="0"/>
              <a:t>The execution on VTL Engine is designed to be fast on small and medium sized files:</a:t>
            </a:r>
            <a:endParaRPr lang="en-US" sz="1600" dirty="0">
              <a:solidFill>
                <a:srgbClr val="A6A6A6"/>
              </a:solidFill>
              <a:ea typeface="Calibri"/>
              <a:cs typeface="Calibri"/>
            </a:endParaRPr>
          </a:p>
          <a:p>
            <a:pPr marL="800100" lvl="1" indent="-342900">
              <a:lnSpc>
                <a:spcPct val="150000"/>
              </a:lnSpc>
              <a:buClrTx/>
              <a:buFont typeface="Courier New"/>
              <a:buChar char="o"/>
            </a:pPr>
            <a:r>
              <a:rPr lang="en-US" sz="1600" dirty="0">
                <a:solidFill>
                  <a:srgbClr val="A6A6A6"/>
                </a:solidFill>
                <a:ea typeface="Calibri"/>
                <a:cs typeface="Calibri"/>
              </a:rPr>
              <a:t>Memory footprint is low to ensure we can execute many files at the same time (as with the VTL Manager and its queue system). The datasets are loaded and saved to ensure they are kept in memory only when necessary.</a:t>
            </a:r>
          </a:p>
          <a:p>
            <a:pPr marL="800100" lvl="1" indent="-342900">
              <a:lnSpc>
                <a:spcPct val="150000"/>
              </a:lnSpc>
              <a:buClrTx/>
              <a:buFont typeface="Courier New"/>
              <a:buChar char="o"/>
            </a:pPr>
            <a:r>
              <a:rPr lang="en-US" sz="1600" dirty="0">
                <a:solidFill>
                  <a:srgbClr val="A6A6A6"/>
                </a:solidFill>
                <a:ea typeface="Calibri"/>
                <a:cs typeface="Calibri"/>
              </a:rPr>
              <a:t>Support for large executions if needed </a:t>
            </a:r>
            <a:r>
              <a:rPr lang="en-US" sz="1600" dirty="0">
                <a:solidFill>
                  <a:srgbClr val="A6A6A6"/>
                </a:solidFill>
              </a:rPr>
              <a:t>(if they fit in memory)</a:t>
            </a:r>
          </a:p>
          <a:p>
            <a:pPr marL="342900">
              <a:lnSpc>
                <a:spcPct val="150000"/>
              </a:lnSpc>
              <a:buClrTx/>
              <a:buAutoNum type="arabicPeriod"/>
            </a:pPr>
            <a:r>
              <a:rPr lang="en-US" sz="1600" dirty="0"/>
              <a:t>Single threaded process allows better handling of resources and linear progression over tasks in a server. It is a key feature to ensure the Infrastructure team can allocate only the necessary resources, as most executions should be on small or medium sized files (less than 25MB), as per our experience with our clients.</a:t>
            </a:r>
            <a:endParaRPr lang="en-US" dirty="0"/>
          </a:p>
          <a:p>
            <a:pPr marL="800100" lvl="1" indent="-342900">
              <a:lnSpc>
                <a:spcPct val="150000"/>
              </a:lnSpc>
              <a:buClrTx/>
              <a:buFont typeface="Courier New" panose="020B0604020202020204" pitchFamily="34" charset="0"/>
              <a:buChar char="o"/>
            </a:pPr>
            <a:r>
              <a:rPr lang="en-US" sz="1600" dirty="0">
                <a:solidFill>
                  <a:srgbClr val="A6A6A6"/>
                </a:solidFill>
                <a:ea typeface="Calibri"/>
                <a:cs typeface="Calibri"/>
              </a:rPr>
              <a:t>Permits cost-effective data pipelines</a:t>
            </a:r>
            <a:endParaRPr lang="en-US" sz="1800" dirty="0">
              <a:solidFill>
                <a:srgbClr val="A6A6A6"/>
              </a:solidFill>
              <a:ea typeface="Calibri"/>
              <a:cs typeface="Calibri"/>
            </a:endParaRPr>
          </a:p>
          <a:p>
            <a:pPr marL="800100" lvl="1" indent="-342900">
              <a:lnSpc>
                <a:spcPct val="150000"/>
              </a:lnSpc>
              <a:buClrTx/>
              <a:buFont typeface="Courier New" panose="020B0604020202020204" pitchFamily="34" charset="0"/>
              <a:buChar char="o"/>
            </a:pPr>
            <a:r>
              <a:rPr lang="en-US" sz="1600" dirty="0">
                <a:solidFill>
                  <a:srgbClr val="A6A6A6"/>
                </a:solidFill>
                <a:ea typeface="Calibri"/>
                <a:cs typeface="Calibri"/>
              </a:rPr>
              <a:t>Easy installation on any Operating System and any machine</a:t>
            </a:r>
          </a:p>
          <a:p>
            <a:endParaRPr lang="en-GB"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10</a:t>
            </a:fld>
            <a:endParaRPr lang="en-US"/>
          </a:p>
        </p:txBody>
      </p:sp>
    </p:spTree>
    <p:extLst>
      <p:ext uri="{BB962C8B-B14F-4D97-AF65-F5344CB8AC3E}">
        <p14:creationId xmlns:p14="http://schemas.microsoft.com/office/powerpoint/2010/main" val="1542655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11</a:t>
            </a:fld>
            <a:endParaRPr lang="en-US"/>
          </a:p>
        </p:txBody>
      </p:sp>
    </p:spTree>
    <p:extLst>
      <p:ext uri="{BB962C8B-B14F-4D97-AF65-F5344CB8AC3E}">
        <p14:creationId xmlns:p14="http://schemas.microsoft.com/office/powerpoint/2010/main" val="2877628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hape 462">
            <a:extLst>
              <a:ext uri="{FF2B5EF4-FFF2-40B4-BE49-F238E27FC236}">
                <a16:creationId xmlns:a16="http://schemas.microsoft.com/office/drawing/2014/main" id="{5B11F391-8C82-4FCC-9F76-6E5C92138488}"/>
              </a:ext>
            </a:extLst>
          </p:cNvPr>
          <p:cNvSpPr txBox="1"/>
          <p:nvPr userDrawn="1"/>
        </p:nvSpPr>
        <p:spPr>
          <a:xfrm flipH="1">
            <a:off x="0" y="3908425"/>
            <a:ext cx="12192000" cy="2949600"/>
          </a:xfrm>
          <a:prstGeom prst="rect">
            <a:avLst/>
          </a:prstGeom>
          <a:solidFill>
            <a:srgbClr val="70C1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C5C5C"/>
              </a:solidFill>
              <a:latin typeface="Calibri"/>
              <a:ea typeface="Calibri"/>
              <a:cs typeface="Calibri"/>
              <a:sym typeface="Calibri"/>
            </a:endParaRPr>
          </a:p>
        </p:txBody>
      </p:sp>
      <p:sp>
        <p:nvSpPr>
          <p:cNvPr id="4" name="Shape 463">
            <a:extLst>
              <a:ext uri="{FF2B5EF4-FFF2-40B4-BE49-F238E27FC236}">
                <a16:creationId xmlns:a16="http://schemas.microsoft.com/office/drawing/2014/main" id="{8F5B8DB6-7455-4E73-B1B7-304E4F77EE32}"/>
              </a:ext>
            </a:extLst>
          </p:cNvPr>
          <p:cNvSpPr txBox="1"/>
          <p:nvPr userDrawn="1"/>
        </p:nvSpPr>
        <p:spPr>
          <a:xfrm>
            <a:off x="814916" y="4821237"/>
            <a:ext cx="5630400" cy="706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r>
              <a:rPr lang="en-US" sz="4000">
                <a:solidFill>
                  <a:srgbClr val="FFFFFF"/>
                </a:solidFill>
                <a:latin typeface="Calibri"/>
                <a:ea typeface="Calibri"/>
                <a:cs typeface="Calibri"/>
                <a:sym typeface="Calibri"/>
              </a:rPr>
              <a:t>meaningfuldata.eu</a:t>
            </a:r>
            <a:endParaRPr sz="3200">
              <a:solidFill>
                <a:srgbClr val="949494"/>
              </a:solidFill>
              <a:latin typeface="Calibri"/>
              <a:ea typeface="Calibri"/>
              <a:cs typeface="Calibri"/>
              <a:sym typeface="Calibri"/>
            </a:endParaRPr>
          </a:p>
        </p:txBody>
      </p:sp>
      <p:sp>
        <p:nvSpPr>
          <p:cNvPr id="5" name="Shape 464">
            <a:extLst>
              <a:ext uri="{FF2B5EF4-FFF2-40B4-BE49-F238E27FC236}">
                <a16:creationId xmlns:a16="http://schemas.microsoft.com/office/drawing/2014/main" id="{4046A8E7-49DB-4570-9FF9-CF5A2545DCF7}"/>
              </a:ext>
            </a:extLst>
          </p:cNvPr>
          <p:cNvSpPr txBox="1"/>
          <p:nvPr userDrawn="1"/>
        </p:nvSpPr>
        <p:spPr>
          <a:xfrm>
            <a:off x="7209164" y="4639384"/>
            <a:ext cx="4062800" cy="83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Calibri"/>
              <a:buNone/>
            </a:pPr>
            <a:endParaRPr sz="1400"/>
          </a:p>
          <a:p>
            <a:pPr marL="0" marR="0" lvl="0" indent="0" algn="l" rtl="0">
              <a:lnSpc>
                <a:spcPct val="100000"/>
              </a:lnSpc>
              <a:spcBef>
                <a:spcPts val="60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Antonio Olleros</a:t>
            </a:r>
            <a:endParaRPr sz="1400"/>
          </a:p>
          <a:p>
            <a:pPr marL="0" marR="0" lvl="0" indent="0" algn="l" rtl="0">
              <a:lnSpc>
                <a:spcPct val="100000"/>
              </a:lnSpc>
              <a:spcBef>
                <a:spcPts val="600"/>
              </a:spcBef>
              <a:spcAft>
                <a:spcPts val="600"/>
              </a:spcAft>
              <a:buClr>
                <a:srgbClr val="FFFFFF"/>
              </a:buClr>
              <a:buSzPts val="1200"/>
              <a:buFont typeface="Calibri"/>
              <a:buNone/>
            </a:pPr>
            <a:r>
              <a:rPr lang="en-US" sz="1200" b="1" i="1" u="none" strike="noStrike" cap="none">
                <a:solidFill>
                  <a:srgbClr val="FFFFFF"/>
                </a:solidFill>
                <a:latin typeface="Calibri"/>
                <a:ea typeface="Calibri"/>
                <a:cs typeface="Calibri"/>
                <a:sym typeface="Calibri"/>
              </a:rPr>
              <a:t>Founder &amp; CEO </a:t>
            </a:r>
            <a:endParaRPr sz="1200" b="1" i="1" u="none" strike="noStrike" cap="none">
              <a:solidFill>
                <a:srgbClr val="FFFFFF"/>
              </a:solidFill>
              <a:latin typeface="Calibri"/>
              <a:ea typeface="Calibri"/>
              <a:cs typeface="Calibri"/>
              <a:sym typeface="Calibri"/>
            </a:endParaRPr>
          </a:p>
        </p:txBody>
      </p:sp>
      <p:sp>
        <p:nvSpPr>
          <p:cNvPr id="6" name="Shape 465">
            <a:extLst>
              <a:ext uri="{FF2B5EF4-FFF2-40B4-BE49-F238E27FC236}">
                <a16:creationId xmlns:a16="http://schemas.microsoft.com/office/drawing/2014/main" id="{0A6E5E98-87C2-4F2B-B703-309DD63E4373}"/>
              </a:ext>
            </a:extLst>
          </p:cNvPr>
          <p:cNvSpPr txBox="1"/>
          <p:nvPr userDrawn="1"/>
        </p:nvSpPr>
        <p:spPr>
          <a:xfrm>
            <a:off x="7278729" y="5797357"/>
            <a:ext cx="3795600" cy="3297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24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antonio.olleros@meaningfuldata.eu</a:t>
            </a:r>
            <a:br>
              <a:rPr lang="en-US" sz="1200" b="1" i="0" u="none" strike="noStrike" cap="none">
                <a:solidFill>
                  <a:srgbClr val="FFFFFF"/>
                </a:solidFill>
                <a:latin typeface="Calibri"/>
                <a:ea typeface="Calibri"/>
                <a:cs typeface="Calibri"/>
                <a:sym typeface="Calibri"/>
              </a:rPr>
            </a:br>
            <a:endParaRPr sz="12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7" name="Shape 466">
            <a:extLst>
              <a:ext uri="{FF2B5EF4-FFF2-40B4-BE49-F238E27FC236}">
                <a16:creationId xmlns:a16="http://schemas.microsoft.com/office/drawing/2014/main" id="{2FE76B40-BF2E-4972-AEFF-23F2D67BEF96}"/>
              </a:ext>
            </a:extLst>
          </p:cNvPr>
          <p:cNvSpPr/>
          <p:nvPr userDrawn="1"/>
        </p:nvSpPr>
        <p:spPr>
          <a:xfrm>
            <a:off x="7007254" y="5555478"/>
            <a:ext cx="138399" cy="159453"/>
          </a:xfrm>
          <a:custGeom>
            <a:avLst/>
            <a:gdLst/>
            <a:ahLst/>
            <a:cxnLst/>
            <a:rect l="0" t="0" r="0" b="0"/>
            <a:pathLst>
              <a:path w="232" h="392" extrusionOk="0">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rgbClr val="C8E3F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C5C5C"/>
              </a:solidFill>
              <a:latin typeface="Calibri"/>
              <a:ea typeface="Calibri"/>
              <a:cs typeface="Calibri"/>
              <a:sym typeface="Calibri"/>
            </a:endParaRPr>
          </a:p>
        </p:txBody>
      </p:sp>
      <p:sp>
        <p:nvSpPr>
          <p:cNvPr id="8" name="Shape 467">
            <a:extLst>
              <a:ext uri="{FF2B5EF4-FFF2-40B4-BE49-F238E27FC236}">
                <a16:creationId xmlns:a16="http://schemas.microsoft.com/office/drawing/2014/main" id="{A68C3AC3-A15A-4711-82E8-53D2E77C39E3}"/>
              </a:ext>
            </a:extLst>
          </p:cNvPr>
          <p:cNvSpPr/>
          <p:nvPr userDrawn="1"/>
        </p:nvSpPr>
        <p:spPr>
          <a:xfrm>
            <a:off x="6974790" y="5976241"/>
            <a:ext cx="192773" cy="108572"/>
          </a:xfrm>
          <a:custGeom>
            <a:avLst/>
            <a:gdLst/>
            <a:ahLst/>
            <a:cxnLst/>
            <a:rect l="0" t="0" r="0" b="0"/>
            <a:pathLst>
              <a:path w="374" h="232" extrusionOk="0">
                <a:moveTo>
                  <a:pt x="19" y="22"/>
                </a:moveTo>
                <a:cubicBezTo>
                  <a:pt x="28" y="27"/>
                  <a:pt x="164" y="99"/>
                  <a:pt x="169" y="102"/>
                </a:cubicBezTo>
                <a:cubicBezTo>
                  <a:pt x="174" y="105"/>
                  <a:pt x="180" y="106"/>
                  <a:pt x="187" y="106"/>
                </a:cubicBezTo>
                <a:cubicBezTo>
                  <a:pt x="193" y="106"/>
                  <a:pt x="200" y="105"/>
                  <a:pt x="205" y="102"/>
                </a:cubicBezTo>
                <a:cubicBezTo>
                  <a:pt x="210" y="99"/>
                  <a:pt x="345" y="27"/>
                  <a:pt x="355" y="22"/>
                </a:cubicBezTo>
                <a:cubicBezTo>
                  <a:pt x="365" y="16"/>
                  <a:pt x="374" y="0"/>
                  <a:pt x="356" y="0"/>
                </a:cubicBezTo>
                <a:cubicBezTo>
                  <a:pt x="18" y="0"/>
                  <a:pt x="18" y="0"/>
                  <a:pt x="18" y="0"/>
                </a:cubicBezTo>
                <a:cubicBezTo>
                  <a:pt x="0" y="0"/>
                  <a:pt x="9" y="16"/>
                  <a:pt x="19" y="22"/>
                </a:cubicBezTo>
                <a:close/>
                <a:moveTo>
                  <a:pt x="359" y="62"/>
                </a:moveTo>
                <a:cubicBezTo>
                  <a:pt x="348" y="67"/>
                  <a:pt x="212" y="139"/>
                  <a:pt x="205" y="142"/>
                </a:cubicBezTo>
                <a:cubicBezTo>
                  <a:pt x="198" y="146"/>
                  <a:pt x="193" y="146"/>
                  <a:pt x="187" y="146"/>
                </a:cubicBezTo>
                <a:cubicBezTo>
                  <a:pt x="180" y="146"/>
                  <a:pt x="175" y="146"/>
                  <a:pt x="169" y="142"/>
                </a:cubicBezTo>
                <a:cubicBezTo>
                  <a:pt x="162" y="139"/>
                  <a:pt x="26" y="67"/>
                  <a:pt x="15" y="62"/>
                </a:cubicBezTo>
                <a:cubicBezTo>
                  <a:pt x="7" y="58"/>
                  <a:pt x="7" y="62"/>
                  <a:pt x="7" y="66"/>
                </a:cubicBezTo>
                <a:cubicBezTo>
                  <a:pt x="7" y="70"/>
                  <a:pt x="7" y="213"/>
                  <a:pt x="7" y="213"/>
                </a:cubicBezTo>
                <a:cubicBezTo>
                  <a:pt x="7" y="221"/>
                  <a:pt x="18" y="232"/>
                  <a:pt x="27" y="232"/>
                </a:cubicBezTo>
                <a:cubicBezTo>
                  <a:pt x="347" y="232"/>
                  <a:pt x="347" y="232"/>
                  <a:pt x="347" y="232"/>
                </a:cubicBezTo>
                <a:cubicBezTo>
                  <a:pt x="356" y="232"/>
                  <a:pt x="367" y="221"/>
                  <a:pt x="367" y="213"/>
                </a:cubicBezTo>
                <a:cubicBezTo>
                  <a:pt x="367" y="213"/>
                  <a:pt x="367" y="70"/>
                  <a:pt x="367" y="66"/>
                </a:cubicBezTo>
                <a:cubicBezTo>
                  <a:pt x="367" y="62"/>
                  <a:pt x="367" y="58"/>
                  <a:pt x="359" y="62"/>
                </a:cubicBezTo>
                <a:close/>
              </a:path>
            </a:pathLst>
          </a:custGeom>
          <a:solidFill>
            <a:srgbClr val="C8E3F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C5C5C"/>
              </a:solidFill>
              <a:latin typeface="Calibri"/>
              <a:ea typeface="Calibri"/>
              <a:cs typeface="Calibri"/>
              <a:sym typeface="Calibri"/>
            </a:endParaRPr>
          </a:p>
        </p:txBody>
      </p:sp>
      <p:cxnSp>
        <p:nvCxnSpPr>
          <p:cNvPr id="9" name="Shape 468">
            <a:extLst>
              <a:ext uri="{FF2B5EF4-FFF2-40B4-BE49-F238E27FC236}">
                <a16:creationId xmlns:a16="http://schemas.microsoft.com/office/drawing/2014/main" id="{8853CB5A-75E7-43F4-8004-7E453E7C9A61}"/>
              </a:ext>
            </a:extLst>
          </p:cNvPr>
          <p:cNvCxnSpPr/>
          <p:nvPr userDrawn="1"/>
        </p:nvCxnSpPr>
        <p:spPr>
          <a:xfrm>
            <a:off x="6700439" y="4631966"/>
            <a:ext cx="6800" cy="1591200"/>
          </a:xfrm>
          <a:prstGeom prst="straightConnector1">
            <a:avLst/>
          </a:prstGeom>
          <a:noFill/>
          <a:ln w="9525" cap="flat" cmpd="sng">
            <a:solidFill>
              <a:srgbClr val="FFFFFF"/>
            </a:solidFill>
            <a:prstDash val="solid"/>
            <a:miter lim="800000"/>
            <a:headEnd type="none" w="sm" len="sm"/>
            <a:tailEnd type="none" w="sm" len="sm"/>
          </a:ln>
        </p:spPr>
      </p:cxnSp>
      <p:pic>
        <p:nvPicPr>
          <p:cNvPr id="11" name="Shape 470">
            <a:extLst>
              <a:ext uri="{FF2B5EF4-FFF2-40B4-BE49-F238E27FC236}">
                <a16:creationId xmlns:a16="http://schemas.microsoft.com/office/drawing/2014/main" id="{BFF185B5-6723-40CB-B506-42E43C14EE69}"/>
              </a:ext>
            </a:extLst>
          </p:cNvPr>
          <p:cNvPicPr preferRelativeResize="0"/>
          <p:nvPr userDrawn="1"/>
        </p:nvPicPr>
        <p:blipFill rotWithShape="1">
          <a:blip r:embed="rId2">
            <a:alphaModFix/>
          </a:blip>
          <a:srcRect/>
          <a:stretch/>
        </p:blipFill>
        <p:spPr>
          <a:xfrm>
            <a:off x="5994400" y="3409950"/>
            <a:ext cx="203200" cy="38100"/>
          </a:xfrm>
          <a:prstGeom prst="rect">
            <a:avLst/>
          </a:prstGeom>
          <a:noFill/>
          <a:ln>
            <a:noFill/>
          </a:ln>
        </p:spPr>
      </p:pic>
      <p:sp>
        <p:nvSpPr>
          <p:cNvPr id="12" name="Shape 471">
            <a:extLst>
              <a:ext uri="{FF2B5EF4-FFF2-40B4-BE49-F238E27FC236}">
                <a16:creationId xmlns:a16="http://schemas.microsoft.com/office/drawing/2014/main" id="{E4AF8E28-0E2B-41A9-AE68-F87D822A62ED}"/>
              </a:ext>
            </a:extLst>
          </p:cNvPr>
          <p:cNvSpPr txBox="1"/>
          <p:nvPr userDrawn="1"/>
        </p:nvSpPr>
        <p:spPr>
          <a:xfrm>
            <a:off x="7278729" y="5479298"/>
            <a:ext cx="3795600" cy="3297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+34 645 89 16 57</a:t>
            </a:r>
            <a:br>
              <a:rPr lang="en-US" sz="1200" b="1" i="0" u="none" strike="noStrike" cap="none">
                <a:solidFill>
                  <a:srgbClr val="FFFFFF"/>
                </a:solidFill>
                <a:latin typeface="Calibri"/>
                <a:ea typeface="Calibri"/>
                <a:cs typeface="Calibri"/>
                <a:sym typeface="Calibri"/>
              </a:rPr>
            </a:br>
            <a:endParaRPr sz="12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pic>
        <p:nvPicPr>
          <p:cNvPr id="16" name="Shape 472">
            <a:extLst>
              <a:ext uri="{FF2B5EF4-FFF2-40B4-BE49-F238E27FC236}">
                <a16:creationId xmlns:a16="http://schemas.microsoft.com/office/drawing/2014/main" id="{472A15A5-E1BC-46E1-B6AC-865651FE94BB}"/>
              </a:ext>
            </a:extLst>
          </p:cNvPr>
          <p:cNvPicPr preferRelativeResize="0"/>
          <p:nvPr userDrawn="1"/>
        </p:nvPicPr>
        <p:blipFill rotWithShape="1">
          <a:blip r:embed="rId3">
            <a:alphaModFix/>
          </a:blip>
          <a:srcRect/>
          <a:stretch/>
        </p:blipFill>
        <p:spPr>
          <a:xfrm>
            <a:off x="297346" y="397869"/>
            <a:ext cx="3551724" cy="1050725"/>
          </a:xfrm>
          <a:prstGeom prst="rect">
            <a:avLst/>
          </a:prstGeom>
          <a:noFill/>
          <a:ln>
            <a:noFill/>
          </a:ln>
        </p:spPr>
      </p:pic>
      <p:sp>
        <p:nvSpPr>
          <p:cNvPr id="17" name="Shape 473">
            <a:extLst>
              <a:ext uri="{FF2B5EF4-FFF2-40B4-BE49-F238E27FC236}">
                <a16:creationId xmlns:a16="http://schemas.microsoft.com/office/drawing/2014/main" id="{18ABC321-DD85-4B68-BE64-B027154B62F6}"/>
              </a:ext>
            </a:extLst>
          </p:cNvPr>
          <p:cNvSpPr txBox="1"/>
          <p:nvPr userDrawn="1"/>
        </p:nvSpPr>
        <p:spPr>
          <a:xfrm>
            <a:off x="1378088" y="1018065"/>
            <a:ext cx="5110200" cy="485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A6A6A6"/>
              </a:buClr>
              <a:buSzPts val="1700"/>
              <a:buFont typeface="Calibri"/>
              <a:buNone/>
            </a:pPr>
            <a:r>
              <a:rPr lang="en-US" sz="1700" b="0" i="0" u="none" strike="noStrike" cap="none">
                <a:solidFill>
                  <a:srgbClr val="A6A6A6"/>
                </a:solidFill>
                <a:latin typeface="Calibri"/>
                <a:ea typeface="Calibri"/>
                <a:cs typeface="Calibri"/>
                <a:sym typeface="Calibri"/>
              </a:rPr>
              <a:t>Making your data </a:t>
            </a:r>
            <a:r>
              <a:rPr lang="en-US" sz="1700" b="1" i="0" u="none" strike="noStrike" cap="none">
                <a:solidFill>
                  <a:srgbClr val="70C1C8"/>
                </a:solidFill>
                <a:latin typeface="Calibri"/>
                <a:ea typeface="Calibri"/>
                <a:cs typeface="Calibri"/>
                <a:sym typeface="Calibri"/>
              </a:rPr>
              <a:t>worthwhile. </a:t>
            </a:r>
            <a:endParaRPr sz="1400" b="0" i="0" u="none" strike="noStrike" cap="none">
              <a:solidFill>
                <a:srgbClr val="70C1C8"/>
              </a:solidFill>
              <a:latin typeface="Arial"/>
              <a:ea typeface="Arial"/>
              <a:cs typeface="Arial"/>
              <a:sym typeface="Arial"/>
            </a:endParaRPr>
          </a:p>
        </p:txBody>
      </p:sp>
      <p:pic>
        <p:nvPicPr>
          <p:cNvPr id="18" name="Shape 474">
            <a:extLst>
              <a:ext uri="{FF2B5EF4-FFF2-40B4-BE49-F238E27FC236}">
                <a16:creationId xmlns:a16="http://schemas.microsoft.com/office/drawing/2014/main" id="{520E4FDA-EA01-49DF-A4DF-ED36F51DBE4E}"/>
              </a:ext>
            </a:extLst>
          </p:cNvPr>
          <p:cNvPicPr preferRelativeResize="0"/>
          <p:nvPr userDrawn="1"/>
        </p:nvPicPr>
        <p:blipFill rotWithShape="1">
          <a:blip r:embed="rId4">
            <a:alphaModFix/>
          </a:blip>
          <a:srcRect/>
          <a:stretch/>
        </p:blipFill>
        <p:spPr>
          <a:xfrm>
            <a:off x="10873072" y="201019"/>
            <a:ext cx="550874" cy="393700"/>
          </a:xfrm>
          <a:prstGeom prst="rect">
            <a:avLst/>
          </a:prstGeom>
          <a:noFill/>
          <a:ln>
            <a:noFill/>
          </a:ln>
        </p:spPr>
      </p:pic>
    </p:spTree>
    <p:extLst>
      <p:ext uri="{BB962C8B-B14F-4D97-AF65-F5344CB8AC3E}">
        <p14:creationId xmlns:p14="http://schemas.microsoft.com/office/powerpoint/2010/main" val="403754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Shape 354">
            <a:extLst>
              <a:ext uri="{FF2B5EF4-FFF2-40B4-BE49-F238E27FC236}">
                <a16:creationId xmlns:a16="http://schemas.microsoft.com/office/drawing/2014/main" id="{AC0A1953-5CAC-42AD-A4FD-69EF47CA94F4}"/>
              </a:ext>
            </a:extLst>
          </p:cNvPr>
          <p:cNvPicPr preferRelativeResize="0"/>
          <p:nvPr userDrawn="1"/>
        </p:nvPicPr>
        <p:blipFill rotWithShape="1">
          <a:blip r:embed="rId2">
            <a:alphaModFix/>
          </a:blip>
          <a:srcRect l="18" r="1"/>
          <a:stretch/>
        </p:blipFill>
        <p:spPr>
          <a:xfrm>
            <a:off x="0" y="0"/>
            <a:ext cx="12192000" cy="6858003"/>
          </a:xfrm>
          <a:prstGeom prst="rect">
            <a:avLst/>
          </a:prstGeom>
          <a:noFill/>
          <a:ln>
            <a:noFill/>
          </a:ln>
        </p:spPr>
      </p:pic>
      <p:sp>
        <p:nvSpPr>
          <p:cNvPr id="4" name="Shape 355">
            <a:extLst>
              <a:ext uri="{FF2B5EF4-FFF2-40B4-BE49-F238E27FC236}">
                <a16:creationId xmlns:a16="http://schemas.microsoft.com/office/drawing/2014/main" id="{9865A709-05B0-4260-9D40-FBD2BE7F1CC5}"/>
              </a:ext>
            </a:extLst>
          </p:cNvPr>
          <p:cNvSpPr txBox="1"/>
          <p:nvPr userDrawn="1"/>
        </p:nvSpPr>
        <p:spPr>
          <a:xfrm>
            <a:off x="-2" y="0"/>
            <a:ext cx="12191999" cy="6858000"/>
          </a:xfrm>
          <a:prstGeom prst="rect">
            <a:avLst/>
          </a:prstGeom>
          <a:solidFill>
            <a:srgbClr val="22484B">
              <a:alpha val="638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 name="Shape 356">
            <a:extLst>
              <a:ext uri="{FF2B5EF4-FFF2-40B4-BE49-F238E27FC236}">
                <a16:creationId xmlns:a16="http://schemas.microsoft.com/office/drawing/2014/main" id="{8C0A8402-BCD2-46BC-B00A-8AC98B735FA8}"/>
              </a:ext>
            </a:extLst>
          </p:cNvPr>
          <p:cNvSpPr txBox="1"/>
          <p:nvPr userDrawn="1"/>
        </p:nvSpPr>
        <p:spPr>
          <a:xfrm>
            <a:off x="1859869" y="4344137"/>
            <a:ext cx="8229600" cy="484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r>
              <a:rPr lang="en-US" sz="2400" err="1">
                <a:solidFill>
                  <a:schemeClr val="lt1"/>
                </a:solidFill>
                <a:latin typeface="Calibri"/>
                <a:ea typeface="Calibri"/>
                <a:cs typeface="Calibri"/>
                <a:sym typeface="Calibri"/>
              </a:rPr>
              <a:t>Aquí</a:t>
            </a:r>
            <a:r>
              <a:rPr lang="en-US" sz="2400">
                <a:solidFill>
                  <a:schemeClr val="lt1"/>
                </a:solidFill>
                <a:latin typeface="Calibri"/>
                <a:ea typeface="Calibri"/>
                <a:cs typeface="Calibri"/>
                <a:sym typeface="Calibri"/>
              </a:rPr>
              <a:t> </a:t>
            </a:r>
            <a:r>
              <a:rPr lang="en-US" sz="2400" err="1">
                <a:solidFill>
                  <a:schemeClr val="lt1"/>
                </a:solidFill>
                <a:latin typeface="Calibri"/>
                <a:ea typeface="Calibri"/>
                <a:cs typeface="Calibri"/>
                <a:sym typeface="Calibri"/>
              </a:rPr>
              <a:t>puede</a:t>
            </a:r>
            <a:r>
              <a:rPr lang="en-US" sz="2400">
                <a:solidFill>
                  <a:schemeClr val="lt1"/>
                </a:solidFill>
                <a:latin typeface="Calibri"/>
                <a:ea typeface="Calibri"/>
                <a:cs typeface="Calibri"/>
                <a:sym typeface="Calibri"/>
              </a:rPr>
              <a:t> </a:t>
            </a:r>
            <a:r>
              <a:rPr lang="en-US" sz="2400" err="1">
                <a:solidFill>
                  <a:schemeClr val="lt1"/>
                </a:solidFill>
                <a:latin typeface="Calibri"/>
                <a:ea typeface="Calibri"/>
                <a:cs typeface="Calibri"/>
                <a:sym typeface="Calibri"/>
              </a:rPr>
              <a:t>ir</a:t>
            </a:r>
            <a:r>
              <a:rPr lang="en-US" sz="2400">
                <a:solidFill>
                  <a:schemeClr val="lt1"/>
                </a:solidFill>
                <a:latin typeface="Calibri"/>
                <a:ea typeface="Calibri"/>
                <a:cs typeface="Calibri"/>
                <a:sym typeface="Calibri"/>
              </a:rPr>
              <a:t> una imagen y una </a:t>
            </a:r>
            <a:r>
              <a:rPr lang="en-US" sz="2400" err="1">
                <a:solidFill>
                  <a:schemeClr val="lt1"/>
                </a:solidFill>
                <a:latin typeface="Calibri"/>
                <a:ea typeface="Calibri"/>
                <a:cs typeface="Calibri"/>
                <a:sym typeface="Calibri"/>
              </a:rPr>
              <a:t>frase</a:t>
            </a:r>
            <a:r>
              <a:rPr lang="en-US" sz="2400">
                <a:solidFill>
                  <a:schemeClr val="lt1"/>
                </a:solidFill>
                <a:latin typeface="Calibri"/>
                <a:ea typeface="Calibri"/>
                <a:cs typeface="Calibri"/>
                <a:sym typeface="Calibri"/>
              </a:rPr>
              <a:t>.</a:t>
            </a:r>
            <a:endParaRPr/>
          </a:p>
        </p:txBody>
      </p:sp>
      <p:sp>
        <p:nvSpPr>
          <p:cNvPr id="6" name="Shape 357">
            <a:extLst>
              <a:ext uri="{FF2B5EF4-FFF2-40B4-BE49-F238E27FC236}">
                <a16:creationId xmlns:a16="http://schemas.microsoft.com/office/drawing/2014/main" id="{0E52886A-D338-4CCE-A0CE-B112A623071B}"/>
              </a:ext>
            </a:extLst>
          </p:cNvPr>
          <p:cNvSpPr txBox="1">
            <a:spLocks noGrp="1"/>
          </p:cNvSpPr>
          <p:nvPr>
            <p:ph type="title"/>
          </p:nvPr>
        </p:nvSpPr>
        <p:spPr>
          <a:xfrm>
            <a:off x="1836057" y="264878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6000"/>
              <a:buFont typeface="Source Sans Pro Light"/>
              <a:buNone/>
            </a:pPr>
            <a:r>
              <a:rPr lang="en-US" sz="6000">
                <a:solidFill>
                  <a:schemeClr val="lt1"/>
                </a:solidFill>
              </a:rPr>
              <a:t>¿</a:t>
            </a:r>
            <a:r>
              <a:rPr lang="en-US" sz="6000" err="1">
                <a:solidFill>
                  <a:schemeClr val="lt1"/>
                </a:solidFill>
              </a:rPr>
              <a:t>Pausa</a:t>
            </a:r>
            <a:r>
              <a:rPr lang="en-US" sz="6000">
                <a:solidFill>
                  <a:schemeClr val="lt1"/>
                </a:solidFill>
              </a:rPr>
              <a:t>?</a:t>
            </a:r>
            <a:br>
              <a:rPr lang="en-US" sz="6000">
                <a:solidFill>
                  <a:schemeClr val="lt1"/>
                </a:solidFill>
              </a:rPr>
            </a:br>
            <a:r>
              <a:rPr lang="en-US" sz="6000">
                <a:solidFill>
                  <a:schemeClr val="lt1"/>
                </a:solidFill>
              </a:rPr>
              <a:t>(</a:t>
            </a:r>
            <a:r>
              <a:rPr lang="en-US" sz="6000" err="1">
                <a:solidFill>
                  <a:schemeClr val="lt1"/>
                </a:solidFill>
              </a:rPr>
              <a:t>Texto</a:t>
            </a:r>
            <a:r>
              <a:rPr lang="en-US" sz="6000">
                <a:solidFill>
                  <a:schemeClr val="lt1"/>
                </a:solidFill>
              </a:rPr>
              <a:t> </a:t>
            </a:r>
            <a:r>
              <a:rPr lang="en-US" sz="6000" err="1">
                <a:solidFill>
                  <a:schemeClr val="lt1"/>
                </a:solidFill>
              </a:rPr>
              <a:t>sobre</a:t>
            </a:r>
            <a:r>
              <a:rPr lang="en-US" sz="6000">
                <a:solidFill>
                  <a:schemeClr val="lt1"/>
                </a:solidFill>
              </a:rPr>
              <a:t> imagen)</a:t>
            </a:r>
            <a:endParaRPr/>
          </a:p>
        </p:txBody>
      </p:sp>
      <p:pic>
        <p:nvPicPr>
          <p:cNvPr id="7" name="Shape 358">
            <a:extLst>
              <a:ext uri="{FF2B5EF4-FFF2-40B4-BE49-F238E27FC236}">
                <a16:creationId xmlns:a16="http://schemas.microsoft.com/office/drawing/2014/main" id="{35EE22CD-1A64-4637-9CE4-AE7D39B051A4}"/>
              </a:ext>
            </a:extLst>
          </p:cNvPr>
          <p:cNvPicPr preferRelativeResize="0"/>
          <p:nvPr userDrawn="1"/>
        </p:nvPicPr>
        <p:blipFill>
          <a:blip r:embed="rId3">
            <a:alphaModFix/>
          </a:blip>
          <a:stretch>
            <a:fillRect/>
          </a:stretch>
        </p:blipFill>
        <p:spPr>
          <a:xfrm>
            <a:off x="10871479" y="319315"/>
            <a:ext cx="581860" cy="415925"/>
          </a:xfrm>
          <a:prstGeom prst="rect">
            <a:avLst/>
          </a:prstGeom>
          <a:noFill/>
          <a:ln>
            <a:noFill/>
          </a:ln>
        </p:spPr>
      </p:pic>
    </p:spTree>
    <p:extLst>
      <p:ext uri="{BB962C8B-B14F-4D97-AF65-F5344CB8AC3E}">
        <p14:creationId xmlns:p14="http://schemas.microsoft.com/office/powerpoint/2010/main" val="1795613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73C1C7"/>
        </a:solidFill>
        <a:effectLst/>
      </p:bgPr>
    </p:bg>
    <p:spTree>
      <p:nvGrpSpPr>
        <p:cNvPr id="1" name=""/>
        <p:cNvGrpSpPr/>
        <p:nvPr/>
      </p:nvGrpSpPr>
      <p:grpSpPr>
        <a:xfrm>
          <a:off x="0" y="0"/>
          <a:ext cx="0" cy="0"/>
          <a:chOff x="0" y="0"/>
          <a:chExt cx="0" cy="0"/>
        </a:xfrm>
      </p:grpSpPr>
      <p:sp>
        <p:nvSpPr>
          <p:cNvPr id="3" name="Shape 363">
            <a:extLst>
              <a:ext uri="{FF2B5EF4-FFF2-40B4-BE49-F238E27FC236}">
                <a16:creationId xmlns:a16="http://schemas.microsoft.com/office/drawing/2014/main" id="{09FE8086-00FB-4F76-8A51-431EFFF108C9}"/>
              </a:ext>
            </a:extLst>
          </p:cNvPr>
          <p:cNvSpPr txBox="1">
            <a:spLocks noGrp="1"/>
          </p:cNvSpPr>
          <p:nvPr>
            <p:ph type="title"/>
          </p:nvPr>
        </p:nvSpPr>
        <p:spPr>
          <a:xfrm>
            <a:off x="1981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0"/>
              <a:buFont typeface="Source Sans Pro Light"/>
              <a:buNone/>
            </a:pPr>
            <a:r>
              <a:rPr lang="en-US" sz="4000">
                <a:solidFill>
                  <a:schemeClr val="lt1"/>
                </a:solidFill>
              </a:rPr>
              <a:t>Algo infográfico</a:t>
            </a:r>
            <a:endParaRPr/>
          </a:p>
        </p:txBody>
      </p:sp>
      <p:sp>
        <p:nvSpPr>
          <p:cNvPr id="4" name="Shape 364">
            <a:extLst>
              <a:ext uri="{FF2B5EF4-FFF2-40B4-BE49-F238E27FC236}">
                <a16:creationId xmlns:a16="http://schemas.microsoft.com/office/drawing/2014/main" id="{4E01D912-8E69-482D-A192-5D8270DFEF3C}"/>
              </a:ext>
            </a:extLst>
          </p:cNvPr>
          <p:cNvSpPr txBox="1"/>
          <p:nvPr userDrawn="1"/>
        </p:nvSpPr>
        <p:spPr>
          <a:xfrm>
            <a:off x="2005012" y="1079500"/>
            <a:ext cx="8229600" cy="4857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Source Sans Pro Light"/>
              <a:buNone/>
            </a:pPr>
            <a:r>
              <a:rPr lang="en-US" sz="1800">
                <a:solidFill>
                  <a:schemeClr val="lt1"/>
                </a:solidFill>
                <a:latin typeface="Source Sans Pro Light"/>
                <a:ea typeface="Source Sans Pro Light"/>
                <a:cs typeface="Source Sans Pro Light"/>
                <a:sym typeface="Source Sans Pro Light"/>
              </a:rPr>
              <a:t>¿Algo vistoso resumiendo uno o varios servicios?</a:t>
            </a:r>
            <a:endParaRPr/>
          </a:p>
        </p:txBody>
      </p:sp>
      <p:sp>
        <p:nvSpPr>
          <p:cNvPr id="5" name="Shape 365">
            <a:extLst>
              <a:ext uri="{FF2B5EF4-FFF2-40B4-BE49-F238E27FC236}">
                <a16:creationId xmlns:a16="http://schemas.microsoft.com/office/drawing/2014/main" id="{0842B4BE-0EC4-4B61-82D8-1105F666FF08}"/>
              </a:ext>
            </a:extLst>
          </p:cNvPr>
          <p:cNvSpPr txBox="1">
            <a:spLocks noGrp="1"/>
          </p:cNvSpPr>
          <p:nvPr>
            <p:ph type="body" idx="1"/>
          </p:nvPr>
        </p:nvSpPr>
        <p:spPr>
          <a:xfrm>
            <a:off x="6891337" y="3124200"/>
            <a:ext cx="2449512" cy="746125"/>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lt1"/>
              </a:buClr>
              <a:buSzPts val="1100"/>
              <a:buFont typeface="Calibri"/>
              <a:buNone/>
            </a:pPr>
            <a:r>
              <a:rPr lang="en-US" sz="1100">
                <a:solidFill>
                  <a:schemeClr val="lt1"/>
                </a:solidFill>
              </a:rPr>
              <a:t>Lorem ipsum dolor sit amet, consectetur adipiscing elit. Donec id est aliquet, ullamcorper lorem nec, gravida.</a:t>
            </a:r>
            <a:endParaRPr>
              <a:solidFill>
                <a:srgbClr val="000000"/>
              </a:solidFill>
              <a:latin typeface="Arial"/>
              <a:ea typeface="Arial"/>
              <a:cs typeface="Arial"/>
              <a:sym typeface="Arial"/>
            </a:endParaRPr>
          </a:p>
          <a:p>
            <a:pPr marL="0" marR="0" lvl="0" indent="0" rtl="0">
              <a:lnSpc>
                <a:spcPct val="100000"/>
              </a:lnSpc>
              <a:spcBef>
                <a:spcPts val="0"/>
              </a:spcBef>
              <a:spcAft>
                <a:spcPts val="0"/>
              </a:spcAft>
              <a:buClr>
                <a:schemeClr val="lt1"/>
              </a:buClr>
              <a:buSzPts val="1100"/>
              <a:buFont typeface="Arial"/>
              <a:buNone/>
            </a:pPr>
            <a:endParaRPr sz="1100">
              <a:solidFill>
                <a:schemeClr val="lt1"/>
              </a:solidFill>
            </a:endParaRPr>
          </a:p>
        </p:txBody>
      </p:sp>
      <p:sp>
        <p:nvSpPr>
          <p:cNvPr id="6" name="Shape 366">
            <a:extLst>
              <a:ext uri="{FF2B5EF4-FFF2-40B4-BE49-F238E27FC236}">
                <a16:creationId xmlns:a16="http://schemas.microsoft.com/office/drawing/2014/main" id="{DCDE7DF0-245F-414C-91AA-2E2121A56558}"/>
              </a:ext>
            </a:extLst>
          </p:cNvPr>
          <p:cNvSpPr txBox="1"/>
          <p:nvPr userDrawn="1"/>
        </p:nvSpPr>
        <p:spPr>
          <a:xfrm>
            <a:off x="6870700" y="2622550"/>
            <a:ext cx="2884487" cy="5889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Source Sans Pro Light"/>
              <a:buNone/>
            </a:pPr>
            <a:r>
              <a:rPr lang="en-US" sz="2800">
                <a:solidFill>
                  <a:schemeClr val="lt1"/>
                </a:solidFill>
                <a:latin typeface="Source Sans Pro Light"/>
                <a:ea typeface="Source Sans Pro Light"/>
                <a:cs typeface="Source Sans Pro Light"/>
                <a:sym typeface="Source Sans Pro Light"/>
              </a:rPr>
              <a:t>Lorem ipsum</a:t>
            </a:r>
            <a:endParaRPr/>
          </a:p>
        </p:txBody>
      </p:sp>
      <p:cxnSp>
        <p:nvCxnSpPr>
          <p:cNvPr id="7" name="Shape 367">
            <a:extLst>
              <a:ext uri="{FF2B5EF4-FFF2-40B4-BE49-F238E27FC236}">
                <a16:creationId xmlns:a16="http://schemas.microsoft.com/office/drawing/2014/main" id="{E3C90349-1F7E-4559-BAFD-E7E1933DA6E5}"/>
              </a:ext>
            </a:extLst>
          </p:cNvPr>
          <p:cNvCxnSpPr/>
          <p:nvPr userDrawn="1"/>
        </p:nvCxnSpPr>
        <p:spPr>
          <a:xfrm>
            <a:off x="6096000" y="1962150"/>
            <a:ext cx="0" cy="1082675"/>
          </a:xfrm>
          <a:prstGeom prst="straightConnector1">
            <a:avLst/>
          </a:prstGeom>
          <a:noFill/>
          <a:ln w="9525" cap="flat" cmpd="sng">
            <a:solidFill>
              <a:schemeClr val="lt1"/>
            </a:solidFill>
            <a:prstDash val="solid"/>
            <a:miter lim="800000"/>
            <a:headEnd type="oval" w="med" len="med"/>
            <a:tailEnd type="oval" w="med" len="med"/>
          </a:ln>
        </p:spPr>
      </p:cxnSp>
      <p:cxnSp>
        <p:nvCxnSpPr>
          <p:cNvPr id="8" name="Shape 368">
            <a:extLst>
              <a:ext uri="{FF2B5EF4-FFF2-40B4-BE49-F238E27FC236}">
                <a16:creationId xmlns:a16="http://schemas.microsoft.com/office/drawing/2014/main" id="{CA00FBC5-4E49-4754-AAD8-1AAEB2A7BF20}"/>
              </a:ext>
            </a:extLst>
          </p:cNvPr>
          <p:cNvCxnSpPr/>
          <p:nvPr userDrawn="1"/>
        </p:nvCxnSpPr>
        <p:spPr>
          <a:xfrm>
            <a:off x="6096000" y="4676775"/>
            <a:ext cx="0" cy="2181225"/>
          </a:xfrm>
          <a:prstGeom prst="straightConnector1">
            <a:avLst/>
          </a:prstGeom>
          <a:noFill/>
          <a:ln w="9525" cap="flat" cmpd="sng">
            <a:solidFill>
              <a:schemeClr val="lt1"/>
            </a:solidFill>
            <a:prstDash val="solid"/>
            <a:miter lim="800000"/>
            <a:headEnd type="oval" w="med" len="med"/>
            <a:tailEnd type="none" w="med" len="med"/>
          </a:ln>
        </p:spPr>
      </p:cxnSp>
      <p:sp>
        <p:nvSpPr>
          <p:cNvPr id="9" name="Shape 369">
            <a:extLst>
              <a:ext uri="{FF2B5EF4-FFF2-40B4-BE49-F238E27FC236}">
                <a16:creationId xmlns:a16="http://schemas.microsoft.com/office/drawing/2014/main" id="{96CCD84A-DCA4-4306-98C5-B8E702481B90}"/>
              </a:ext>
            </a:extLst>
          </p:cNvPr>
          <p:cNvSpPr/>
          <p:nvPr userDrawn="1"/>
        </p:nvSpPr>
        <p:spPr>
          <a:xfrm>
            <a:off x="5708650" y="3314700"/>
            <a:ext cx="774700" cy="1060450"/>
          </a:xfrm>
          <a:custGeom>
            <a:avLst/>
            <a:gdLst/>
            <a:ahLst/>
            <a:cxnLst/>
            <a:rect l="0" t="0" r="0" b="0"/>
            <a:pathLst>
              <a:path w="293" h="400" extrusionOk="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 name="Shape 370">
            <a:extLst>
              <a:ext uri="{FF2B5EF4-FFF2-40B4-BE49-F238E27FC236}">
                <a16:creationId xmlns:a16="http://schemas.microsoft.com/office/drawing/2014/main" id="{9E9A37FA-C124-449F-88A6-45E6ABA65DCB}"/>
              </a:ext>
            </a:extLst>
          </p:cNvPr>
          <p:cNvSpPr txBox="1"/>
          <p:nvPr userDrawn="1"/>
        </p:nvSpPr>
        <p:spPr>
          <a:xfrm>
            <a:off x="2855912" y="4411662"/>
            <a:ext cx="2449512" cy="746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1100"/>
              <a:buFont typeface="Calibri"/>
              <a:buNone/>
            </a:pPr>
            <a:r>
              <a:rPr lang="en-US" sz="1100">
                <a:solidFill>
                  <a:schemeClr val="lt1"/>
                </a:solidFill>
                <a:latin typeface="Calibri"/>
                <a:ea typeface="Calibri"/>
                <a:cs typeface="Calibri"/>
                <a:sym typeface="Calibri"/>
              </a:rPr>
              <a:t>Lorem ipsum dolor sit amet, consectetur adipiscing elit. Donec id est aliquet, ullamcorper lorem nec, gravida.</a:t>
            </a:r>
            <a:endParaRPr/>
          </a:p>
        </p:txBody>
      </p:sp>
      <p:sp>
        <p:nvSpPr>
          <p:cNvPr id="11" name="Shape 371">
            <a:extLst>
              <a:ext uri="{FF2B5EF4-FFF2-40B4-BE49-F238E27FC236}">
                <a16:creationId xmlns:a16="http://schemas.microsoft.com/office/drawing/2014/main" id="{4CBC93BE-41A3-44DE-BE5E-DA456420A479}"/>
              </a:ext>
            </a:extLst>
          </p:cNvPr>
          <p:cNvSpPr txBox="1"/>
          <p:nvPr userDrawn="1"/>
        </p:nvSpPr>
        <p:spPr>
          <a:xfrm>
            <a:off x="2420937" y="3910012"/>
            <a:ext cx="2884487" cy="58896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2800"/>
              <a:buFont typeface="Source Sans Pro Light"/>
              <a:buNone/>
            </a:pPr>
            <a:r>
              <a:rPr lang="en-US" sz="2800">
                <a:solidFill>
                  <a:schemeClr val="lt1"/>
                </a:solidFill>
                <a:latin typeface="Source Sans Pro Light"/>
                <a:ea typeface="Source Sans Pro Light"/>
                <a:cs typeface="Source Sans Pro Light"/>
                <a:sym typeface="Source Sans Pro Light"/>
              </a:rPr>
              <a:t>Lorem ipsum</a:t>
            </a:r>
            <a:endParaRPr/>
          </a:p>
        </p:txBody>
      </p:sp>
      <p:pic>
        <p:nvPicPr>
          <p:cNvPr id="12" name="Shape 372">
            <a:extLst>
              <a:ext uri="{FF2B5EF4-FFF2-40B4-BE49-F238E27FC236}">
                <a16:creationId xmlns:a16="http://schemas.microsoft.com/office/drawing/2014/main" id="{48E61E5D-D244-4668-ABB2-7629B64FBCAF}"/>
              </a:ext>
            </a:extLst>
          </p:cNvPr>
          <p:cNvPicPr preferRelativeResize="0"/>
          <p:nvPr userDrawn="1"/>
        </p:nvPicPr>
        <p:blipFill>
          <a:blip r:embed="rId2">
            <a:alphaModFix/>
          </a:blip>
          <a:stretch>
            <a:fillRect/>
          </a:stretch>
        </p:blipFill>
        <p:spPr>
          <a:xfrm>
            <a:off x="11379479" y="190725"/>
            <a:ext cx="581860" cy="415925"/>
          </a:xfrm>
          <a:prstGeom prst="rect">
            <a:avLst/>
          </a:prstGeom>
          <a:noFill/>
          <a:ln>
            <a:noFill/>
          </a:ln>
        </p:spPr>
      </p:pic>
    </p:spTree>
    <p:extLst>
      <p:ext uri="{BB962C8B-B14F-4D97-AF65-F5344CB8AC3E}">
        <p14:creationId xmlns:p14="http://schemas.microsoft.com/office/powerpoint/2010/main" val="1784661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7FD6DD"/>
        </a:solidFill>
        <a:effectLst/>
      </p:bgPr>
    </p:bg>
    <p:spTree>
      <p:nvGrpSpPr>
        <p:cNvPr id="1" name=""/>
        <p:cNvGrpSpPr/>
        <p:nvPr/>
      </p:nvGrpSpPr>
      <p:grpSpPr>
        <a:xfrm>
          <a:off x="0" y="0"/>
          <a:ext cx="0" cy="0"/>
          <a:chOff x="0" y="0"/>
          <a:chExt cx="0" cy="0"/>
        </a:xfrm>
      </p:grpSpPr>
      <p:sp>
        <p:nvSpPr>
          <p:cNvPr id="3" name="Shape 377">
            <a:extLst>
              <a:ext uri="{FF2B5EF4-FFF2-40B4-BE49-F238E27FC236}">
                <a16:creationId xmlns:a16="http://schemas.microsoft.com/office/drawing/2014/main" id="{25FB589B-7466-44B8-90D8-2546685438BA}"/>
              </a:ext>
            </a:extLst>
          </p:cNvPr>
          <p:cNvSpPr txBox="1">
            <a:spLocks noGrp="1"/>
          </p:cNvSpPr>
          <p:nvPr>
            <p:ph type="body" idx="1"/>
          </p:nvPr>
        </p:nvSpPr>
        <p:spPr>
          <a:xfrm>
            <a:off x="6891337" y="1594074"/>
            <a:ext cx="2733675" cy="2033587"/>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1100"/>
              <a:buFont typeface="Arial"/>
              <a:buNone/>
            </a:pPr>
            <a:r>
              <a:rPr lang="en-US" sz="1100">
                <a:solidFill>
                  <a:schemeClr val="lt1"/>
                </a:solidFill>
              </a:rPr>
              <a:t>Lorem ipsum dolor sit amet, consectetur adipiscing elit. Donec id est aliquet, ullamcorper lorem nec, gravida.</a:t>
            </a:r>
            <a:endParaRPr>
              <a:solidFill>
                <a:srgbClr val="000000"/>
              </a:solidFill>
              <a:latin typeface="Arial"/>
              <a:ea typeface="Arial"/>
              <a:cs typeface="Arial"/>
              <a:sym typeface="Arial"/>
            </a:endParaRPr>
          </a:p>
          <a:p>
            <a:pPr marL="0" marR="0" lvl="0" indent="0" rtl="0">
              <a:lnSpc>
                <a:spcPct val="100000"/>
              </a:lnSpc>
              <a:spcBef>
                <a:spcPts val="0"/>
              </a:spcBef>
              <a:spcAft>
                <a:spcPts val="0"/>
              </a:spcAft>
              <a:buClr>
                <a:schemeClr val="lt1"/>
              </a:buClr>
              <a:buSzPts val="1100"/>
              <a:buFont typeface="Arial"/>
              <a:buNone/>
            </a:pPr>
            <a:endParaRPr sz="1100">
              <a:solidFill>
                <a:schemeClr val="lt1"/>
              </a:solidFill>
            </a:endParaRPr>
          </a:p>
          <a:p>
            <a:pPr marL="0" marR="0" lvl="0" indent="0" rtl="0">
              <a:lnSpc>
                <a:spcPct val="100000"/>
              </a:lnSpc>
              <a:spcBef>
                <a:spcPts val="220"/>
              </a:spcBef>
              <a:spcAft>
                <a:spcPts val="0"/>
              </a:spcAft>
              <a:buClr>
                <a:srgbClr val="A5A5A5"/>
              </a:buClr>
              <a:buSzPts val="1100"/>
              <a:buFont typeface="Arial"/>
              <a:buNone/>
            </a:pPr>
            <a:endParaRPr sz="1100" b="0" i="0" u="none">
              <a:solidFill>
                <a:schemeClr val="lt1"/>
              </a:solidFill>
              <a:latin typeface="Calibri"/>
              <a:ea typeface="Calibri"/>
              <a:cs typeface="Calibri"/>
              <a:sym typeface="Calibri"/>
            </a:endParaRPr>
          </a:p>
          <a:p>
            <a:pPr marL="0" lvl="0" indent="0" rtl="0">
              <a:spcBef>
                <a:spcPts val="0"/>
              </a:spcBef>
              <a:spcAft>
                <a:spcPts val="0"/>
              </a:spcAft>
              <a:buClr>
                <a:schemeClr val="lt1"/>
              </a:buClr>
              <a:buSzPts val="1100"/>
              <a:buFont typeface="Calibri"/>
              <a:buNone/>
            </a:pPr>
            <a:r>
              <a:rPr lang="en-US" sz="1100">
                <a:solidFill>
                  <a:schemeClr val="lt1"/>
                </a:solidFill>
              </a:rPr>
              <a:t>Lorem ipsum dolor sit amet, consectetur adipiscing elit. Donec id est aliquet, ullamcorper lorem nec, gravida.</a:t>
            </a:r>
            <a:endParaRPr>
              <a:solidFill>
                <a:srgbClr val="000000"/>
              </a:solidFill>
              <a:latin typeface="Arial"/>
              <a:ea typeface="Arial"/>
              <a:cs typeface="Arial"/>
              <a:sym typeface="Arial"/>
            </a:endParaRPr>
          </a:p>
          <a:p>
            <a:pPr marL="0" marR="0" lvl="0" indent="0" rtl="0">
              <a:lnSpc>
                <a:spcPct val="100000"/>
              </a:lnSpc>
              <a:spcBef>
                <a:spcPts val="220"/>
              </a:spcBef>
              <a:spcAft>
                <a:spcPts val="0"/>
              </a:spcAft>
              <a:buClr>
                <a:schemeClr val="lt1"/>
              </a:buClr>
              <a:buSzPts val="1100"/>
              <a:buFont typeface="Arial"/>
              <a:buNone/>
            </a:pPr>
            <a:endParaRPr sz="1100">
              <a:solidFill>
                <a:schemeClr val="lt1"/>
              </a:solidFill>
            </a:endParaRPr>
          </a:p>
        </p:txBody>
      </p:sp>
      <p:sp>
        <p:nvSpPr>
          <p:cNvPr id="4" name="Shape 378">
            <a:extLst>
              <a:ext uri="{FF2B5EF4-FFF2-40B4-BE49-F238E27FC236}">
                <a16:creationId xmlns:a16="http://schemas.microsoft.com/office/drawing/2014/main" id="{AE9FC434-86BF-4B6A-98EA-898D324D543A}"/>
              </a:ext>
            </a:extLst>
          </p:cNvPr>
          <p:cNvSpPr txBox="1"/>
          <p:nvPr userDrawn="1"/>
        </p:nvSpPr>
        <p:spPr>
          <a:xfrm>
            <a:off x="6870700" y="1094012"/>
            <a:ext cx="2884487" cy="5889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Source Sans Pro Light"/>
              <a:buNone/>
            </a:pPr>
            <a:r>
              <a:rPr lang="en-US" sz="2800">
                <a:solidFill>
                  <a:schemeClr val="lt1"/>
                </a:solidFill>
                <a:latin typeface="Source Sans Pro Light"/>
                <a:ea typeface="Source Sans Pro Light"/>
                <a:cs typeface="Source Sans Pro Light"/>
                <a:sym typeface="Source Sans Pro Light"/>
              </a:rPr>
              <a:t>Lorem Ipsum</a:t>
            </a:r>
            <a:endParaRPr/>
          </a:p>
        </p:txBody>
      </p:sp>
      <p:cxnSp>
        <p:nvCxnSpPr>
          <p:cNvPr id="5" name="Shape 379">
            <a:extLst>
              <a:ext uri="{FF2B5EF4-FFF2-40B4-BE49-F238E27FC236}">
                <a16:creationId xmlns:a16="http://schemas.microsoft.com/office/drawing/2014/main" id="{E0CAA68A-0317-4454-AB82-6487F718BFB7}"/>
              </a:ext>
            </a:extLst>
          </p:cNvPr>
          <p:cNvCxnSpPr/>
          <p:nvPr userDrawn="1"/>
        </p:nvCxnSpPr>
        <p:spPr>
          <a:xfrm>
            <a:off x="6096000" y="65312"/>
            <a:ext cx="0" cy="1082675"/>
          </a:xfrm>
          <a:prstGeom prst="straightConnector1">
            <a:avLst/>
          </a:prstGeom>
          <a:noFill/>
          <a:ln w="9525" cap="flat" cmpd="sng">
            <a:solidFill>
              <a:schemeClr val="lt1"/>
            </a:solidFill>
            <a:prstDash val="solid"/>
            <a:miter lim="800000"/>
            <a:headEnd type="none" w="med" len="med"/>
            <a:tailEnd type="oval" w="med" len="med"/>
          </a:ln>
        </p:spPr>
      </p:cxnSp>
      <p:cxnSp>
        <p:nvCxnSpPr>
          <p:cNvPr id="6" name="Shape 380">
            <a:extLst>
              <a:ext uri="{FF2B5EF4-FFF2-40B4-BE49-F238E27FC236}">
                <a16:creationId xmlns:a16="http://schemas.microsoft.com/office/drawing/2014/main" id="{0F48FEA7-5D83-4E2F-80D2-787C988C49D9}"/>
              </a:ext>
            </a:extLst>
          </p:cNvPr>
          <p:cNvCxnSpPr/>
          <p:nvPr userDrawn="1"/>
        </p:nvCxnSpPr>
        <p:spPr>
          <a:xfrm>
            <a:off x="6096000" y="2821212"/>
            <a:ext cx="0" cy="1249362"/>
          </a:xfrm>
          <a:prstGeom prst="straightConnector1">
            <a:avLst/>
          </a:prstGeom>
          <a:noFill/>
          <a:ln w="9525" cap="flat" cmpd="sng">
            <a:solidFill>
              <a:schemeClr val="lt1"/>
            </a:solidFill>
            <a:prstDash val="solid"/>
            <a:miter lim="800000"/>
            <a:headEnd type="oval" w="med" len="med"/>
            <a:tailEnd type="oval" w="med" len="med"/>
          </a:ln>
        </p:spPr>
      </p:cxnSp>
      <p:sp>
        <p:nvSpPr>
          <p:cNvPr id="7" name="Shape 381">
            <a:extLst>
              <a:ext uri="{FF2B5EF4-FFF2-40B4-BE49-F238E27FC236}">
                <a16:creationId xmlns:a16="http://schemas.microsoft.com/office/drawing/2014/main" id="{67AF573C-3920-40ED-8D39-CB4110151AEA}"/>
              </a:ext>
            </a:extLst>
          </p:cNvPr>
          <p:cNvSpPr txBox="1"/>
          <p:nvPr userDrawn="1"/>
        </p:nvSpPr>
        <p:spPr>
          <a:xfrm>
            <a:off x="2420937" y="4502374"/>
            <a:ext cx="2884487" cy="746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lt1"/>
              </a:buClr>
              <a:buSzPts val="1100"/>
              <a:buFont typeface="Calibri"/>
              <a:buNone/>
            </a:pPr>
            <a:r>
              <a:rPr lang="en-US" sz="1100">
                <a:solidFill>
                  <a:schemeClr val="lt1"/>
                </a:solidFill>
                <a:latin typeface="Calibri"/>
                <a:ea typeface="Calibri"/>
                <a:cs typeface="Calibri"/>
                <a:sym typeface="Calibri"/>
              </a:rPr>
              <a:t>Lorem ipsum dolor sit amet, consectetur adipiscing elit. Donec id est aliquet, ullamcorper lorem nec, gravida.</a:t>
            </a:r>
            <a:endParaRPr sz="1100">
              <a:solidFill>
                <a:schemeClr val="lt1"/>
              </a:solidFill>
              <a:latin typeface="Calibri"/>
              <a:ea typeface="Calibri"/>
              <a:cs typeface="Calibri"/>
              <a:sym typeface="Calibri"/>
            </a:endParaRPr>
          </a:p>
        </p:txBody>
      </p:sp>
      <p:sp>
        <p:nvSpPr>
          <p:cNvPr id="8" name="Shape 382">
            <a:extLst>
              <a:ext uri="{FF2B5EF4-FFF2-40B4-BE49-F238E27FC236}">
                <a16:creationId xmlns:a16="http://schemas.microsoft.com/office/drawing/2014/main" id="{C62E6294-5FC8-4AB2-9055-B1105EE727C3}"/>
              </a:ext>
            </a:extLst>
          </p:cNvPr>
          <p:cNvSpPr txBox="1"/>
          <p:nvPr userDrawn="1"/>
        </p:nvSpPr>
        <p:spPr>
          <a:xfrm>
            <a:off x="2420937" y="4002312"/>
            <a:ext cx="2884487" cy="5873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2800"/>
              <a:buFont typeface="Source Sans Pro Light"/>
              <a:buNone/>
            </a:pPr>
            <a:r>
              <a:rPr lang="en-US" sz="2800">
                <a:solidFill>
                  <a:schemeClr val="lt1"/>
                </a:solidFill>
                <a:latin typeface="Source Sans Pro Light"/>
                <a:ea typeface="Source Sans Pro Light"/>
                <a:cs typeface="Source Sans Pro Light"/>
                <a:sym typeface="Source Sans Pro Light"/>
              </a:rPr>
              <a:t>Lorem Ipsum</a:t>
            </a:r>
            <a:endParaRPr/>
          </a:p>
        </p:txBody>
      </p:sp>
      <p:sp>
        <p:nvSpPr>
          <p:cNvPr id="9" name="Shape 383">
            <a:extLst>
              <a:ext uri="{FF2B5EF4-FFF2-40B4-BE49-F238E27FC236}">
                <a16:creationId xmlns:a16="http://schemas.microsoft.com/office/drawing/2014/main" id="{D0519907-2794-411C-A934-722C8822B760}"/>
              </a:ext>
            </a:extLst>
          </p:cNvPr>
          <p:cNvSpPr/>
          <p:nvPr userDrawn="1"/>
        </p:nvSpPr>
        <p:spPr>
          <a:xfrm>
            <a:off x="5600700" y="1514699"/>
            <a:ext cx="990600" cy="993775"/>
          </a:xfrm>
          <a:custGeom>
            <a:avLst/>
            <a:gdLst/>
            <a:ahLst/>
            <a:cxnLst/>
            <a:rect l="0" t="0" r="0" b="0"/>
            <a:pathLst>
              <a:path w="320" h="320" extrusionOk="0">
                <a:moveTo>
                  <a:pt x="280" y="0"/>
                </a:moveTo>
                <a:cubicBezTo>
                  <a:pt x="119" y="0"/>
                  <a:pt x="119" y="0"/>
                  <a:pt x="119" y="0"/>
                </a:cubicBezTo>
                <a:cubicBezTo>
                  <a:pt x="97" y="0"/>
                  <a:pt x="80" y="17"/>
                  <a:pt x="80" y="39"/>
                </a:cubicBezTo>
                <a:cubicBezTo>
                  <a:pt x="80" y="200"/>
                  <a:pt x="80" y="200"/>
                  <a:pt x="80" y="200"/>
                </a:cubicBezTo>
                <a:cubicBezTo>
                  <a:pt x="80" y="222"/>
                  <a:pt x="98" y="240"/>
                  <a:pt x="120" y="240"/>
                </a:cubicBezTo>
                <a:cubicBezTo>
                  <a:pt x="280" y="240"/>
                  <a:pt x="280" y="240"/>
                  <a:pt x="280" y="240"/>
                </a:cubicBezTo>
                <a:cubicBezTo>
                  <a:pt x="302" y="240"/>
                  <a:pt x="320" y="222"/>
                  <a:pt x="320" y="200"/>
                </a:cubicBezTo>
                <a:cubicBezTo>
                  <a:pt x="320" y="40"/>
                  <a:pt x="320" y="40"/>
                  <a:pt x="320" y="40"/>
                </a:cubicBezTo>
                <a:cubicBezTo>
                  <a:pt x="320" y="18"/>
                  <a:pt x="302" y="0"/>
                  <a:pt x="280" y="0"/>
                </a:cubicBezTo>
                <a:close/>
                <a:moveTo>
                  <a:pt x="280" y="200"/>
                </a:moveTo>
                <a:cubicBezTo>
                  <a:pt x="120" y="200"/>
                  <a:pt x="120" y="200"/>
                  <a:pt x="120" y="200"/>
                </a:cubicBezTo>
                <a:cubicBezTo>
                  <a:pt x="120" y="40"/>
                  <a:pt x="120" y="40"/>
                  <a:pt x="120" y="40"/>
                </a:cubicBezTo>
                <a:cubicBezTo>
                  <a:pt x="280" y="40"/>
                  <a:pt x="280" y="40"/>
                  <a:pt x="280" y="40"/>
                </a:cubicBezTo>
                <a:lnTo>
                  <a:pt x="280" y="200"/>
                </a:lnTo>
                <a:close/>
                <a:moveTo>
                  <a:pt x="40" y="160"/>
                </a:moveTo>
                <a:cubicBezTo>
                  <a:pt x="0" y="160"/>
                  <a:pt x="0" y="160"/>
                  <a:pt x="0" y="160"/>
                </a:cubicBezTo>
                <a:cubicBezTo>
                  <a:pt x="0" y="280"/>
                  <a:pt x="0" y="280"/>
                  <a:pt x="0" y="280"/>
                </a:cubicBezTo>
                <a:cubicBezTo>
                  <a:pt x="0" y="302"/>
                  <a:pt x="18" y="320"/>
                  <a:pt x="40" y="320"/>
                </a:cubicBezTo>
                <a:cubicBezTo>
                  <a:pt x="160" y="320"/>
                  <a:pt x="160" y="320"/>
                  <a:pt x="160" y="320"/>
                </a:cubicBezTo>
                <a:cubicBezTo>
                  <a:pt x="160" y="280"/>
                  <a:pt x="160" y="280"/>
                  <a:pt x="160" y="280"/>
                </a:cubicBezTo>
                <a:cubicBezTo>
                  <a:pt x="40" y="280"/>
                  <a:pt x="40" y="280"/>
                  <a:pt x="40" y="280"/>
                </a:cubicBezTo>
                <a:lnTo>
                  <a:pt x="40" y="16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 name="Shape 384">
            <a:extLst>
              <a:ext uri="{FF2B5EF4-FFF2-40B4-BE49-F238E27FC236}">
                <a16:creationId xmlns:a16="http://schemas.microsoft.com/office/drawing/2014/main" id="{B5EB8F21-13C7-44D2-B509-F220E079E816}"/>
              </a:ext>
            </a:extLst>
          </p:cNvPr>
          <p:cNvSpPr/>
          <p:nvPr userDrawn="1"/>
        </p:nvSpPr>
        <p:spPr>
          <a:xfrm>
            <a:off x="5538787" y="4324574"/>
            <a:ext cx="1114425" cy="993775"/>
          </a:xfrm>
          <a:custGeom>
            <a:avLst/>
            <a:gdLst/>
            <a:ahLst/>
            <a:cxnLst/>
            <a:rect l="0" t="0" r="0" b="0"/>
            <a:pathLst>
              <a:path w="401" h="357" extrusionOk="0">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11" name="Shape 385">
            <a:extLst>
              <a:ext uri="{FF2B5EF4-FFF2-40B4-BE49-F238E27FC236}">
                <a16:creationId xmlns:a16="http://schemas.microsoft.com/office/drawing/2014/main" id="{BDA60C1B-AC8A-4604-842D-E67B03D84739}"/>
              </a:ext>
            </a:extLst>
          </p:cNvPr>
          <p:cNvCxnSpPr/>
          <p:nvPr userDrawn="1"/>
        </p:nvCxnSpPr>
        <p:spPr>
          <a:xfrm>
            <a:off x="6096000" y="5415187"/>
            <a:ext cx="0" cy="1508125"/>
          </a:xfrm>
          <a:prstGeom prst="straightConnector1">
            <a:avLst/>
          </a:prstGeom>
          <a:noFill/>
          <a:ln w="9525" cap="flat" cmpd="sng">
            <a:solidFill>
              <a:schemeClr val="lt1"/>
            </a:solidFill>
            <a:prstDash val="solid"/>
            <a:miter lim="800000"/>
            <a:headEnd type="oval" w="med" len="med"/>
            <a:tailEnd type="none" w="med" len="med"/>
          </a:ln>
        </p:spPr>
      </p:cxnSp>
      <p:pic>
        <p:nvPicPr>
          <p:cNvPr id="13" name="Shape 372">
            <a:extLst>
              <a:ext uri="{FF2B5EF4-FFF2-40B4-BE49-F238E27FC236}">
                <a16:creationId xmlns:a16="http://schemas.microsoft.com/office/drawing/2014/main" id="{C4A8D3D1-E88A-464F-AA1A-207A1E53A9C7}"/>
              </a:ext>
            </a:extLst>
          </p:cNvPr>
          <p:cNvPicPr preferRelativeResize="0"/>
          <p:nvPr userDrawn="1"/>
        </p:nvPicPr>
        <p:blipFill>
          <a:blip r:embed="rId2">
            <a:alphaModFix/>
          </a:blip>
          <a:stretch>
            <a:fillRect/>
          </a:stretch>
        </p:blipFill>
        <p:spPr>
          <a:xfrm>
            <a:off x="11379479" y="190725"/>
            <a:ext cx="581860" cy="415925"/>
          </a:xfrm>
          <a:prstGeom prst="rect">
            <a:avLst/>
          </a:prstGeom>
          <a:noFill/>
          <a:ln>
            <a:noFill/>
          </a:ln>
        </p:spPr>
      </p:pic>
    </p:spTree>
    <p:extLst>
      <p:ext uri="{BB962C8B-B14F-4D97-AF65-F5344CB8AC3E}">
        <p14:creationId xmlns:p14="http://schemas.microsoft.com/office/powerpoint/2010/main" val="155462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ppt_w</p:attrName>
                                        </p:attrNameLst>
                                      </p:cBhvr>
                                      <p:tavLst>
                                        <p:tav tm="0">
                                          <p:val>
                                            <p:strVal val="0"/>
                                          </p:val>
                                        </p:tav>
                                        <p:tav tm="100000">
                                          <p:val>
                                            <p:strVal val="#ppt_w"/>
                                          </p:val>
                                        </p:tav>
                                      </p:tavLst>
                                    </p:anim>
                                    <p:anim calcmode="lin" valueType="num">
                                      <p:cBhvr additive="base">
                                        <p:cTn id="8" dur="500"/>
                                        <p:tgtEl>
                                          <p:spTgt spid="9"/>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ppt_w</p:attrName>
                                        </p:attrNameLst>
                                      </p:cBhvr>
                                      <p:tavLst>
                                        <p:tav tm="0">
                                          <p:val>
                                            <p:strVal val="0"/>
                                          </p:val>
                                        </p:tav>
                                        <p:tav tm="100000">
                                          <p:val>
                                            <p:strVal val="#ppt_w"/>
                                          </p:val>
                                        </p:tav>
                                      </p:tavLst>
                                    </p:anim>
                                    <p:anim calcmode="lin" valueType="num">
                                      <p:cBhvr additive="base">
                                        <p:cTn id="24" dur="500"/>
                                        <p:tgtEl>
                                          <p:spTgt spid="10"/>
                                        </p:tgtEl>
                                        <p:attrNameLst>
                                          <p:attrName>ppt_h</p:attrName>
                                        </p:attrNameLst>
                                      </p:cBhvr>
                                      <p:tavLst>
                                        <p:tav tm="0">
                                          <p:val>
                                            <p:strVal val="0"/>
                                          </p:val>
                                        </p:tav>
                                        <p:tav tm="100000">
                                          <p:val>
                                            <p:strVal val="#ppt_h"/>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5DCD6"/>
        </a:solidFill>
        <a:effectLst/>
      </p:bgPr>
    </p:bg>
    <p:spTree>
      <p:nvGrpSpPr>
        <p:cNvPr id="1" name=""/>
        <p:cNvGrpSpPr/>
        <p:nvPr/>
      </p:nvGrpSpPr>
      <p:grpSpPr>
        <a:xfrm>
          <a:off x="0" y="0"/>
          <a:ext cx="0" cy="0"/>
          <a:chOff x="0" y="0"/>
          <a:chExt cx="0" cy="0"/>
        </a:xfrm>
      </p:grpSpPr>
      <p:cxnSp>
        <p:nvCxnSpPr>
          <p:cNvPr id="3" name="Shape 391">
            <a:extLst>
              <a:ext uri="{FF2B5EF4-FFF2-40B4-BE49-F238E27FC236}">
                <a16:creationId xmlns:a16="http://schemas.microsoft.com/office/drawing/2014/main" id="{CFD570E3-B103-4C4F-AD5F-CE2BCE178DF2}"/>
              </a:ext>
            </a:extLst>
          </p:cNvPr>
          <p:cNvCxnSpPr/>
          <p:nvPr userDrawn="1"/>
        </p:nvCxnSpPr>
        <p:spPr>
          <a:xfrm>
            <a:off x="6096000" y="0"/>
            <a:ext cx="0" cy="2181225"/>
          </a:xfrm>
          <a:prstGeom prst="straightConnector1">
            <a:avLst/>
          </a:prstGeom>
          <a:noFill/>
          <a:ln w="9525" cap="flat" cmpd="sng">
            <a:solidFill>
              <a:schemeClr val="lt1"/>
            </a:solidFill>
            <a:prstDash val="solid"/>
            <a:miter lim="800000"/>
            <a:headEnd type="none" w="med" len="med"/>
            <a:tailEnd type="oval" w="med" len="med"/>
          </a:ln>
        </p:spPr>
      </p:cxnSp>
      <p:sp>
        <p:nvSpPr>
          <p:cNvPr id="4" name="Shape 392">
            <a:extLst>
              <a:ext uri="{FF2B5EF4-FFF2-40B4-BE49-F238E27FC236}">
                <a16:creationId xmlns:a16="http://schemas.microsoft.com/office/drawing/2014/main" id="{84DDA2E1-CB2C-4523-B7FB-0C1D09677D42}"/>
              </a:ext>
            </a:extLst>
          </p:cNvPr>
          <p:cNvSpPr txBox="1"/>
          <p:nvPr userDrawn="1"/>
        </p:nvSpPr>
        <p:spPr>
          <a:xfrm>
            <a:off x="4124325" y="4024312"/>
            <a:ext cx="3943350" cy="120173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1100"/>
              <a:buFont typeface="Calibri"/>
              <a:buNone/>
            </a:pPr>
            <a:r>
              <a:rPr lang="en-US" sz="1100">
                <a:solidFill>
                  <a:srgbClr val="5FA5AB"/>
                </a:solidFill>
                <a:latin typeface="Calibri"/>
                <a:ea typeface="Calibri"/>
                <a:cs typeface="Calibri"/>
                <a:sym typeface="Calibri"/>
              </a:rPr>
              <a:t>Lorem ipsum dolor sit amet, consectetur adipiscing elit. Donec id est aliquet, ullamcorper lorem nec, gravida.</a:t>
            </a:r>
            <a:endParaRPr>
              <a:solidFill>
                <a:srgbClr val="5FA5AB"/>
              </a:solidFill>
            </a:endParaRPr>
          </a:p>
          <a:p>
            <a:pPr marL="0" marR="0" lvl="0" indent="0" algn="ctr" rtl="0">
              <a:lnSpc>
                <a:spcPct val="100000"/>
              </a:lnSpc>
              <a:spcBef>
                <a:spcPts val="220"/>
              </a:spcBef>
              <a:spcAft>
                <a:spcPts val="0"/>
              </a:spcAft>
              <a:buClr>
                <a:schemeClr val="lt1"/>
              </a:buClr>
              <a:buSzPts val="1100"/>
              <a:buFont typeface="Calibri"/>
              <a:buNone/>
            </a:pPr>
            <a:endParaRPr sz="1100">
              <a:solidFill>
                <a:srgbClr val="5FA5AB"/>
              </a:solidFill>
              <a:latin typeface="Calibri"/>
              <a:ea typeface="Calibri"/>
              <a:cs typeface="Calibri"/>
              <a:sym typeface="Calibri"/>
            </a:endParaRPr>
          </a:p>
        </p:txBody>
      </p:sp>
      <p:sp>
        <p:nvSpPr>
          <p:cNvPr id="5" name="Shape 393">
            <a:extLst>
              <a:ext uri="{FF2B5EF4-FFF2-40B4-BE49-F238E27FC236}">
                <a16:creationId xmlns:a16="http://schemas.microsoft.com/office/drawing/2014/main" id="{051BFDA0-1452-4F63-A97B-DD5336844E68}"/>
              </a:ext>
            </a:extLst>
          </p:cNvPr>
          <p:cNvSpPr txBox="1"/>
          <p:nvPr userDrawn="1"/>
        </p:nvSpPr>
        <p:spPr>
          <a:xfrm>
            <a:off x="4654550" y="3524250"/>
            <a:ext cx="2882900" cy="5889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Source Sans Pro Light"/>
              <a:buNone/>
            </a:pPr>
            <a:r>
              <a:rPr lang="en-US" sz="2800">
                <a:solidFill>
                  <a:srgbClr val="5FA5AB"/>
                </a:solidFill>
                <a:latin typeface="Source Sans Pro Light"/>
                <a:ea typeface="Source Sans Pro Light"/>
                <a:cs typeface="Source Sans Pro Light"/>
                <a:sym typeface="Source Sans Pro Light"/>
              </a:rPr>
              <a:t>Solución</a:t>
            </a:r>
            <a:endParaRPr>
              <a:solidFill>
                <a:srgbClr val="5FA5AB"/>
              </a:solidFill>
            </a:endParaRPr>
          </a:p>
        </p:txBody>
      </p:sp>
      <p:sp>
        <p:nvSpPr>
          <p:cNvPr id="6" name="Shape 394">
            <a:extLst>
              <a:ext uri="{FF2B5EF4-FFF2-40B4-BE49-F238E27FC236}">
                <a16:creationId xmlns:a16="http://schemas.microsoft.com/office/drawing/2014/main" id="{BC834D35-4854-4D9F-8537-08054E7E56A9}"/>
              </a:ext>
            </a:extLst>
          </p:cNvPr>
          <p:cNvSpPr/>
          <p:nvPr userDrawn="1"/>
        </p:nvSpPr>
        <p:spPr>
          <a:xfrm>
            <a:off x="5600700" y="2398712"/>
            <a:ext cx="990600" cy="1030287"/>
          </a:xfrm>
          <a:custGeom>
            <a:avLst/>
            <a:gdLst/>
            <a:ahLst/>
            <a:cxnLst/>
            <a:rect l="0" t="0" r="0" b="0"/>
            <a:pathLst>
              <a:path w="274" h="284" extrusionOk="0">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428D9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7" name="Shape 372">
            <a:extLst>
              <a:ext uri="{FF2B5EF4-FFF2-40B4-BE49-F238E27FC236}">
                <a16:creationId xmlns:a16="http://schemas.microsoft.com/office/drawing/2014/main" id="{AA231F40-433A-488B-9567-0B55AFDD2309}"/>
              </a:ext>
            </a:extLst>
          </p:cNvPr>
          <p:cNvPicPr preferRelativeResize="0"/>
          <p:nvPr userDrawn="1"/>
        </p:nvPicPr>
        <p:blipFill>
          <a:blip r:embed="rId2">
            <a:alphaModFix/>
          </a:blip>
          <a:stretch>
            <a:fillRect/>
          </a:stretch>
        </p:blipFill>
        <p:spPr>
          <a:xfrm>
            <a:off x="11379479" y="190725"/>
            <a:ext cx="581860" cy="415925"/>
          </a:xfrm>
          <a:prstGeom prst="rect">
            <a:avLst/>
          </a:prstGeom>
          <a:noFill/>
          <a:ln>
            <a:noFill/>
          </a:ln>
        </p:spPr>
      </p:pic>
    </p:spTree>
    <p:extLst>
      <p:ext uri="{BB962C8B-B14F-4D97-AF65-F5344CB8AC3E}">
        <p14:creationId xmlns:p14="http://schemas.microsoft.com/office/powerpoint/2010/main" val="416330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ppt_w</p:attrName>
                                        </p:attrNameLst>
                                      </p:cBhvr>
                                      <p:tavLst>
                                        <p:tav tm="0">
                                          <p:val>
                                            <p:strVal val="0"/>
                                          </p:val>
                                        </p:tav>
                                        <p:tav tm="100000">
                                          <p:val>
                                            <p:strVal val="#ppt_w"/>
                                          </p:val>
                                        </p:tav>
                                      </p:tavLst>
                                    </p:anim>
                                    <p:anim calcmode="lin" valueType="num">
                                      <p:cBhvr additive="base">
                                        <p:cTn id="8" dur="500"/>
                                        <p:tgtEl>
                                          <p:spTgt spid="6"/>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914400" y="2130427"/>
            <a:ext cx="10363200" cy="14700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949494"/>
              </a:buClr>
              <a:buSzPts val="3200"/>
              <a:buFont typeface="Source Sans Pro Light"/>
              <a:buNone/>
              <a:defRPr sz="3200" b="0" i="0" u="none" strike="noStrike" cap="none">
                <a:solidFill>
                  <a:srgbClr val="949494"/>
                </a:solidFill>
                <a:latin typeface="Source Sans Pro Light"/>
                <a:ea typeface="Source Sans Pro Light"/>
                <a:cs typeface="Source Sans Pro Light"/>
                <a:sym typeface="Source Sans Pr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marR="0" lvl="0" algn="ctr" rtl="0">
              <a:spcBef>
                <a:spcPts val="280"/>
              </a:spcBef>
              <a:spcAft>
                <a:spcPts val="0"/>
              </a:spcAft>
              <a:buClr>
                <a:srgbClr val="9A9A9A"/>
              </a:buClr>
              <a:buSzPts val="1400"/>
              <a:buFont typeface="Arial"/>
              <a:buNone/>
              <a:defRPr sz="1400" b="0" i="0" u="none" strike="noStrike" cap="none">
                <a:solidFill>
                  <a:srgbClr val="9A9A9A"/>
                </a:solidFill>
                <a:latin typeface="Calibri"/>
                <a:ea typeface="Calibri"/>
                <a:cs typeface="Calibri"/>
                <a:sym typeface="Calibri"/>
              </a:defRPr>
            </a:lvl1pPr>
            <a:lvl2pPr marR="0" lvl="1" algn="ctr" rtl="0">
              <a:spcBef>
                <a:spcPts val="240"/>
              </a:spcBef>
              <a:spcAft>
                <a:spcPts val="0"/>
              </a:spcAft>
              <a:buClr>
                <a:srgbClr val="9A9A9A"/>
              </a:buClr>
              <a:buSzPts val="1200"/>
              <a:buFont typeface="Arial"/>
              <a:buNone/>
              <a:defRPr sz="1200" b="0" i="0" u="none" strike="noStrike" cap="none">
                <a:solidFill>
                  <a:srgbClr val="9A9A9A"/>
                </a:solidFill>
                <a:latin typeface="Calibri"/>
                <a:ea typeface="Calibri"/>
                <a:cs typeface="Calibri"/>
                <a:sym typeface="Calibri"/>
              </a:defRPr>
            </a:lvl2pPr>
            <a:lvl3pPr marR="0" lvl="2" algn="ctr" rtl="0">
              <a:spcBef>
                <a:spcPts val="220"/>
              </a:spcBef>
              <a:spcAft>
                <a:spcPts val="0"/>
              </a:spcAft>
              <a:buClr>
                <a:srgbClr val="9A9A9A"/>
              </a:buClr>
              <a:buSzPts val="1100"/>
              <a:buFont typeface="Arial"/>
              <a:buNone/>
              <a:defRPr sz="1100" b="0" i="0" u="none" strike="noStrike" cap="none">
                <a:solidFill>
                  <a:srgbClr val="9A9A9A"/>
                </a:solidFill>
                <a:latin typeface="Calibri"/>
                <a:ea typeface="Calibri"/>
                <a:cs typeface="Calibri"/>
                <a:sym typeface="Calibri"/>
              </a:defRPr>
            </a:lvl3pPr>
            <a:lvl4pPr marR="0" lvl="3" algn="ctr" rtl="0">
              <a:spcBef>
                <a:spcPts val="210"/>
              </a:spcBef>
              <a:spcAft>
                <a:spcPts val="0"/>
              </a:spcAft>
              <a:buClr>
                <a:srgbClr val="9A9A9A"/>
              </a:buClr>
              <a:buSzPts val="1050"/>
              <a:buFont typeface="Arial"/>
              <a:buNone/>
              <a:defRPr sz="1050" b="0" i="0" u="none" strike="noStrike" cap="none">
                <a:solidFill>
                  <a:srgbClr val="9A9A9A"/>
                </a:solidFill>
                <a:latin typeface="Calibri"/>
                <a:ea typeface="Calibri"/>
                <a:cs typeface="Calibri"/>
                <a:sym typeface="Calibri"/>
              </a:defRPr>
            </a:lvl4pPr>
            <a:lvl5pPr marR="0" lvl="4" algn="ctr" rtl="0">
              <a:spcBef>
                <a:spcPts val="210"/>
              </a:spcBef>
              <a:spcAft>
                <a:spcPts val="0"/>
              </a:spcAft>
              <a:buClr>
                <a:srgbClr val="9A9A9A"/>
              </a:buClr>
              <a:buSzPts val="1050"/>
              <a:buFont typeface="Arial"/>
              <a:buNone/>
              <a:defRPr sz="1050" b="0" i="0" u="none" strike="noStrike" cap="none">
                <a:solidFill>
                  <a:srgbClr val="9A9A9A"/>
                </a:solidFill>
                <a:latin typeface="Calibri"/>
                <a:ea typeface="Calibri"/>
                <a:cs typeface="Calibri"/>
                <a:sym typeface="Calibri"/>
              </a:defRPr>
            </a:lvl5pPr>
            <a:lvl6pPr marR="0" lvl="5" algn="ctr" rtl="0">
              <a:spcBef>
                <a:spcPts val="400"/>
              </a:spcBef>
              <a:spcAft>
                <a:spcPts val="0"/>
              </a:spcAft>
              <a:buClr>
                <a:srgbClr val="9A9A9A"/>
              </a:buClr>
              <a:buSzPts val="2000"/>
              <a:buFont typeface="Arial"/>
              <a:buNone/>
              <a:defRPr sz="2000" b="0" i="0" u="none" strike="noStrike" cap="none">
                <a:solidFill>
                  <a:srgbClr val="9A9A9A"/>
                </a:solidFill>
                <a:latin typeface="Calibri"/>
                <a:ea typeface="Calibri"/>
                <a:cs typeface="Calibri"/>
                <a:sym typeface="Calibri"/>
              </a:defRPr>
            </a:lvl6pPr>
            <a:lvl7pPr marR="0" lvl="6" algn="ctr" rtl="0">
              <a:spcBef>
                <a:spcPts val="400"/>
              </a:spcBef>
              <a:spcAft>
                <a:spcPts val="0"/>
              </a:spcAft>
              <a:buClr>
                <a:srgbClr val="9A9A9A"/>
              </a:buClr>
              <a:buSzPts val="2000"/>
              <a:buFont typeface="Arial"/>
              <a:buNone/>
              <a:defRPr sz="2000" b="0" i="0" u="none" strike="noStrike" cap="none">
                <a:solidFill>
                  <a:srgbClr val="9A9A9A"/>
                </a:solidFill>
                <a:latin typeface="Calibri"/>
                <a:ea typeface="Calibri"/>
                <a:cs typeface="Calibri"/>
                <a:sym typeface="Calibri"/>
              </a:defRPr>
            </a:lvl7pPr>
            <a:lvl8pPr marR="0" lvl="7" algn="ctr" rtl="0">
              <a:spcBef>
                <a:spcPts val="400"/>
              </a:spcBef>
              <a:spcAft>
                <a:spcPts val="0"/>
              </a:spcAft>
              <a:buClr>
                <a:srgbClr val="9A9A9A"/>
              </a:buClr>
              <a:buSzPts val="2000"/>
              <a:buFont typeface="Arial"/>
              <a:buNone/>
              <a:defRPr sz="2000" b="0" i="0" u="none" strike="noStrike" cap="none">
                <a:solidFill>
                  <a:srgbClr val="9A9A9A"/>
                </a:solidFill>
                <a:latin typeface="Calibri"/>
                <a:ea typeface="Calibri"/>
                <a:cs typeface="Calibri"/>
                <a:sym typeface="Calibri"/>
              </a:defRPr>
            </a:lvl8pPr>
            <a:lvl9pPr marR="0" lvl="8" algn="ctr" rtl="0">
              <a:spcBef>
                <a:spcPts val="400"/>
              </a:spcBef>
              <a:spcAft>
                <a:spcPts val="0"/>
              </a:spcAft>
              <a:buClr>
                <a:srgbClr val="9A9A9A"/>
              </a:buClr>
              <a:buSzPts val="2000"/>
              <a:buFont typeface="Arial"/>
              <a:buNone/>
              <a:defRPr sz="2000" b="0" i="0" u="none" strike="noStrike" cap="none">
                <a:solidFill>
                  <a:srgbClr val="9A9A9A"/>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9C9C9C"/>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9C9C9C"/>
              </a:buClr>
              <a:buSzPts val="1200"/>
              <a:buFont typeface="Calibri"/>
              <a:buNone/>
              <a:defRPr sz="1200" b="0" i="0" u="none" strike="noStrike" cap="none">
                <a:solidFill>
                  <a:srgbClr val="9C9C9C"/>
                </a:solidFill>
                <a:latin typeface="Calibri"/>
                <a:ea typeface="Calibri"/>
                <a:cs typeface="Calibri"/>
                <a:sym typeface="Calibri"/>
              </a:defRPr>
            </a:lvl1pPr>
            <a:lvl2pPr marL="0" marR="0" lvl="1" indent="0" algn="r" rtl="0">
              <a:lnSpc>
                <a:spcPct val="100000"/>
              </a:lnSpc>
              <a:spcBef>
                <a:spcPts val="0"/>
              </a:spcBef>
              <a:spcAft>
                <a:spcPts val="0"/>
              </a:spcAft>
              <a:buClr>
                <a:srgbClr val="9C9C9C"/>
              </a:buClr>
              <a:buSzPts val="1200"/>
              <a:buFont typeface="Calibri"/>
              <a:buNone/>
              <a:defRPr sz="1200" b="0" i="0" u="none" strike="noStrike" cap="none">
                <a:solidFill>
                  <a:srgbClr val="9C9C9C"/>
                </a:solidFill>
                <a:latin typeface="Calibri"/>
                <a:ea typeface="Calibri"/>
                <a:cs typeface="Calibri"/>
                <a:sym typeface="Calibri"/>
              </a:defRPr>
            </a:lvl2pPr>
            <a:lvl3pPr marL="0" marR="0" lvl="2" indent="0" algn="r" rtl="0">
              <a:lnSpc>
                <a:spcPct val="100000"/>
              </a:lnSpc>
              <a:spcBef>
                <a:spcPts val="0"/>
              </a:spcBef>
              <a:spcAft>
                <a:spcPts val="0"/>
              </a:spcAft>
              <a:buClr>
                <a:srgbClr val="9C9C9C"/>
              </a:buClr>
              <a:buSzPts val="1200"/>
              <a:buFont typeface="Calibri"/>
              <a:buNone/>
              <a:defRPr sz="1200" b="0" i="0" u="none" strike="noStrike" cap="none">
                <a:solidFill>
                  <a:srgbClr val="9C9C9C"/>
                </a:solidFill>
                <a:latin typeface="Calibri"/>
                <a:ea typeface="Calibri"/>
                <a:cs typeface="Calibri"/>
                <a:sym typeface="Calibri"/>
              </a:defRPr>
            </a:lvl3pPr>
            <a:lvl4pPr marL="0" marR="0" lvl="3" indent="0" algn="r" rtl="0">
              <a:lnSpc>
                <a:spcPct val="100000"/>
              </a:lnSpc>
              <a:spcBef>
                <a:spcPts val="0"/>
              </a:spcBef>
              <a:spcAft>
                <a:spcPts val="0"/>
              </a:spcAft>
              <a:buClr>
                <a:srgbClr val="9C9C9C"/>
              </a:buClr>
              <a:buSzPts val="1200"/>
              <a:buFont typeface="Calibri"/>
              <a:buNone/>
              <a:defRPr sz="1200" b="0" i="0" u="none" strike="noStrike" cap="none">
                <a:solidFill>
                  <a:srgbClr val="9C9C9C"/>
                </a:solidFill>
                <a:latin typeface="Calibri"/>
                <a:ea typeface="Calibri"/>
                <a:cs typeface="Calibri"/>
                <a:sym typeface="Calibri"/>
              </a:defRPr>
            </a:lvl4pPr>
            <a:lvl5pPr marL="0" marR="0" lvl="4" indent="0" algn="r" rtl="0">
              <a:lnSpc>
                <a:spcPct val="100000"/>
              </a:lnSpc>
              <a:spcBef>
                <a:spcPts val="0"/>
              </a:spcBef>
              <a:spcAft>
                <a:spcPts val="0"/>
              </a:spcAft>
              <a:buClr>
                <a:srgbClr val="9C9C9C"/>
              </a:buClr>
              <a:buSzPts val="1200"/>
              <a:buFont typeface="Calibri"/>
              <a:buNone/>
              <a:defRPr sz="1200" b="0" i="0" u="none" strike="noStrike" cap="none">
                <a:solidFill>
                  <a:srgbClr val="9C9C9C"/>
                </a:solidFill>
                <a:latin typeface="Calibri"/>
                <a:ea typeface="Calibri"/>
                <a:cs typeface="Calibri"/>
                <a:sym typeface="Calibri"/>
              </a:defRPr>
            </a:lvl5pPr>
            <a:lvl6pPr marL="0" marR="0" lvl="5" indent="0" algn="r" rtl="0">
              <a:lnSpc>
                <a:spcPct val="100000"/>
              </a:lnSpc>
              <a:spcBef>
                <a:spcPts val="0"/>
              </a:spcBef>
              <a:spcAft>
                <a:spcPts val="0"/>
              </a:spcAft>
              <a:buClr>
                <a:srgbClr val="9C9C9C"/>
              </a:buClr>
              <a:buSzPts val="1200"/>
              <a:buFont typeface="Calibri"/>
              <a:buNone/>
              <a:defRPr sz="1200" b="0" i="0" u="none" strike="noStrike" cap="none">
                <a:solidFill>
                  <a:srgbClr val="9C9C9C"/>
                </a:solidFill>
                <a:latin typeface="Calibri"/>
                <a:ea typeface="Calibri"/>
                <a:cs typeface="Calibri"/>
                <a:sym typeface="Calibri"/>
              </a:defRPr>
            </a:lvl6pPr>
            <a:lvl7pPr marL="0" marR="0" lvl="6" indent="0" algn="r" rtl="0">
              <a:lnSpc>
                <a:spcPct val="100000"/>
              </a:lnSpc>
              <a:spcBef>
                <a:spcPts val="0"/>
              </a:spcBef>
              <a:spcAft>
                <a:spcPts val="0"/>
              </a:spcAft>
              <a:buClr>
                <a:srgbClr val="9C9C9C"/>
              </a:buClr>
              <a:buSzPts val="1200"/>
              <a:buFont typeface="Calibri"/>
              <a:buNone/>
              <a:defRPr sz="1200" b="0" i="0" u="none" strike="noStrike" cap="none">
                <a:solidFill>
                  <a:srgbClr val="9C9C9C"/>
                </a:solidFill>
                <a:latin typeface="Calibri"/>
                <a:ea typeface="Calibri"/>
                <a:cs typeface="Calibri"/>
                <a:sym typeface="Calibri"/>
              </a:defRPr>
            </a:lvl7pPr>
            <a:lvl8pPr marL="0" marR="0" lvl="7" indent="0" algn="r" rtl="0">
              <a:lnSpc>
                <a:spcPct val="100000"/>
              </a:lnSpc>
              <a:spcBef>
                <a:spcPts val="0"/>
              </a:spcBef>
              <a:spcAft>
                <a:spcPts val="0"/>
              </a:spcAft>
              <a:buClr>
                <a:srgbClr val="9C9C9C"/>
              </a:buClr>
              <a:buSzPts val="1200"/>
              <a:buFont typeface="Calibri"/>
              <a:buNone/>
              <a:defRPr sz="1200" b="0" i="0" u="none" strike="noStrike" cap="none">
                <a:solidFill>
                  <a:srgbClr val="9C9C9C"/>
                </a:solidFill>
                <a:latin typeface="Calibri"/>
                <a:ea typeface="Calibri"/>
                <a:cs typeface="Calibri"/>
                <a:sym typeface="Calibri"/>
              </a:defRPr>
            </a:lvl8pPr>
            <a:lvl9pPr marL="0" marR="0" lvl="8" indent="0" algn="r" rtl="0">
              <a:lnSpc>
                <a:spcPct val="100000"/>
              </a:lnSpc>
              <a:spcBef>
                <a:spcPts val="0"/>
              </a:spcBef>
              <a:spcAft>
                <a:spcPts val="0"/>
              </a:spcAft>
              <a:buClr>
                <a:srgbClr val="9C9C9C"/>
              </a:buClr>
              <a:buSzPts val="1200"/>
              <a:buFont typeface="Calibri"/>
              <a:buNone/>
              <a:defRPr sz="1200" b="0" i="0" u="none" strike="noStrike" cap="none">
                <a:solidFill>
                  <a:srgbClr val="9C9C9C"/>
                </a:solidFill>
                <a:latin typeface="Calibri"/>
                <a:ea typeface="Calibri"/>
                <a:cs typeface="Calibri"/>
                <a:sym typeface="Calibri"/>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2915954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949494"/>
              </a:buClr>
              <a:buSzPts val="3200"/>
              <a:buFont typeface="Source Sans Pro Light"/>
              <a:buNone/>
              <a:defRPr sz="3200" b="0" i="0" u="none" strike="noStrike" cap="none">
                <a:solidFill>
                  <a:srgbClr val="949494"/>
                </a:solidFill>
                <a:latin typeface="Source Sans Pro Light"/>
                <a:ea typeface="Source Sans Pro Light"/>
                <a:cs typeface="Source Sans Pro Light"/>
                <a:sym typeface="Source Sans Pr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609600" y="1600200"/>
            <a:ext cx="10972800" cy="4525962"/>
          </a:xfrm>
          <a:prstGeom prst="rect">
            <a:avLst/>
          </a:prstGeom>
          <a:noFill/>
          <a:ln>
            <a:noFill/>
          </a:ln>
        </p:spPr>
        <p:txBody>
          <a:bodyPr spcFirstLastPara="1" wrap="square" lIns="91425" tIns="45700" rIns="91425" bIns="45700" anchor="t" anchorCtr="0"/>
          <a:lstStyle>
            <a:lvl1pPr marL="457200" marR="0" lvl="0" indent="-317500" algn="l" rtl="0">
              <a:spcBef>
                <a:spcPts val="280"/>
              </a:spcBef>
              <a:spcAft>
                <a:spcPts val="0"/>
              </a:spcAft>
              <a:buClr>
                <a:srgbClr val="A5A5A5"/>
              </a:buClr>
              <a:buSzPts val="1400"/>
              <a:buFont typeface="Arial"/>
              <a:buChar char="•"/>
              <a:defRPr sz="1400" b="0" i="0" u="none" strike="noStrike" cap="none">
                <a:solidFill>
                  <a:srgbClr val="A5A5A5"/>
                </a:solidFill>
                <a:latin typeface="Calibri"/>
                <a:ea typeface="Calibri"/>
                <a:cs typeface="Calibri"/>
                <a:sym typeface="Calibri"/>
              </a:defRPr>
            </a:lvl1pPr>
            <a:lvl2pPr marL="914400" marR="0" lvl="1" indent="-304800" algn="l" rtl="0">
              <a:spcBef>
                <a:spcPts val="240"/>
              </a:spcBef>
              <a:spcAft>
                <a:spcPts val="0"/>
              </a:spcAft>
              <a:buClr>
                <a:srgbClr val="A5A5A5"/>
              </a:buClr>
              <a:buSzPts val="1200"/>
              <a:buFont typeface="Arial"/>
              <a:buChar char="–"/>
              <a:defRPr sz="1200" b="0" i="0" u="none" strike="noStrike" cap="none">
                <a:solidFill>
                  <a:srgbClr val="A5A5A5"/>
                </a:solidFill>
                <a:latin typeface="Calibri"/>
                <a:ea typeface="Calibri"/>
                <a:cs typeface="Calibri"/>
                <a:sym typeface="Calibri"/>
              </a:defRPr>
            </a:lvl2pPr>
            <a:lvl3pPr marL="1371600" marR="0" lvl="2" indent="-298450" algn="l" rtl="0">
              <a:spcBef>
                <a:spcPts val="220"/>
              </a:spcBef>
              <a:spcAft>
                <a:spcPts val="0"/>
              </a:spcAft>
              <a:buClr>
                <a:srgbClr val="A5A5A5"/>
              </a:buClr>
              <a:buSzPts val="1100"/>
              <a:buFont typeface="Arial"/>
              <a:buChar char="•"/>
              <a:defRPr sz="1100" b="0" i="0" u="none" strike="noStrike" cap="none">
                <a:solidFill>
                  <a:srgbClr val="A5A5A5"/>
                </a:solidFill>
                <a:latin typeface="Calibri"/>
                <a:ea typeface="Calibri"/>
                <a:cs typeface="Calibri"/>
                <a:sym typeface="Calibri"/>
              </a:defRPr>
            </a:lvl3pPr>
            <a:lvl4pPr marL="1828800" marR="0" lvl="3" indent="-295275" algn="l" rtl="0">
              <a:spcBef>
                <a:spcPts val="210"/>
              </a:spcBef>
              <a:spcAft>
                <a:spcPts val="0"/>
              </a:spcAft>
              <a:buClr>
                <a:srgbClr val="A5A5A5"/>
              </a:buClr>
              <a:buSzPts val="1050"/>
              <a:buFont typeface="Arial"/>
              <a:buChar char="–"/>
              <a:defRPr sz="1050" b="0" i="0" u="none" strike="noStrike" cap="none">
                <a:solidFill>
                  <a:srgbClr val="A5A5A5"/>
                </a:solidFill>
                <a:latin typeface="Calibri"/>
                <a:ea typeface="Calibri"/>
                <a:cs typeface="Calibri"/>
                <a:sym typeface="Calibri"/>
              </a:defRPr>
            </a:lvl4pPr>
            <a:lvl5pPr marL="2286000" marR="0" lvl="4" indent="-295275" algn="l" rtl="0">
              <a:spcBef>
                <a:spcPts val="210"/>
              </a:spcBef>
              <a:spcAft>
                <a:spcPts val="0"/>
              </a:spcAft>
              <a:buClr>
                <a:srgbClr val="A5A5A5"/>
              </a:buClr>
              <a:buSzPts val="1050"/>
              <a:buFont typeface="Arial"/>
              <a:buChar char="»"/>
              <a:defRPr sz="1050" b="0" i="0" u="none" strike="noStrike" cap="none">
                <a:solidFill>
                  <a:srgbClr val="A5A5A5"/>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9C9C9C"/>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1pPr>
            <a:lvl2pPr marL="0" marR="0" lvl="1"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2pPr>
            <a:lvl3pPr marL="0" marR="0" lvl="2"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3pPr>
            <a:lvl4pPr marL="0" marR="0" lvl="3"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4pPr>
            <a:lvl5pPr marL="0" marR="0" lvl="4"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5pPr>
            <a:lvl6pPr marL="0" marR="0" lvl="5"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6pPr>
            <a:lvl7pPr marL="0" marR="0" lvl="6"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7pPr>
            <a:lvl8pPr marL="0" marR="0" lvl="7"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8pPr>
            <a:lvl9pPr marL="0" marR="0" lvl="8"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1014256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rot="5400000">
            <a:off x="8016875" y="1028700"/>
            <a:ext cx="4387851" cy="2743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949494"/>
              </a:buClr>
              <a:buSzPts val="3200"/>
              <a:buFont typeface="Source Sans Pro Light"/>
              <a:buNone/>
              <a:defRPr sz="3200" b="0" i="0" u="none" strike="noStrike" cap="none">
                <a:solidFill>
                  <a:srgbClr val="949494"/>
                </a:solidFill>
                <a:latin typeface="Source Sans Pro Light"/>
                <a:ea typeface="Source Sans Pro Light"/>
                <a:cs typeface="Source Sans Pro Light"/>
                <a:sym typeface="Source Sans Pr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rot="5400000">
            <a:off x="2428876" y="-1612900"/>
            <a:ext cx="4387851" cy="8026400"/>
          </a:xfrm>
          <a:prstGeom prst="rect">
            <a:avLst/>
          </a:prstGeom>
          <a:noFill/>
          <a:ln>
            <a:noFill/>
          </a:ln>
        </p:spPr>
        <p:txBody>
          <a:bodyPr spcFirstLastPara="1" wrap="square" lIns="91425" tIns="45700" rIns="91425" bIns="45700" anchor="t" anchorCtr="0"/>
          <a:lstStyle>
            <a:lvl1pPr marL="457200" marR="0" lvl="0" indent="-317500" algn="l" rtl="0">
              <a:spcBef>
                <a:spcPts val="280"/>
              </a:spcBef>
              <a:spcAft>
                <a:spcPts val="0"/>
              </a:spcAft>
              <a:buClr>
                <a:srgbClr val="A5A5A5"/>
              </a:buClr>
              <a:buSzPts val="1400"/>
              <a:buFont typeface="Arial"/>
              <a:buChar char="•"/>
              <a:defRPr sz="1400">
                <a:solidFill>
                  <a:srgbClr val="A5A5A5"/>
                </a:solidFill>
                <a:latin typeface="Calibri"/>
                <a:ea typeface="Calibri"/>
                <a:cs typeface="Calibri"/>
                <a:sym typeface="Calibri"/>
              </a:defRPr>
            </a:lvl1pPr>
            <a:lvl2pPr marL="914400" marR="0" lvl="1" indent="-304800" algn="l" rtl="0">
              <a:spcBef>
                <a:spcPts val="240"/>
              </a:spcBef>
              <a:spcAft>
                <a:spcPts val="0"/>
              </a:spcAft>
              <a:buClr>
                <a:srgbClr val="A5A5A5"/>
              </a:buClr>
              <a:buSzPts val="1200"/>
              <a:buFont typeface="Arial"/>
              <a:buChar char="–"/>
              <a:defRPr sz="1200" b="0" i="0" u="none" strike="noStrike" cap="none">
                <a:solidFill>
                  <a:srgbClr val="A5A5A5"/>
                </a:solidFill>
                <a:latin typeface="Calibri"/>
                <a:ea typeface="Calibri"/>
                <a:cs typeface="Calibri"/>
                <a:sym typeface="Calibri"/>
              </a:defRPr>
            </a:lvl2pPr>
            <a:lvl3pPr marL="1371600" marR="0" lvl="2" indent="-298450" algn="l" rtl="0">
              <a:spcBef>
                <a:spcPts val="220"/>
              </a:spcBef>
              <a:spcAft>
                <a:spcPts val="0"/>
              </a:spcAft>
              <a:buClr>
                <a:srgbClr val="A5A5A5"/>
              </a:buClr>
              <a:buSzPts val="1100"/>
              <a:buFont typeface="Arial"/>
              <a:buChar char="•"/>
              <a:defRPr sz="1100" b="0" i="0" u="none" strike="noStrike" cap="none">
                <a:solidFill>
                  <a:srgbClr val="A5A5A5"/>
                </a:solidFill>
                <a:latin typeface="Calibri"/>
                <a:ea typeface="Calibri"/>
                <a:cs typeface="Calibri"/>
                <a:sym typeface="Calibri"/>
              </a:defRPr>
            </a:lvl3pPr>
            <a:lvl4pPr marL="1828800" marR="0" lvl="3" indent="-295275" algn="l" rtl="0">
              <a:spcBef>
                <a:spcPts val="210"/>
              </a:spcBef>
              <a:spcAft>
                <a:spcPts val="0"/>
              </a:spcAft>
              <a:buClr>
                <a:srgbClr val="A5A5A5"/>
              </a:buClr>
              <a:buSzPts val="1050"/>
              <a:buFont typeface="Arial"/>
              <a:buChar char="–"/>
              <a:defRPr sz="1050" b="0" i="0" u="none" strike="noStrike" cap="none">
                <a:solidFill>
                  <a:srgbClr val="A5A5A5"/>
                </a:solidFill>
                <a:latin typeface="Calibri"/>
                <a:ea typeface="Calibri"/>
                <a:cs typeface="Calibri"/>
                <a:sym typeface="Calibri"/>
              </a:defRPr>
            </a:lvl4pPr>
            <a:lvl5pPr marL="2286000" marR="0" lvl="4" indent="-295275" algn="l" rtl="0">
              <a:spcBef>
                <a:spcPts val="210"/>
              </a:spcBef>
              <a:spcAft>
                <a:spcPts val="0"/>
              </a:spcAft>
              <a:buClr>
                <a:srgbClr val="A5A5A5"/>
              </a:buClr>
              <a:buSzPts val="1050"/>
              <a:buFont typeface="Arial"/>
              <a:buChar char="»"/>
              <a:defRPr sz="1050" b="0" i="0" u="none" strike="noStrike" cap="none">
                <a:solidFill>
                  <a:srgbClr val="A5A5A5"/>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9C9C9C"/>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1pPr>
            <a:lvl2pPr marL="0" marR="0" lvl="1"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2pPr>
            <a:lvl3pPr marL="0" marR="0" lvl="2"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3pPr>
            <a:lvl4pPr marL="0" marR="0" lvl="3"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4pPr>
            <a:lvl5pPr marL="0" marR="0" lvl="4"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5pPr>
            <a:lvl6pPr marL="0" marR="0" lvl="5"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6pPr>
            <a:lvl7pPr marL="0" marR="0" lvl="6"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7pPr>
            <a:lvl8pPr marL="0" marR="0" lvl="7"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8pPr>
            <a:lvl9pPr marL="0" marR="0" lvl="8"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967255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949494"/>
              </a:buClr>
              <a:buSzPts val="3200"/>
              <a:buFont typeface="Source Sans Pro Light"/>
              <a:buNone/>
              <a:defRPr sz="3200" b="0" i="0" u="none" strike="noStrike" cap="none">
                <a:solidFill>
                  <a:srgbClr val="949494"/>
                </a:solidFill>
                <a:latin typeface="Source Sans Pro Light"/>
                <a:ea typeface="Source Sans Pro Light"/>
                <a:cs typeface="Source Sans Pro Light"/>
                <a:sym typeface="Source Sans Pr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rot="5400000">
            <a:off x="3833019" y="-1623219"/>
            <a:ext cx="4525962" cy="10972800"/>
          </a:xfrm>
          <a:prstGeom prst="rect">
            <a:avLst/>
          </a:prstGeom>
          <a:noFill/>
          <a:ln>
            <a:noFill/>
          </a:ln>
        </p:spPr>
        <p:txBody>
          <a:bodyPr spcFirstLastPara="1" wrap="square" lIns="91425" tIns="45700" rIns="91425" bIns="45700" anchor="t" anchorCtr="0"/>
          <a:lstStyle>
            <a:lvl1pPr marL="457200" marR="0" lvl="0" indent="-317500" algn="l" rtl="0">
              <a:spcBef>
                <a:spcPts val="280"/>
              </a:spcBef>
              <a:spcAft>
                <a:spcPts val="0"/>
              </a:spcAft>
              <a:buClr>
                <a:srgbClr val="A5A5A5"/>
              </a:buClr>
              <a:buSzPts val="1400"/>
              <a:buFont typeface="Arial"/>
              <a:buChar char="•"/>
              <a:defRPr sz="1400">
                <a:solidFill>
                  <a:srgbClr val="A5A5A5"/>
                </a:solidFill>
                <a:latin typeface="Calibri"/>
                <a:ea typeface="Calibri"/>
                <a:cs typeface="Calibri"/>
                <a:sym typeface="Calibri"/>
              </a:defRPr>
            </a:lvl1pPr>
            <a:lvl2pPr marL="914400" marR="0" lvl="1" indent="-304800" algn="l" rtl="0">
              <a:spcBef>
                <a:spcPts val="240"/>
              </a:spcBef>
              <a:spcAft>
                <a:spcPts val="0"/>
              </a:spcAft>
              <a:buClr>
                <a:srgbClr val="A5A5A5"/>
              </a:buClr>
              <a:buSzPts val="1200"/>
              <a:buFont typeface="Arial"/>
              <a:buChar char="–"/>
              <a:defRPr sz="1200" b="0" i="0" u="none" strike="noStrike" cap="none">
                <a:solidFill>
                  <a:srgbClr val="A5A5A5"/>
                </a:solidFill>
                <a:latin typeface="Calibri"/>
                <a:ea typeface="Calibri"/>
                <a:cs typeface="Calibri"/>
                <a:sym typeface="Calibri"/>
              </a:defRPr>
            </a:lvl2pPr>
            <a:lvl3pPr marL="1371600" marR="0" lvl="2" indent="-298450" algn="l" rtl="0">
              <a:spcBef>
                <a:spcPts val="220"/>
              </a:spcBef>
              <a:spcAft>
                <a:spcPts val="0"/>
              </a:spcAft>
              <a:buClr>
                <a:srgbClr val="A5A5A5"/>
              </a:buClr>
              <a:buSzPts val="1100"/>
              <a:buFont typeface="Arial"/>
              <a:buChar char="•"/>
              <a:defRPr sz="1100" b="0" i="0" u="none" strike="noStrike" cap="none">
                <a:solidFill>
                  <a:srgbClr val="A5A5A5"/>
                </a:solidFill>
                <a:latin typeface="Calibri"/>
                <a:ea typeface="Calibri"/>
                <a:cs typeface="Calibri"/>
                <a:sym typeface="Calibri"/>
              </a:defRPr>
            </a:lvl3pPr>
            <a:lvl4pPr marL="1828800" marR="0" lvl="3" indent="-295275" algn="l" rtl="0">
              <a:spcBef>
                <a:spcPts val="210"/>
              </a:spcBef>
              <a:spcAft>
                <a:spcPts val="0"/>
              </a:spcAft>
              <a:buClr>
                <a:srgbClr val="A5A5A5"/>
              </a:buClr>
              <a:buSzPts val="1050"/>
              <a:buFont typeface="Arial"/>
              <a:buChar char="–"/>
              <a:defRPr sz="1050" b="0" i="0" u="none" strike="noStrike" cap="none">
                <a:solidFill>
                  <a:srgbClr val="A5A5A5"/>
                </a:solidFill>
                <a:latin typeface="Calibri"/>
                <a:ea typeface="Calibri"/>
                <a:cs typeface="Calibri"/>
                <a:sym typeface="Calibri"/>
              </a:defRPr>
            </a:lvl4pPr>
            <a:lvl5pPr marL="2286000" marR="0" lvl="4" indent="-295275" algn="l" rtl="0">
              <a:spcBef>
                <a:spcPts val="210"/>
              </a:spcBef>
              <a:spcAft>
                <a:spcPts val="0"/>
              </a:spcAft>
              <a:buClr>
                <a:srgbClr val="A5A5A5"/>
              </a:buClr>
              <a:buSzPts val="1050"/>
              <a:buFont typeface="Arial"/>
              <a:buChar char="»"/>
              <a:defRPr sz="1050" b="0" i="0" u="none" strike="noStrike" cap="none">
                <a:solidFill>
                  <a:srgbClr val="A5A5A5"/>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9C9C9C"/>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1pPr>
            <a:lvl2pPr marL="0" marR="0" lvl="1"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2pPr>
            <a:lvl3pPr marL="0" marR="0" lvl="2"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3pPr>
            <a:lvl4pPr marL="0" marR="0" lvl="3"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4pPr>
            <a:lvl5pPr marL="0" marR="0" lvl="4"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5pPr>
            <a:lvl6pPr marL="0" marR="0" lvl="5"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6pPr>
            <a:lvl7pPr marL="0" marR="0" lvl="6"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7pPr>
            <a:lvl8pPr marL="0" marR="0" lvl="7"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8pPr>
            <a:lvl9pPr marL="0" marR="0" lvl="8"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402197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2389717" y="4800601"/>
            <a:ext cx="7315200" cy="566739"/>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949494"/>
              </a:buClr>
              <a:buSzPts val="2000"/>
              <a:buFont typeface="Source Sans Pro Light"/>
              <a:buNone/>
              <a:defRPr sz="2000" b="1" i="0" u="none" strike="noStrike" cap="none">
                <a:solidFill>
                  <a:srgbClr val="949494"/>
                </a:solidFill>
                <a:latin typeface="Source Sans Pro Light"/>
                <a:ea typeface="Source Sans Pro Light"/>
                <a:cs typeface="Source Sans Pro Light"/>
                <a:sym typeface="Source Sans Pr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Shape 41"/>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A5A5A5"/>
              </a:buClr>
              <a:buSzPts val="3200"/>
              <a:buFont typeface="Arial"/>
              <a:buNone/>
              <a:defRPr sz="3200">
                <a:solidFill>
                  <a:srgbClr val="A5A5A5"/>
                </a:solidFill>
                <a:latin typeface="Calibri"/>
                <a:ea typeface="Calibri"/>
                <a:cs typeface="Calibri"/>
                <a:sym typeface="Calibri"/>
              </a:defRPr>
            </a:lvl1pPr>
            <a:lvl2pPr marR="0" lvl="1" algn="l" rtl="0">
              <a:spcBef>
                <a:spcPts val="560"/>
              </a:spcBef>
              <a:spcAft>
                <a:spcPts val="0"/>
              </a:spcAft>
              <a:buClr>
                <a:srgbClr val="A5A5A5"/>
              </a:buClr>
              <a:buSzPts val="2800"/>
              <a:buFont typeface="Arial"/>
              <a:buNone/>
              <a:defRPr sz="2800" b="0" i="0" u="none" strike="noStrike" cap="none">
                <a:solidFill>
                  <a:srgbClr val="A5A5A5"/>
                </a:solidFill>
                <a:latin typeface="Calibri"/>
                <a:ea typeface="Calibri"/>
                <a:cs typeface="Calibri"/>
                <a:sym typeface="Calibri"/>
              </a:defRPr>
            </a:lvl2pPr>
            <a:lvl3pPr marR="0" lvl="2" algn="l" rtl="0">
              <a:spcBef>
                <a:spcPts val="480"/>
              </a:spcBef>
              <a:spcAft>
                <a:spcPts val="0"/>
              </a:spcAft>
              <a:buClr>
                <a:srgbClr val="A5A5A5"/>
              </a:buClr>
              <a:buSzPts val="2400"/>
              <a:buFont typeface="Arial"/>
              <a:buNone/>
              <a:defRPr sz="2400" b="0" i="0" u="none" strike="noStrike" cap="none">
                <a:solidFill>
                  <a:srgbClr val="A5A5A5"/>
                </a:solidFill>
                <a:latin typeface="Calibri"/>
                <a:ea typeface="Calibri"/>
                <a:cs typeface="Calibri"/>
                <a:sym typeface="Calibri"/>
              </a:defRPr>
            </a:lvl3pPr>
            <a:lvl4pPr marR="0" lvl="3" algn="l" rtl="0">
              <a:spcBef>
                <a:spcPts val="400"/>
              </a:spcBef>
              <a:spcAft>
                <a:spcPts val="0"/>
              </a:spcAft>
              <a:buClr>
                <a:srgbClr val="A5A5A5"/>
              </a:buClr>
              <a:buSzPts val="2000"/>
              <a:buFont typeface="Arial"/>
              <a:buNone/>
              <a:defRPr sz="2000" b="0" i="0" u="none" strike="noStrike" cap="none">
                <a:solidFill>
                  <a:srgbClr val="A5A5A5"/>
                </a:solidFill>
                <a:latin typeface="Calibri"/>
                <a:ea typeface="Calibri"/>
                <a:cs typeface="Calibri"/>
                <a:sym typeface="Calibri"/>
              </a:defRPr>
            </a:lvl4pPr>
            <a:lvl5pPr marR="0" lvl="4" algn="l" rtl="0">
              <a:spcBef>
                <a:spcPts val="400"/>
              </a:spcBef>
              <a:spcAft>
                <a:spcPts val="0"/>
              </a:spcAft>
              <a:buClr>
                <a:srgbClr val="A5A5A5"/>
              </a:buClr>
              <a:buSzPts val="2000"/>
              <a:buFont typeface="Arial"/>
              <a:buNone/>
              <a:defRPr sz="2000" b="0" i="0" u="none" strike="noStrike" cap="none">
                <a:solidFill>
                  <a:srgbClr val="A5A5A5"/>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2389717" y="5367339"/>
            <a:ext cx="7315200" cy="8048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A5A5A5"/>
              </a:buClr>
              <a:buSzPts val="1400"/>
              <a:buFont typeface="Arial"/>
              <a:buNone/>
              <a:defRPr sz="1400">
                <a:solidFill>
                  <a:srgbClr val="A5A5A5"/>
                </a:solidFill>
                <a:latin typeface="Calibri"/>
                <a:ea typeface="Calibri"/>
                <a:cs typeface="Calibri"/>
                <a:sym typeface="Calibri"/>
              </a:defRPr>
            </a:lvl1pPr>
            <a:lvl2pPr marL="914400" marR="0" lvl="1" indent="-228600" algn="l" rtl="0">
              <a:spcBef>
                <a:spcPts val="240"/>
              </a:spcBef>
              <a:spcAft>
                <a:spcPts val="0"/>
              </a:spcAft>
              <a:buClr>
                <a:srgbClr val="A5A5A5"/>
              </a:buClr>
              <a:buSzPts val="1200"/>
              <a:buFont typeface="Arial"/>
              <a:buNone/>
              <a:defRPr sz="1200" b="0" i="0" u="none" strike="noStrike" cap="none">
                <a:solidFill>
                  <a:srgbClr val="A5A5A5"/>
                </a:solidFill>
                <a:latin typeface="Calibri"/>
                <a:ea typeface="Calibri"/>
                <a:cs typeface="Calibri"/>
                <a:sym typeface="Calibri"/>
              </a:defRPr>
            </a:lvl2pPr>
            <a:lvl3pPr marL="1371600" marR="0" lvl="2" indent="-228600" algn="l" rtl="0">
              <a:spcBef>
                <a:spcPts val="200"/>
              </a:spcBef>
              <a:spcAft>
                <a:spcPts val="0"/>
              </a:spcAft>
              <a:buClr>
                <a:srgbClr val="A5A5A5"/>
              </a:buClr>
              <a:buSzPts val="1000"/>
              <a:buFont typeface="Arial"/>
              <a:buNone/>
              <a:defRPr sz="1000" b="0" i="0" u="none" strike="noStrike" cap="none">
                <a:solidFill>
                  <a:srgbClr val="A5A5A5"/>
                </a:solidFill>
                <a:latin typeface="Calibri"/>
                <a:ea typeface="Calibri"/>
                <a:cs typeface="Calibri"/>
                <a:sym typeface="Calibri"/>
              </a:defRPr>
            </a:lvl3pPr>
            <a:lvl4pPr marL="1828800" marR="0" lvl="3" indent="-228600" algn="l" rtl="0">
              <a:spcBef>
                <a:spcPts val="180"/>
              </a:spcBef>
              <a:spcAft>
                <a:spcPts val="0"/>
              </a:spcAft>
              <a:buClr>
                <a:srgbClr val="A5A5A5"/>
              </a:buClr>
              <a:buSzPts val="900"/>
              <a:buFont typeface="Arial"/>
              <a:buNone/>
              <a:defRPr sz="900" b="0" i="0" u="none" strike="noStrike" cap="none">
                <a:solidFill>
                  <a:srgbClr val="A5A5A5"/>
                </a:solidFill>
                <a:latin typeface="Calibri"/>
                <a:ea typeface="Calibri"/>
                <a:cs typeface="Calibri"/>
                <a:sym typeface="Calibri"/>
              </a:defRPr>
            </a:lvl4pPr>
            <a:lvl5pPr marL="2286000" marR="0" lvl="4" indent="-228600" algn="l" rtl="0">
              <a:spcBef>
                <a:spcPts val="180"/>
              </a:spcBef>
              <a:spcAft>
                <a:spcPts val="0"/>
              </a:spcAft>
              <a:buClr>
                <a:srgbClr val="A5A5A5"/>
              </a:buClr>
              <a:buSzPts val="900"/>
              <a:buFont typeface="Arial"/>
              <a:buNone/>
              <a:defRPr sz="900" b="0" i="0" u="none" strike="noStrike" cap="none">
                <a:solidFill>
                  <a:srgbClr val="A5A5A5"/>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9C9C9C"/>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1pPr>
            <a:lvl2pPr marL="0" marR="0" lvl="1"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2pPr>
            <a:lvl3pPr marL="0" marR="0" lvl="2"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3pPr>
            <a:lvl4pPr marL="0" marR="0" lvl="3"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4pPr>
            <a:lvl5pPr marL="0" marR="0" lvl="4"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5pPr>
            <a:lvl6pPr marL="0" marR="0" lvl="5"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6pPr>
            <a:lvl7pPr marL="0" marR="0" lvl="6"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7pPr>
            <a:lvl8pPr marL="0" marR="0" lvl="7"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8pPr>
            <a:lvl9pPr marL="0" marR="0" lvl="8"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2046335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09603" y="273050"/>
            <a:ext cx="4011084" cy="116205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949494"/>
              </a:buClr>
              <a:buSzPts val="2000"/>
              <a:buFont typeface="Source Sans Pro Light"/>
              <a:buNone/>
              <a:defRPr sz="2000" b="1" i="0" u="none" strike="noStrike" cap="none">
                <a:solidFill>
                  <a:srgbClr val="949494"/>
                </a:solidFill>
                <a:latin typeface="Source Sans Pro Light"/>
                <a:ea typeface="Source Sans Pro Light"/>
                <a:cs typeface="Source Sans Pro Light"/>
                <a:sym typeface="Source Sans Pr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Shape 48"/>
          <p:cNvSpPr txBox="1">
            <a:spLocks noGrp="1"/>
          </p:cNvSpPr>
          <p:nvPr>
            <p:ph type="body" idx="1"/>
          </p:nvPr>
        </p:nvSpPr>
        <p:spPr>
          <a:xfrm>
            <a:off x="4766733" y="273053"/>
            <a:ext cx="6815667" cy="5853113"/>
          </a:xfrm>
          <a:prstGeom prst="rect">
            <a:avLst/>
          </a:prstGeom>
          <a:noFill/>
          <a:ln>
            <a:noFill/>
          </a:ln>
        </p:spPr>
        <p:txBody>
          <a:bodyPr spcFirstLastPara="1" wrap="square" lIns="91425" tIns="45700" rIns="91425" bIns="45700" anchor="t" anchorCtr="0"/>
          <a:lstStyle>
            <a:lvl1pPr marL="457200" marR="0" lvl="0" indent="-342900" algn="l" rtl="0">
              <a:spcBef>
                <a:spcPts val="360"/>
              </a:spcBef>
              <a:spcAft>
                <a:spcPts val="0"/>
              </a:spcAft>
              <a:buClr>
                <a:srgbClr val="A5A5A5"/>
              </a:buClr>
              <a:buSzPts val="1800"/>
              <a:buFont typeface="Arial"/>
              <a:buChar char="•"/>
              <a:defRPr sz="1800">
                <a:solidFill>
                  <a:srgbClr val="A5A5A5"/>
                </a:solidFill>
                <a:latin typeface="Calibri"/>
                <a:ea typeface="Calibri"/>
                <a:cs typeface="Calibri"/>
                <a:sym typeface="Calibri"/>
              </a:defRPr>
            </a:lvl1pPr>
            <a:lvl2pPr marL="914400" marR="0" lvl="1" indent="-330200" algn="l" rtl="0">
              <a:spcBef>
                <a:spcPts val="320"/>
              </a:spcBef>
              <a:spcAft>
                <a:spcPts val="0"/>
              </a:spcAft>
              <a:buClr>
                <a:srgbClr val="A5A5A5"/>
              </a:buClr>
              <a:buSzPts val="1600"/>
              <a:buFont typeface="Arial"/>
              <a:buChar char="–"/>
              <a:defRPr sz="1600" b="0" i="0" u="none" strike="noStrike" cap="none">
                <a:solidFill>
                  <a:srgbClr val="A5A5A5"/>
                </a:solidFill>
                <a:latin typeface="Calibri"/>
                <a:ea typeface="Calibri"/>
                <a:cs typeface="Calibri"/>
                <a:sym typeface="Calibri"/>
              </a:defRPr>
            </a:lvl2pPr>
            <a:lvl3pPr marL="1371600" marR="0" lvl="2" indent="-317500" algn="l" rtl="0">
              <a:spcBef>
                <a:spcPts val="280"/>
              </a:spcBef>
              <a:spcAft>
                <a:spcPts val="0"/>
              </a:spcAft>
              <a:buClr>
                <a:srgbClr val="A5A5A5"/>
              </a:buClr>
              <a:buSzPts val="1400"/>
              <a:buFont typeface="Arial"/>
              <a:buChar char="•"/>
              <a:defRPr sz="1400" b="0" i="0" u="none" strike="noStrike" cap="none">
                <a:solidFill>
                  <a:srgbClr val="A5A5A5"/>
                </a:solidFill>
                <a:latin typeface="Calibri"/>
                <a:ea typeface="Calibri"/>
                <a:cs typeface="Calibri"/>
                <a:sym typeface="Calibri"/>
              </a:defRPr>
            </a:lvl3pPr>
            <a:lvl4pPr marL="1828800" marR="0" lvl="3" indent="-304800" algn="l" rtl="0">
              <a:spcBef>
                <a:spcPts val="240"/>
              </a:spcBef>
              <a:spcAft>
                <a:spcPts val="0"/>
              </a:spcAft>
              <a:buClr>
                <a:srgbClr val="A5A5A5"/>
              </a:buClr>
              <a:buSzPts val="1200"/>
              <a:buFont typeface="Arial"/>
              <a:buChar char="–"/>
              <a:defRPr sz="1200" b="0" i="0" u="none" strike="noStrike" cap="none">
                <a:solidFill>
                  <a:srgbClr val="A5A5A5"/>
                </a:solidFill>
                <a:latin typeface="Calibri"/>
                <a:ea typeface="Calibri"/>
                <a:cs typeface="Calibri"/>
                <a:sym typeface="Calibri"/>
              </a:defRPr>
            </a:lvl4pPr>
            <a:lvl5pPr marL="2286000" marR="0" lvl="4" indent="-304800" algn="l" rtl="0">
              <a:spcBef>
                <a:spcPts val="240"/>
              </a:spcBef>
              <a:spcAft>
                <a:spcPts val="0"/>
              </a:spcAft>
              <a:buClr>
                <a:srgbClr val="A5A5A5"/>
              </a:buClr>
              <a:buSzPts val="1200"/>
              <a:buFont typeface="Arial"/>
              <a:buChar char="»"/>
              <a:defRPr sz="1200" b="0" i="0" u="none" strike="noStrike" cap="none">
                <a:solidFill>
                  <a:srgbClr val="A5A5A5"/>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A5A5A5"/>
              </a:buClr>
              <a:buSzPts val="1400"/>
              <a:buFont typeface="Arial"/>
              <a:buNone/>
              <a:defRPr sz="1400">
                <a:solidFill>
                  <a:srgbClr val="A5A5A5"/>
                </a:solidFill>
                <a:latin typeface="Calibri"/>
                <a:ea typeface="Calibri"/>
                <a:cs typeface="Calibri"/>
                <a:sym typeface="Calibri"/>
              </a:defRPr>
            </a:lvl1pPr>
            <a:lvl2pPr marL="914400" marR="0" lvl="1" indent="-228600" algn="l" rtl="0">
              <a:spcBef>
                <a:spcPts val="240"/>
              </a:spcBef>
              <a:spcAft>
                <a:spcPts val="0"/>
              </a:spcAft>
              <a:buClr>
                <a:srgbClr val="A5A5A5"/>
              </a:buClr>
              <a:buSzPts val="1200"/>
              <a:buFont typeface="Arial"/>
              <a:buNone/>
              <a:defRPr sz="1200" b="0" i="0" u="none" strike="noStrike" cap="none">
                <a:solidFill>
                  <a:srgbClr val="A5A5A5"/>
                </a:solidFill>
                <a:latin typeface="Calibri"/>
                <a:ea typeface="Calibri"/>
                <a:cs typeface="Calibri"/>
                <a:sym typeface="Calibri"/>
              </a:defRPr>
            </a:lvl2pPr>
            <a:lvl3pPr marL="1371600" marR="0" lvl="2" indent="-228600" algn="l" rtl="0">
              <a:spcBef>
                <a:spcPts val="200"/>
              </a:spcBef>
              <a:spcAft>
                <a:spcPts val="0"/>
              </a:spcAft>
              <a:buClr>
                <a:srgbClr val="A5A5A5"/>
              </a:buClr>
              <a:buSzPts val="1000"/>
              <a:buFont typeface="Arial"/>
              <a:buNone/>
              <a:defRPr sz="1000" b="0" i="0" u="none" strike="noStrike" cap="none">
                <a:solidFill>
                  <a:srgbClr val="A5A5A5"/>
                </a:solidFill>
                <a:latin typeface="Calibri"/>
                <a:ea typeface="Calibri"/>
                <a:cs typeface="Calibri"/>
                <a:sym typeface="Calibri"/>
              </a:defRPr>
            </a:lvl3pPr>
            <a:lvl4pPr marL="1828800" marR="0" lvl="3" indent="-228600" algn="l" rtl="0">
              <a:spcBef>
                <a:spcPts val="180"/>
              </a:spcBef>
              <a:spcAft>
                <a:spcPts val="0"/>
              </a:spcAft>
              <a:buClr>
                <a:srgbClr val="A5A5A5"/>
              </a:buClr>
              <a:buSzPts val="900"/>
              <a:buFont typeface="Arial"/>
              <a:buNone/>
              <a:defRPr sz="900" b="0" i="0" u="none" strike="noStrike" cap="none">
                <a:solidFill>
                  <a:srgbClr val="A5A5A5"/>
                </a:solidFill>
                <a:latin typeface="Calibri"/>
                <a:ea typeface="Calibri"/>
                <a:cs typeface="Calibri"/>
                <a:sym typeface="Calibri"/>
              </a:defRPr>
            </a:lvl4pPr>
            <a:lvl5pPr marL="2286000" marR="0" lvl="4" indent="-228600" algn="l" rtl="0">
              <a:spcBef>
                <a:spcPts val="180"/>
              </a:spcBef>
              <a:spcAft>
                <a:spcPts val="0"/>
              </a:spcAft>
              <a:buClr>
                <a:srgbClr val="A5A5A5"/>
              </a:buClr>
              <a:buSzPts val="900"/>
              <a:buFont typeface="Arial"/>
              <a:buNone/>
              <a:defRPr sz="900" b="0" i="0" u="none" strike="noStrike" cap="none">
                <a:solidFill>
                  <a:srgbClr val="A5A5A5"/>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9C9C9C"/>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1pPr>
            <a:lvl2pPr marL="0" marR="0" lvl="1"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2pPr>
            <a:lvl3pPr marL="0" marR="0" lvl="2"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3pPr>
            <a:lvl4pPr marL="0" marR="0" lvl="3"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4pPr>
            <a:lvl5pPr marL="0" marR="0" lvl="4"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5pPr>
            <a:lvl6pPr marL="0" marR="0" lvl="5"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6pPr>
            <a:lvl7pPr marL="0" marR="0" lvl="6"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7pPr>
            <a:lvl8pPr marL="0" marR="0" lvl="7"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8pPr>
            <a:lvl9pPr marL="0" marR="0" lvl="8"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84280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21"/>
        <p:cNvGrpSpPr/>
        <p:nvPr/>
      </p:nvGrpSpPr>
      <p:grpSpPr>
        <a:xfrm>
          <a:off x="0" y="0"/>
          <a:ext cx="0" cy="0"/>
          <a:chOff x="0" y="0"/>
          <a:chExt cx="0" cy="0"/>
        </a:xfrm>
      </p:grpSpPr>
      <p:pic>
        <p:nvPicPr>
          <p:cNvPr id="7" name="Shape 131">
            <a:extLst>
              <a:ext uri="{FF2B5EF4-FFF2-40B4-BE49-F238E27FC236}">
                <a16:creationId xmlns:a16="http://schemas.microsoft.com/office/drawing/2014/main" id="{5BC2A82F-2BEE-4BD1-8D08-88A3BE07C993}"/>
              </a:ext>
            </a:extLst>
          </p:cNvPr>
          <p:cNvPicPr preferRelativeResize="0"/>
          <p:nvPr userDrawn="1"/>
        </p:nvPicPr>
        <p:blipFill rotWithShape="1">
          <a:blip r:embed="rId2">
            <a:alphaModFix/>
          </a:blip>
          <a:srcRect t="26517" b="27581"/>
          <a:stretch/>
        </p:blipFill>
        <p:spPr>
          <a:xfrm>
            <a:off x="-4040" y="1503765"/>
            <a:ext cx="12196040" cy="3365554"/>
          </a:xfrm>
          <a:prstGeom prst="rect">
            <a:avLst/>
          </a:prstGeom>
          <a:noFill/>
          <a:ln>
            <a:noFill/>
          </a:ln>
        </p:spPr>
      </p:pic>
      <p:pic>
        <p:nvPicPr>
          <p:cNvPr id="8" name="Shape 138">
            <a:extLst>
              <a:ext uri="{FF2B5EF4-FFF2-40B4-BE49-F238E27FC236}">
                <a16:creationId xmlns:a16="http://schemas.microsoft.com/office/drawing/2014/main" id="{5D88153C-BB8B-480A-9C2C-F4683E1BB9EE}"/>
              </a:ext>
            </a:extLst>
          </p:cNvPr>
          <p:cNvPicPr preferRelativeResize="0"/>
          <p:nvPr userDrawn="1"/>
        </p:nvPicPr>
        <p:blipFill rotWithShape="1">
          <a:blip r:embed="rId3">
            <a:alphaModFix/>
          </a:blip>
          <a:srcRect/>
          <a:stretch/>
        </p:blipFill>
        <p:spPr>
          <a:xfrm>
            <a:off x="297346" y="397869"/>
            <a:ext cx="3551724" cy="1050725"/>
          </a:xfrm>
          <a:prstGeom prst="rect">
            <a:avLst/>
          </a:prstGeom>
          <a:noFill/>
          <a:ln>
            <a:noFill/>
          </a:ln>
        </p:spPr>
      </p:pic>
      <p:sp>
        <p:nvSpPr>
          <p:cNvPr id="9" name="Shape 139">
            <a:extLst>
              <a:ext uri="{FF2B5EF4-FFF2-40B4-BE49-F238E27FC236}">
                <a16:creationId xmlns:a16="http://schemas.microsoft.com/office/drawing/2014/main" id="{9B21F8E3-6CF8-4388-814C-2D59223CDA4E}"/>
              </a:ext>
            </a:extLst>
          </p:cNvPr>
          <p:cNvSpPr txBox="1"/>
          <p:nvPr userDrawn="1"/>
        </p:nvSpPr>
        <p:spPr>
          <a:xfrm>
            <a:off x="1378088" y="1018065"/>
            <a:ext cx="5110200" cy="485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A6A6A6"/>
              </a:buClr>
              <a:buSzPts val="1700"/>
              <a:buFont typeface="Calibri"/>
              <a:buNone/>
            </a:pPr>
            <a:r>
              <a:rPr lang="en-US" sz="1700" b="0" i="0" u="none" strike="noStrike" cap="none">
                <a:solidFill>
                  <a:srgbClr val="A6A6A6"/>
                </a:solidFill>
                <a:latin typeface="Calibri"/>
                <a:ea typeface="Calibri"/>
                <a:cs typeface="Calibri"/>
                <a:sym typeface="Calibri"/>
              </a:rPr>
              <a:t>Making your data </a:t>
            </a:r>
            <a:r>
              <a:rPr lang="en-US" sz="1700" b="1" i="0" u="none" strike="noStrike" cap="none">
                <a:solidFill>
                  <a:srgbClr val="70C1C8"/>
                </a:solidFill>
                <a:latin typeface="Calibri"/>
                <a:ea typeface="Calibri"/>
                <a:cs typeface="Calibri"/>
                <a:sym typeface="Calibri"/>
              </a:rPr>
              <a:t>worthwhile. </a:t>
            </a:r>
            <a:endParaRPr sz="1400" b="0" i="0" u="none" strike="noStrike" cap="none">
              <a:solidFill>
                <a:srgbClr val="70C1C8"/>
              </a:solidFill>
              <a:latin typeface="Arial"/>
              <a:ea typeface="Arial"/>
              <a:cs typeface="Arial"/>
              <a:sym typeface="Arial"/>
            </a:endParaRPr>
          </a:p>
        </p:txBody>
      </p:sp>
      <p:grpSp>
        <p:nvGrpSpPr>
          <p:cNvPr id="10" name="Shape 141">
            <a:extLst>
              <a:ext uri="{FF2B5EF4-FFF2-40B4-BE49-F238E27FC236}">
                <a16:creationId xmlns:a16="http://schemas.microsoft.com/office/drawing/2014/main" id="{4F3FCBF6-F3F6-429C-88EC-91E024DCB711}"/>
              </a:ext>
            </a:extLst>
          </p:cNvPr>
          <p:cNvGrpSpPr/>
          <p:nvPr userDrawn="1"/>
        </p:nvGrpSpPr>
        <p:grpSpPr>
          <a:xfrm>
            <a:off x="496619" y="6001250"/>
            <a:ext cx="4389608" cy="86504"/>
            <a:chOff x="0" y="0"/>
            <a:chExt cx="2147483646" cy="2147483647"/>
          </a:xfrm>
        </p:grpSpPr>
        <p:sp>
          <p:nvSpPr>
            <p:cNvPr id="11" name="Shape 142">
              <a:extLst>
                <a:ext uri="{FF2B5EF4-FFF2-40B4-BE49-F238E27FC236}">
                  <a16:creationId xmlns:a16="http://schemas.microsoft.com/office/drawing/2014/main" id="{63F81F13-C006-4151-BAFA-2D91E14207B3}"/>
                </a:ext>
              </a:extLst>
            </p:cNvPr>
            <p:cNvSpPr txBox="1"/>
            <p:nvPr/>
          </p:nvSpPr>
          <p:spPr>
            <a:xfrm>
              <a:off x="0" y="3972"/>
              <a:ext cx="536870985" cy="2147479674"/>
            </a:xfrm>
            <a:prstGeom prst="rect">
              <a:avLst/>
            </a:prstGeom>
            <a:solidFill>
              <a:srgbClr val="70C1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 name="Shape 143">
              <a:extLst>
                <a:ext uri="{FF2B5EF4-FFF2-40B4-BE49-F238E27FC236}">
                  <a16:creationId xmlns:a16="http://schemas.microsoft.com/office/drawing/2014/main" id="{97500878-A349-465A-8BCB-1B08D9C0B187}"/>
                </a:ext>
              </a:extLst>
            </p:cNvPr>
            <p:cNvSpPr txBox="1"/>
            <p:nvPr/>
          </p:nvSpPr>
          <p:spPr>
            <a:xfrm>
              <a:off x="536870809" y="3972"/>
              <a:ext cx="536870985" cy="2147479674"/>
            </a:xfrm>
            <a:prstGeom prst="rect">
              <a:avLst/>
            </a:prstGeom>
            <a:solidFill>
              <a:srgbClr val="7CD6D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 name="Shape 144">
              <a:extLst>
                <a:ext uri="{FF2B5EF4-FFF2-40B4-BE49-F238E27FC236}">
                  <a16:creationId xmlns:a16="http://schemas.microsoft.com/office/drawing/2014/main" id="{5CB9B79E-18FB-4972-9718-E2151C646735}"/>
                </a:ext>
              </a:extLst>
            </p:cNvPr>
            <p:cNvSpPr txBox="1"/>
            <p:nvPr/>
          </p:nvSpPr>
          <p:spPr>
            <a:xfrm>
              <a:off x="1073741735" y="0"/>
              <a:ext cx="536870985" cy="2147479674"/>
            </a:xfrm>
            <a:prstGeom prst="rect">
              <a:avLst/>
            </a:prstGeom>
            <a:solidFill>
              <a:srgbClr val="93DC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 name="Shape 145">
              <a:extLst>
                <a:ext uri="{FF2B5EF4-FFF2-40B4-BE49-F238E27FC236}">
                  <a16:creationId xmlns:a16="http://schemas.microsoft.com/office/drawing/2014/main" id="{5C7E49C9-DF71-499A-9EA4-6A8A6BD50405}"/>
                </a:ext>
              </a:extLst>
            </p:cNvPr>
            <p:cNvSpPr txBox="1"/>
            <p:nvPr/>
          </p:nvSpPr>
          <p:spPr>
            <a:xfrm>
              <a:off x="1610612661" y="3972"/>
              <a:ext cx="536870985" cy="2147479674"/>
            </a:xfrm>
            <a:prstGeom prst="rect">
              <a:avLst/>
            </a:prstGeom>
            <a:solidFill>
              <a:srgbClr val="BCEB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15" name="Text Placeholder 2">
            <a:extLst>
              <a:ext uri="{FF2B5EF4-FFF2-40B4-BE49-F238E27FC236}">
                <a16:creationId xmlns:a16="http://schemas.microsoft.com/office/drawing/2014/main" id="{066E26F0-A558-4D8D-AEA8-5B048419C6F5}"/>
              </a:ext>
            </a:extLst>
          </p:cNvPr>
          <p:cNvSpPr>
            <a:spLocks noGrp="1"/>
          </p:cNvSpPr>
          <p:nvPr>
            <p:ph type="body" sz="quarter" idx="10" hasCustomPrompt="1"/>
          </p:nvPr>
        </p:nvSpPr>
        <p:spPr>
          <a:xfrm>
            <a:off x="396735" y="5035219"/>
            <a:ext cx="6353175" cy="733425"/>
          </a:xfrm>
          <a:prstGeom prst="rect">
            <a:avLst/>
          </a:prstGeom>
          <a:noFill/>
          <a:ln>
            <a:noFill/>
          </a:ln>
        </p:spPr>
        <p:txBody>
          <a:bodyPr spcFirstLastPara="1" wrap="square" lIns="91425" tIns="45700" rIns="91425" bIns="45700" anchor="t" anchorCtr="0">
            <a:noAutofit/>
          </a:bodyPr>
          <a:lstStyle>
            <a:lvl1pPr marL="0" indent="0">
              <a:buNone/>
              <a:defRPr lang="en-US" sz="3200" b="1" smtClean="0">
                <a:solidFill>
                  <a:srgbClr val="70C1C8"/>
                </a:solidFill>
                <a:latin typeface="Calibri"/>
                <a:ea typeface="Calibri"/>
                <a:cs typeface="Calibri"/>
              </a:defRPr>
            </a:lvl1pPr>
            <a:lvl2pPr>
              <a:defRPr lang="en-US" smtClean="0"/>
            </a:lvl2pPr>
            <a:lvl3pPr>
              <a:defRPr lang="en-US" smtClean="0"/>
            </a:lvl3pPr>
            <a:lvl4pPr>
              <a:defRPr lang="en-US" smtClean="0"/>
            </a:lvl4pPr>
            <a:lvl5pPr>
              <a:defRPr lang="en-US"/>
            </a:lvl5pPr>
          </a:lstStyle>
          <a:p>
            <a:pPr marL="228600" lvl="0" indent="-228600">
              <a:buClr>
                <a:srgbClr val="A6A6A6"/>
              </a:buClr>
              <a:buSzPts val="1700"/>
            </a:pPr>
            <a:r>
              <a:rPr lang="en-US"/>
              <a:t>Title</a:t>
            </a:r>
          </a:p>
        </p:txBody>
      </p:sp>
      <p:sp>
        <p:nvSpPr>
          <p:cNvPr id="3" name="Text Placeholder 2">
            <a:extLst>
              <a:ext uri="{FF2B5EF4-FFF2-40B4-BE49-F238E27FC236}">
                <a16:creationId xmlns:a16="http://schemas.microsoft.com/office/drawing/2014/main" id="{5CFB6A38-1962-421F-B6A5-D86799372616}"/>
              </a:ext>
            </a:extLst>
          </p:cNvPr>
          <p:cNvSpPr>
            <a:spLocks noGrp="1"/>
          </p:cNvSpPr>
          <p:nvPr>
            <p:ph type="body" sz="quarter" idx="12" hasCustomPrompt="1"/>
          </p:nvPr>
        </p:nvSpPr>
        <p:spPr>
          <a:xfrm>
            <a:off x="5193830" y="5941803"/>
            <a:ext cx="2971800" cy="469900"/>
          </a:xfrm>
          <a:prstGeom prst="rect">
            <a:avLst/>
          </a:prstGeom>
          <a:noFill/>
          <a:ln>
            <a:noFill/>
          </a:ln>
        </p:spPr>
        <p:txBody>
          <a:bodyPr spcFirstLastPara="1" wrap="square" lIns="91425" tIns="45700" rIns="91425" bIns="45700" anchor="t" anchorCtr="0">
            <a:noAutofit/>
          </a:bodyPr>
          <a:lstStyle>
            <a:lvl1pPr marL="0" indent="0">
              <a:buNone/>
              <a:defRPr lang="en-US" sz="1600" b="0" i="0" u="none" strike="noStrike" cap="none" smtClean="0">
                <a:solidFill>
                  <a:srgbClr val="BFBFBF"/>
                </a:solidFill>
                <a:latin typeface="Source Sans Pro Light"/>
                <a:ea typeface="Source Sans Pro Light"/>
                <a:cs typeface="Source Sans Pro Light"/>
                <a:sym typeface="Arial"/>
              </a:defRPr>
            </a:lvl1pPr>
            <a:lvl2pPr>
              <a:defRPr lang="en-US" sz="1400" b="0" i="0" u="none" strike="noStrike" cap="none" smtClean="0">
                <a:solidFill>
                  <a:srgbClr val="000000"/>
                </a:solidFill>
                <a:latin typeface="Arial"/>
                <a:ea typeface="Arial"/>
                <a:cs typeface="Arial"/>
                <a:sym typeface="Arial"/>
              </a:defRPr>
            </a:lvl2pPr>
            <a:lvl3pPr>
              <a:defRPr lang="en-US" sz="1400" b="0" i="0" u="none" strike="noStrike" cap="none" smtClean="0">
                <a:solidFill>
                  <a:srgbClr val="000000"/>
                </a:solidFill>
                <a:latin typeface="Arial"/>
                <a:ea typeface="Arial"/>
                <a:cs typeface="Arial"/>
                <a:sym typeface="Arial"/>
              </a:defRPr>
            </a:lvl3pPr>
            <a:lvl4pPr>
              <a:defRPr lang="en-US" sz="1400" b="0" i="0" u="none" strike="noStrike" cap="none" smtClean="0">
                <a:solidFill>
                  <a:srgbClr val="000000"/>
                </a:solidFill>
                <a:latin typeface="Arial"/>
                <a:ea typeface="Arial"/>
                <a:cs typeface="Arial"/>
                <a:sym typeface="Arial"/>
              </a:defRPr>
            </a:lvl4pPr>
            <a:lvl5pPr>
              <a:defRPr lang="en-GB" sz="1400" b="0" i="0" u="none" strike="noStrike" cap="none">
                <a:solidFill>
                  <a:srgbClr val="000000"/>
                </a:solidFill>
                <a:latin typeface="Arial"/>
                <a:ea typeface="Arial"/>
                <a:cs typeface="Arial"/>
                <a:sym typeface="Arial"/>
              </a:defRPr>
            </a:lvl5pPr>
          </a:lstStyle>
          <a:p>
            <a:pPr marL="228600" marR="0" lvl="0" indent="-228600">
              <a:lnSpc>
                <a:spcPct val="100000"/>
              </a:lnSpc>
              <a:spcBef>
                <a:spcPts val="0"/>
              </a:spcBef>
              <a:spcAft>
                <a:spcPts val="0"/>
              </a:spcAft>
              <a:buClr>
                <a:srgbClr val="BFBFBF"/>
              </a:buClr>
              <a:buSzPts val="1400"/>
            </a:pPr>
            <a:r>
              <a:rPr lang="en-US"/>
              <a:t>Date and place</a:t>
            </a:r>
            <a:endParaRPr lang="en-GB"/>
          </a:p>
        </p:txBody>
      </p:sp>
      <p:sp>
        <p:nvSpPr>
          <p:cNvPr id="4" name="Text Placeholder 3">
            <a:extLst>
              <a:ext uri="{FF2B5EF4-FFF2-40B4-BE49-F238E27FC236}">
                <a16:creationId xmlns:a16="http://schemas.microsoft.com/office/drawing/2014/main" id="{6EF4F1DD-308F-4796-9EB2-336AEA0D835C}"/>
              </a:ext>
            </a:extLst>
          </p:cNvPr>
          <p:cNvSpPr>
            <a:spLocks noGrp="1"/>
          </p:cNvSpPr>
          <p:nvPr>
            <p:ph type="body" sz="quarter" idx="14" hasCustomPrompt="1"/>
          </p:nvPr>
        </p:nvSpPr>
        <p:spPr>
          <a:xfrm>
            <a:off x="496619" y="6202363"/>
            <a:ext cx="4389608" cy="534987"/>
          </a:xfrm>
          <a:prstGeom prst="rect">
            <a:avLst/>
          </a:prstGeom>
          <a:noFill/>
          <a:ln>
            <a:noFill/>
          </a:ln>
        </p:spPr>
        <p:txBody>
          <a:bodyPr spcFirstLastPara="1" wrap="square" lIns="91425" tIns="45700" rIns="91425" bIns="45700" anchor="ctr" anchorCtr="0">
            <a:noAutofit/>
          </a:bodyPr>
          <a:lstStyle>
            <a:lvl1pPr>
              <a:defRPr lang="en-US" sz="1700" b="1" smtClean="0">
                <a:solidFill>
                  <a:srgbClr val="70C1C8"/>
                </a:solidFill>
                <a:latin typeface="Calibri"/>
                <a:ea typeface="Calibri"/>
                <a:cs typeface="Calibri"/>
              </a:defRPr>
            </a:lvl1pPr>
            <a:lvl2pPr>
              <a:defRPr lang="en-US" smtClean="0"/>
            </a:lvl2pPr>
            <a:lvl3pPr>
              <a:defRPr lang="en-US" smtClean="0"/>
            </a:lvl3pPr>
            <a:lvl4pPr>
              <a:defRPr lang="en-US" smtClean="0"/>
            </a:lvl4pPr>
            <a:lvl5pPr>
              <a:defRPr lang="en-GB"/>
            </a:lvl5pPr>
          </a:lstStyle>
          <a:p>
            <a:pPr lvl="0">
              <a:spcBef>
                <a:spcPts val="0"/>
              </a:spcBef>
              <a:buClr>
                <a:srgbClr val="A6A6A6"/>
              </a:buClr>
              <a:buSzPts val="1700"/>
              <a:buNone/>
            </a:pPr>
            <a:r>
              <a:rPr lang="en-US"/>
              <a:t>Name and surname</a:t>
            </a:r>
            <a:endParaRPr lang="en-GB"/>
          </a:p>
        </p:txBody>
      </p:sp>
    </p:spTree>
    <p:extLst>
      <p:ext uri="{BB962C8B-B14F-4D97-AF65-F5344CB8AC3E}">
        <p14:creationId xmlns:p14="http://schemas.microsoft.com/office/powerpoint/2010/main" val="284191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949494"/>
              </a:buClr>
              <a:buSzPts val="3200"/>
              <a:buFont typeface="Source Sans Pro Light"/>
              <a:buNone/>
              <a:defRPr sz="3200" b="0" i="0" u="none" strike="noStrike" cap="none">
                <a:solidFill>
                  <a:srgbClr val="949494"/>
                </a:solidFill>
                <a:latin typeface="Source Sans Pro Light"/>
                <a:ea typeface="Source Sans Pro Light"/>
                <a:cs typeface="Source Sans Pro Light"/>
                <a:sym typeface="Source Sans Pr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Shape 55"/>
          <p:cNvSpPr txBox="1">
            <a:spLocks noGrp="1"/>
          </p:cNvSpPr>
          <p:nvPr>
            <p:ph type="body" idx="1"/>
          </p:nvPr>
        </p:nvSpPr>
        <p:spPr>
          <a:xfrm>
            <a:off x="609600" y="1535114"/>
            <a:ext cx="5386917" cy="639763"/>
          </a:xfrm>
          <a:prstGeom prst="rect">
            <a:avLst/>
          </a:prstGeom>
          <a:noFill/>
          <a:ln>
            <a:noFill/>
          </a:ln>
        </p:spPr>
        <p:txBody>
          <a:bodyPr spcFirstLastPara="1" wrap="square" lIns="91425" tIns="45700" rIns="91425" bIns="45700" anchor="b" anchorCtr="0"/>
          <a:lstStyle>
            <a:lvl1pPr marL="457200" marR="0" lvl="0" indent="-228600" algn="l" rtl="0">
              <a:spcBef>
                <a:spcPts val="320"/>
              </a:spcBef>
              <a:spcAft>
                <a:spcPts val="0"/>
              </a:spcAft>
              <a:buClr>
                <a:srgbClr val="A5A5A5"/>
              </a:buClr>
              <a:buSzPts val="1600"/>
              <a:buFont typeface="Arial"/>
              <a:buNone/>
              <a:defRPr sz="1600" b="0">
                <a:solidFill>
                  <a:srgbClr val="A5A5A5"/>
                </a:solidFill>
                <a:latin typeface="Calibri"/>
                <a:ea typeface="Calibri"/>
                <a:cs typeface="Calibri"/>
                <a:sym typeface="Calibri"/>
              </a:defRPr>
            </a:lvl1pPr>
            <a:lvl2pPr marL="914400" marR="0" lvl="1" indent="-228600" algn="l" rtl="0">
              <a:spcBef>
                <a:spcPts val="400"/>
              </a:spcBef>
              <a:spcAft>
                <a:spcPts val="0"/>
              </a:spcAft>
              <a:buClr>
                <a:srgbClr val="A5A5A5"/>
              </a:buClr>
              <a:buSzPts val="2000"/>
              <a:buFont typeface="Arial"/>
              <a:buNone/>
              <a:defRPr sz="2000" b="1" i="0" u="none" strike="noStrike" cap="none">
                <a:solidFill>
                  <a:srgbClr val="A5A5A5"/>
                </a:solidFill>
                <a:latin typeface="Calibri"/>
                <a:ea typeface="Calibri"/>
                <a:cs typeface="Calibri"/>
                <a:sym typeface="Calibri"/>
              </a:defRPr>
            </a:lvl2pPr>
            <a:lvl3pPr marL="1371600" marR="0" lvl="2" indent="-228600" algn="l" rtl="0">
              <a:spcBef>
                <a:spcPts val="360"/>
              </a:spcBef>
              <a:spcAft>
                <a:spcPts val="0"/>
              </a:spcAft>
              <a:buClr>
                <a:srgbClr val="A5A5A5"/>
              </a:buClr>
              <a:buSzPts val="1800"/>
              <a:buFont typeface="Arial"/>
              <a:buNone/>
              <a:defRPr sz="1800" b="1" i="0" u="none" strike="noStrike" cap="none">
                <a:solidFill>
                  <a:srgbClr val="A5A5A5"/>
                </a:solidFill>
                <a:latin typeface="Calibri"/>
                <a:ea typeface="Calibri"/>
                <a:cs typeface="Calibri"/>
                <a:sym typeface="Calibri"/>
              </a:defRPr>
            </a:lvl3pPr>
            <a:lvl4pPr marL="1828800" marR="0" lvl="3" indent="-228600" algn="l" rtl="0">
              <a:spcBef>
                <a:spcPts val="320"/>
              </a:spcBef>
              <a:spcAft>
                <a:spcPts val="0"/>
              </a:spcAft>
              <a:buClr>
                <a:srgbClr val="A5A5A5"/>
              </a:buClr>
              <a:buSzPts val="1600"/>
              <a:buFont typeface="Arial"/>
              <a:buNone/>
              <a:defRPr sz="1600" b="1" i="0" u="none" strike="noStrike" cap="none">
                <a:solidFill>
                  <a:srgbClr val="A5A5A5"/>
                </a:solidFill>
                <a:latin typeface="Calibri"/>
                <a:ea typeface="Calibri"/>
                <a:cs typeface="Calibri"/>
                <a:sym typeface="Calibri"/>
              </a:defRPr>
            </a:lvl4pPr>
            <a:lvl5pPr marL="2286000" marR="0" lvl="4" indent="-228600" algn="l" rtl="0">
              <a:spcBef>
                <a:spcPts val="320"/>
              </a:spcBef>
              <a:spcAft>
                <a:spcPts val="0"/>
              </a:spcAft>
              <a:buClr>
                <a:srgbClr val="A5A5A5"/>
              </a:buClr>
              <a:buSzPts val="1600"/>
              <a:buFont typeface="Arial"/>
              <a:buNone/>
              <a:defRPr sz="1600" b="1" i="0" u="none" strike="noStrike" cap="none">
                <a:solidFill>
                  <a:srgbClr val="A5A5A5"/>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457200" marR="0" lvl="0" indent="-330200" algn="l" rtl="0">
              <a:spcBef>
                <a:spcPts val="320"/>
              </a:spcBef>
              <a:spcAft>
                <a:spcPts val="0"/>
              </a:spcAft>
              <a:buClr>
                <a:srgbClr val="A5A5A5"/>
              </a:buClr>
              <a:buSzPts val="1600"/>
              <a:buFont typeface="Arial"/>
              <a:buChar char="•"/>
              <a:defRPr sz="1600">
                <a:solidFill>
                  <a:srgbClr val="A5A5A5"/>
                </a:solidFill>
                <a:latin typeface="Calibri"/>
                <a:ea typeface="Calibri"/>
                <a:cs typeface="Calibri"/>
                <a:sym typeface="Calibri"/>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Calibri"/>
                <a:ea typeface="Calibri"/>
                <a:cs typeface="Calibri"/>
                <a:sym typeface="Calibri"/>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Calibri"/>
                <a:ea typeface="Calibri"/>
                <a:cs typeface="Calibri"/>
                <a:sym typeface="Calibri"/>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Calibri"/>
                <a:ea typeface="Calibri"/>
                <a:cs typeface="Calibri"/>
                <a:sym typeface="Calibri"/>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3"/>
          </p:nvPr>
        </p:nvSpPr>
        <p:spPr>
          <a:xfrm>
            <a:off x="6193370" y="1535114"/>
            <a:ext cx="5389033" cy="639763"/>
          </a:xfrm>
          <a:prstGeom prst="rect">
            <a:avLst/>
          </a:prstGeom>
          <a:noFill/>
          <a:ln>
            <a:noFill/>
          </a:ln>
        </p:spPr>
        <p:txBody>
          <a:bodyPr spcFirstLastPara="1" wrap="square" lIns="91425" tIns="45700" rIns="91425" bIns="45700" anchor="b" anchorCtr="0"/>
          <a:lstStyle>
            <a:lvl1pPr marL="457200" marR="0" lvl="0" indent="-228600" algn="l" rtl="0">
              <a:spcBef>
                <a:spcPts val="320"/>
              </a:spcBef>
              <a:spcAft>
                <a:spcPts val="0"/>
              </a:spcAft>
              <a:buClr>
                <a:srgbClr val="A5A5A5"/>
              </a:buClr>
              <a:buSzPts val="1600"/>
              <a:buFont typeface="Arial"/>
              <a:buNone/>
              <a:defRPr sz="1600" b="0">
                <a:solidFill>
                  <a:srgbClr val="A5A5A5"/>
                </a:solidFill>
                <a:latin typeface="Calibri"/>
                <a:ea typeface="Calibri"/>
                <a:cs typeface="Calibri"/>
                <a:sym typeface="Calibri"/>
              </a:defRPr>
            </a:lvl1pPr>
            <a:lvl2pPr marL="914400" marR="0" lvl="1" indent="-228600" algn="l" rtl="0">
              <a:spcBef>
                <a:spcPts val="400"/>
              </a:spcBef>
              <a:spcAft>
                <a:spcPts val="0"/>
              </a:spcAft>
              <a:buClr>
                <a:srgbClr val="A5A5A5"/>
              </a:buClr>
              <a:buSzPts val="2000"/>
              <a:buFont typeface="Arial"/>
              <a:buNone/>
              <a:defRPr sz="2000" b="1" i="0" u="none" strike="noStrike" cap="none">
                <a:solidFill>
                  <a:srgbClr val="A5A5A5"/>
                </a:solidFill>
                <a:latin typeface="Calibri"/>
                <a:ea typeface="Calibri"/>
                <a:cs typeface="Calibri"/>
                <a:sym typeface="Calibri"/>
              </a:defRPr>
            </a:lvl2pPr>
            <a:lvl3pPr marL="1371600" marR="0" lvl="2" indent="-228600" algn="l" rtl="0">
              <a:spcBef>
                <a:spcPts val="360"/>
              </a:spcBef>
              <a:spcAft>
                <a:spcPts val="0"/>
              </a:spcAft>
              <a:buClr>
                <a:srgbClr val="A5A5A5"/>
              </a:buClr>
              <a:buSzPts val="1800"/>
              <a:buFont typeface="Arial"/>
              <a:buNone/>
              <a:defRPr sz="1800" b="1" i="0" u="none" strike="noStrike" cap="none">
                <a:solidFill>
                  <a:srgbClr val="A5A5A5"/>
                </a:solidFill>
                <a:latin typeface="Calibri"/>
                <a:ea typeface="Calibri"/>
                <a:cs typeface="Calibri"/>
                <a:sym typeface="Calibri"/>
              </a:defRPr>
            </a:lvl3pPr>
            <a:lvl4pPr marL="1828800" marR="0" lvl="3" indent="-228600" algn="l" rtl="0">
              <a:spcBef>
                <a:spcPts val="320"/>
              </a:spcBef>
              <a:spcAft>
                <a:spcPts val="0"/>
              </a:spcAft>
              <a:buClr>
                <a:srgbClr val="A5A5A5"/>
              </a:buClr>
              <a:buSzPts val="1600"/>
              <a:buFont typeface="Arial"/>
              <a:buNone/>
              <a:defRPr sz="1600" b="1" i="0" u="none" strike="noStrike" cap="none">
                <a:solidFill>
                  <a:srgbClr val="A5A5A5"/>
                </a:solidFill>
                <a:latin typeface="Calibri"/>
                <a:ea typeface="Calibri"/>
                <a:cs typeface="Calibri"/>
                <a:sym typeface="Calibri"/>
              </a:defRPr>
            </a:lvl4pPr>
            <a:lvl5pPr marL="2286000" marR="0" lvl="4" indent="-228600" algn="l" rtl="0">
              <a:spcBef>
                <a:spcPts val="320"/>
              </a:spcBef>
              <a:spcAft>
                <a:spcPts val="0"/>
              </a:spcAft>
              <a:buClr>
                <a:srgbClr val="A5A5A5"/>
              </a:buClr>
              <a:buSzPts val="1600"/>
              <a:buFont typeface="Arial"/>
              <a:buNone/>
              <a:defRPr sz="1600" b="1" i="0" u="none" strike="noStrike" cap="none">
                <a:solidFill>
                  <a:srgbClr val="A5A5A5"/>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4"/>
          </p:nvPr>
        </p:nvSpPr>
        <p:spPr>
          <a:xfrm>
            <a:off x="6193370" y="2174875"/>
            <a:ext cx="5389033" cy="3951288"/>
          </a:xfrm>
          <a:prstGeom prst="rect">
            <a:avLst/>
          </a:prstGeom>
          <a:noFill/>
          <a:ln>
            <a:noFill/>
          </a:ln>
        </p:spPr>
        <p:txBody>
          <a:bodyPr spcFirstLastPara="1" wrap="square" lIns="91425" tIns="45700" rIns="91425" bIns="45700" anchor="t" anchorCtr="0"/>
          <a:lstStyle>
            <a:lvl1pPr marL="457200" marR="0" lvl="0" indent="-330200" algn="l" rtl="0">
              <a:spcBef>
                <a:spcPts val="320"/>
              </a:spcBef>
              <a:spcAft>
                <a:spcPts val="0"/>
              </a:spcAft>
              <a:buClr>
                <a:srgbClr val="A5A5A5"/>
              </a:buClr>
              <a:buSzPts val="1600"/>
              <a:buFont typeface="Arial"/>
              <a:buChar char="•"/>
              <a:defRPr sz="1600">
                <a:solidFill>
                  <a:srgbClr val="A5A5A5"/>
                </a:solidFill>
                <a:latin typeface="Calibri"/>
                <a:ea typeface="Calibri"/>
                <a:cs typeface="Calibri"/>
                <a:sym typeface="Calibri"/>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Calibri"/>
                <a:ea typeface="Calibri"/>
                <a:cs typeface="Calibri"/>
                <a:sym typeface="Calibri"/>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Calibri"/>
                <a:ea typeface="Calibri"/>
                <a:cs typeface="Calibri"/>
                <a:sym typeface="Calibri"/>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Calibri"/>
                <a:ea typeface="Calibri"/>
                <a:cs typeface="Calibri"/>
                <a:sym typeface="Calibri"/>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9C9C9C"/>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1pPr>
            <a:lvl2pPr marL="0" marR="0" lvl="1"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2pPr>
            <a:lvl3pPr marL="0" marR="0" lvl="2"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3pPr>
            <a:lvl4pPr marL="0" marR="0" lvl="3"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4pPr>
            <a:lvl5pPr marL="0" marR="0" lvl="4"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5pPr>
            <a:lvl6pPr marL="0" marR="0" lvl="5"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6pPr>
            <a:lvl7pPr marL="0" marR="0" lvl="6"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7pPr>
            <a:lvl8pPr marL="0" marR="0" lvl="7"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8pPr>
            <a:lvl9pPr marL="0" marR="0" lvl="8"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2324759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949494"/>
              </a:buClr>
              <a:buSzPts val="3200"/>
              <a:buFont typeface="Source Sans Pro Light"/>
              <a:buNone/>
              <a:defRPr sz="3200" b="0" i="0" u="none" strike="noStrike" cap="none">
                <a:solidFill>
                  <a:srgbClr val="949494"/>
                </a:solidFill>
                <a:latin typeface="Source Sans Pro Light"/>
                <a:ea typeface="Source Sans Pro Light"/>
                <a:cs typeface="Source Sans Pro Light"/>
                <a:sym typeface="Source Sans Pr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Shape 64"/>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lstStyle>
            <a:lvl1pPr marL="457200" marR="0" lvl="0" indent="-317500" algn="l" rtl="0">
              <a:spcBef>
                <a:spcPts val="280"/>
              </a:spcBef>
              <a:spcAft>
                <a:spcPts val="0"/>
              </a:spcAft>
              <a:buClr>
                <a:srgbClr val="A5A5A5"/>
              </a:buClr>
              <a:buSzPts val="1400"/>
              <a:buFont typeface="Arial"/>
              <a:buChar char="•"/>
              <a:defRPr sz="1400">
                <a:solidFill>
                  <a:srgbClr val="A5A5A5"/>
                </a:solidFill>
                <a:latin typeface="Calibri"/>
                <a:ea typeface="Calibri"/>
                <a:cs typeface="Calibri"/>
                <a:sym typeface="Calibri"/>
              </a:defRPr>
            </a:lvl1pPr>
            <a:lvl2pPr marL="914400" marR="0" lvl="1" indent="-304800" algn="l" rtl="0">
              <a:spcBef>
                <a:spcPts val="240"/>
              </a:spcBef>
              <a:spcAft>
                <a:spcPts val="0"/>
              </a:spcAft>
              <a:buClr>
                <a:srgbClr val="A5A5A5"/>
              </a:buClr>
              <a:buSzPts val="1200"/>
              <a:buFont typeface="Arial"/>
              <a:buChar char="–"/>
              <a:defRPr sz="1200" b="0" i="0" u="none" strike="noStrike" cap="none">
                <a:solidFill>
                  <a:srgbClr val="A5A5A5"/>
                </a:solidFill>
                <a:latin typeface="Calibri"/>
                <a:ea typeface="Calibri"/>
                <a:cs typeface="Calibri"/>
                <a:sym typeface="Calibri"/>
              </a:defRPr>
            </a:lvl2pPr>
            <a:lvl3pPr marL="1371600" marR="0" lvl="2" indent="-298450" algn="l" rtl="0">
              <a:spcBef>
                <a:spcPts val="220"/>
              </a:spcBef>
              <a:spcAft>
                <a:spcPts val="0"/>
              </a:spcAft>
              <a:buClr>
                <a:srgbClr val="A5A5A5"/>
              </a:buClr>
              <a:buSzPts val="1100"/>
              <a:buFont typeface="Arial"/>
              <a:buChar char="•"/>
              <a:defRPr sz="1100" b="0" i="0" u="none" strike="noStrike" cap="none">
                <a:solidFill>
                  <a:srgbClr val="A5A5A5"/>
                </a:solidFill>
                <a:latin typeface="Calibri"/>
                <a:ea typeface="Calibri"/>
                <a:cs typeface="Calibri"/>
                <a:sym typeface="Calibri"/>
              </a:defRPr>
            </a:lvl3pPr>
            <a:lvl4pPr marL="1828800" marR="0" lvl="3" indent="-295275" algn="l" rtl="0">
              <a:spcBef>
                <a:spcPts val="210"/>
              </a:spcBef>
              <a:spcAft>
                <a:spcPts val="0"/>
              </a:spcAft>
              <a:buClr>
                <a:srgbClr val="A5A5A5"/>
              </a:buClr>
              <a:buSzPts val="1050"/>
              <a:buFont typeface="Arial"/>
              <a:buChar char="–"/>
              <a:defRPr sz="1050" b="0" i="0" u="none" strike="noStrike" cap="none">
                <a:solidFill>
                  <a:srgbClr val="A5A5A5"/>
                </a:solidFill>
                <a:latin typeface="Calibri"/>
                <a:ea typeface="Calibri"/>
                <a:cs typeface="Calibri"/>
                <a:sym typeface="Calibri"/>
              </a:defRPr>
            </a:lvl4pPr>
            <a:lvl5pPr marL="2286000" marR="0" lvl="4" indent="-295275" algn="l" rtl="0">
              <a:spcBef>
                <a:spcPts val="210"/>
              </a:spcBef>
              <a:spcAft>
                <a:spcPts val="0"/>
              </a:spcAft>
              <a:buClr>
                <a:srgbClr val="A5A5A5"/>
              </a:buClr>
              <a:buSzPts val="1050"/>
              <a:buFont typeface="Arial"/>
              <a:buChar char="»"/>
              <a:defRPr sz="1050" b="0" i="0" u="none" strike="noStrike" cap="none">
                <a:solidFill>
                  <a:srgbClr val="A5A5A5"/>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9C9C9C"/>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1pPr>
            <a:lvl2pPr marL="0" marR="0" lvl="1"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2pPr>
            <a:lvl3pPr marL="0" marR="0" lvl="2"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3pPr>
            <a:lvl4pPr marL="0" marR="0" lvl="3"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4pPr>
            <a:lvl5pPr marL="0" marR="0" lvl="4"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5pPr>
            <a:lvl6pPr marL="0" marR="0" lvl="5"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6pPr>
            <a:lvl7pPr marL="0" marR="0" lvl="6"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7pPr>
            <a:lvl8pPr marL="0" marR="0" lvl="7"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8pPr>
            <a:lvl9pPr marL="0" marR="0" lvl="8" indent="0" algn="r" rtl="0">
              <a:lnSpc>
                <a:spcPct val="100000"/>
              </a:lnSpc>
              <a:spcBef>
                <a:spcPts val="0"/>
              </a:spcBef>
              <a:spcAft>
                <a:spcPts val="0"/>
              </a:spcAft>
              <a:buClr>
                <a:srgbClr val="9C9C9C"/>
              </a:buClr>
              <a:buSzPts val="1200"/>
              <a:buFont typeface="Calibri"/>
              <a:buNone/>
              <a:defRPr sz="1200" b="0" i="0" u="none">
                <a:solidFill>
                  <a:srgbClr val="9C9C9C"/>
                </a:solidFill>
                <a:latin typeface="Calibri"/>
                <a:ea typeface="Calibri"/>
                <a:cs typeface="Calibri"/>
                <a:sym typeface="Calibri"/>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208862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Shape 194">
            <a:extLst>
              <a:ext uri="{FF2B5EF4-FFF2-40B4-BE49-F238E27FC236}">
                <a16:creationId xmlns:a16="http://schemas.microsoft.com/office/drawing/2014/main" id="{82F1C95A-BFCE-48B4-8147-E4DEB1C088B2}"/>
              </a:ext>
            </a:extLst>
          </p:cNvPr>
          <p:cNvSpPr txBox="1">
            <a:spLocks/>
          </p:cNvSpPr>
          <p:nvPr userDrawn="1"/>
        </p:nvSpPr>
        <p:spPr>
          <a:xfrm>
            <a:off x="457199" y="490537"/>
            <a:ext cx="9902757" cy="711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5AAAE4"/>
              </a:buClr>
              <a:buSzPts val="4000"/>
              <a:buFont typeface="Source Sans Pro Light"/>
              <a:buNone/>
            </a:pPr>
            <a:r>
              <a:rPr lang="en-US" sz="4000">
                <a:solidFill>
                  <a:srgbClr val="70C1C8"/>
                </a:solidFill>
              </a:rPr>
              <a:t>Outline</a:t>
            </a:r>
            <a:endParaRPr lang="en-US" sz="4000">
              <a:solidFill>
                <a:srgbClr val="3C3C3B"/>
              </a:solidFill>
            </a:endParaRPr>
          </a:p>
        </p:txBody>
      </p:sp>
      <p:pic>
        <p:nvPicPr>
          <p:cNvPr id="6" name="Shape 206">
            <a:extLst>
              <a:ext uri="{FF2B5EF4-FFF2-40B4-BE49-F238E27FC236}">
                <a16:creationId xmlns:a16="http://schemas.microsoft.com/office/drawing/2014/main" id="{3CAFB4FC-A89C-4833-B921-3032FC0BD053}"/>
              </a:ext>
            </a:extLst>
          </p:cNvPr>
          <p:cNvPicPr preferRelativeResize="0"/>
          <p:nvPr userDrawn="1"/>
        </p:nvPicPr>
        <p:blipFill rotWithShape="1">
          <a:blip r:embed="rId2">
            <a:alphaModFix/>
          </a:blip>
          <a:srcRect/>
          <a:stretch/>
        </p:blipFill>
        <p:spPr>
          <a:xfrm>
            <a:off x="10813896" y="490520"/>
            <a:ext cx="550874" cy="393700"/>
          </a:xfrm>
          <a:prstGeom prst="rect">
            <a:avLst/>
          </a:prstGeom>
          <a:noFill/>
          <a:ln>
            <a:noFill/>
          </a:ln>
        </p:spPr>
      </p:pic>
    </p:spTree>
    <p:extLst>
      <p:ext uri="{BB962C8B-B14F-4D97-AF65-F5344CB8AC3E}">
        <p14:creationId xmlns:p14="http://schemas.microsoft.com/office/powerpoint/2010/main" val="15468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6" name="Shape 160">
            <a:extLst>
              <a:ext uri="{FF2B5EF4-FFF2-40B4-BE49-F238E27FC236}">
                <a16:creationId xmlns:a16="http://schemas.microsoft.com/office/drawing/2014/main" id="{E5A2A9B0-7DB1-46AC-9527-89C02E18F069}"/>
              </a:ext>
            </a:extLst>
          </p:cNvPr>
          <p:cNvGrpSpPr/>
          <p:nvPr userDrawn="1"/>
        </p:nvGrpSpPr>
        <p:grpSpPr>
          <a:xfrm>
            <a:off x="534632" y="2029928"/>
            <a:ext cx="1463203" cy="86504"/>
            <a:chOff x="0" y="0"/>
            <a:chExt cx="2147483646" cy="2147483647"/>
          </a:xfrm>
        </p:grpSpPr>
        <p:sp>
          <p:nvSpPr>
            <p:cNvPr id="7" name="Shape 161">
              <a:extLst>
                <a:ext uri="{FF2B5EF4-FFF2-40B4-BE49-F238E27FC236}">
                  <a16:creationId xmlns:a16="http://schemas.microsoft.com/office/drawing/2014/main" id="{B7EC3397-FC7B-45A0-A10B-4A7EE5202E75}"/>
                </a:ext>
              </a:extLst>
            </p:cNvPr>
            <p:cNvSpPr txBox="1"/>
            <p:nvPr/>
          </p:nvSpPr>
          <p:spPr>
            <a:xfrm>
              <a:off x="0" y="3972"/>
              <a:ext cx="536870985" cy="2147479674"/>
            </a:xfrm>
            <a:prstGeom prst="rect">
              <a:avLst/>
            </a:prstGeom>
            <a:solidFill>
              <a:srgbClr val="70C1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 name="Shape 162">
              <a:extLst>
                <a:ext uri="{FF2B5EF4-FFF2-40B4-BE49-F238E27FC236}">
                  <a16:creationId xmlns:a16="http://schemas.microsoft.com/office/drawing/2014/main" id="{792930C7-7FEF-4C2A-925B-C3BA44D74568}"/>
                </a:ext>
              </a:extLst>
            </p:cNvPr>
            <p:cNvSpPr txBox="1"/>
            <p:nvPr/>
          </p:nvSpPr>
          <p:spPr>
            <a:xfrm>
              <a:off x="536870809" y="3972"/>
              <a:ext cx="536870985" cy="2147479674"/>
            </a:xfrm>
            <a:prstGeom prst="rect">
              <a:avLst/>
            </a:prstGeom>
            <a:solidFill>
              <a:srgbClr val="7CD6D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 name="Shape 163">
              <a:extLst>
                <a:ext uri="{FF2B5EF4-FFF2-40B4-BE49-F238E27FC236}">
                  <a16:creationId xmlns:a16="http://schemas.microsoft.com/office/drawing/2014/main" id="{6AE13465-81D4-4DB1-9826-7A32A24B67DF}"/>
                </a:ext>
              </a:extLst>
            </p:cNvPr>
            <p:cNvSpPr txBox="1"/>
            <p:nvPr/>
          </p:nvSpPr>
          <p:spPr>
            <a:xfrm>
              <a:off x="1073741735" y="0"/>
              <a:ext cx="536870985" cy="2147479674"/>
            </a:xfrm>
            <a:prstGeom prst="rect">
              <a:avLst/>
            </a:prstGeom>
            <a:solidFill>
              <a:srgbClr val="93DC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 name="Shape 164">
              <a:extLst>
                <a:ext uri="{FF2B5EF4-FFF2-40B4-BE49-F238E27FC236}">
                  <a16:creationId xmlns:a16="http://schemas.microsoft.com/office/drawing/2014/main" id="{969DD699-54EA-4F0E-B0B7-2F6EF9077F4D}"/>
                </a:ext>
              </a:extLst>
            </p:cNvPr>
            <p:cNvSpPr txBox="1"/>
            <p:nvPr/>
          </p:nvSpPr>
          <p:spPr>
            <a:xfrm>
              <a:off x="1610612661" y="3972"/>
              <a:ext cx="536870985" cy="2147479674"/>
            </a:xfrm>
            <a:prstGeom prst="rect">
              <a:avLst/>
            </a:prstGeom>
            <a:solidFill>
              <a:srgbClr val="BCEB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11" name="Shape 200">
            <a:extLst>
              <a:ext uri="{FF2B5EF4-FFF2-40B4-BE49-F238E27FC236}">
                <a16:creationId xmlns:a16="http://schemas.microsoft.com/office/drawing/2014/main" id="{81EAC1F4-2585-4AB2-AB3C-C2A1B907FF3C}"/>
              </a:ext>
            </a:extLst>
          </p:cNvPr>
          <p:cNvSpPr/>
          <p:nvPr userDrawn="1"/>
        </p:nvSpPr>
        <p:spPr>
          <a:xfrm>
            <a:off x="11418887" y="490537"/>
            <a:ext cx="327025" cy="393700"/>
          </a:xfrm>
          <a:prstGeom prst="flowChartOffpageConnector">
            <a:avLst/>
          </a:prstGeom>
          <a:solidFill>
            <a:srgbClr val="70C1C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Calibri"/>
              <a:buNone/>
            </a:pPr>
            <a:endParaRPr lang="en-US" sz="1400" b="0" i="0" u="none" strike="noStrike" cap="none">
              <a:solidFill>
                <a:srgbClr val="000000"/>
              </a:solidFill>
              <a:latin typeface="Arial"/>
              <a:ea typeface="Arial"/>
              <a:cs typeface="Arial"/>
              <a:sym typeface="Arial"/>
            </a:endParaRPr>
          </a:p>
        </p:txBody>
      </p:sp>
      <p:pic>
        <p:nvPicPr>
          <p:cNvPr id="12" name="Shape 206">
            <a:extLst>
              <a:ext uri="{FF2B5EF4-FFF2-40B4-BE49-F238E27FC236}">
                <a16:creationId xmlns:a16="http://schemas.microsoft.com/office/drawing/2014/main" id="{46A29726-2CB4-417C-B671-5FC499F1F899}"/>
              </a:ext>
            </a:extLst>
          </p:cNvPr>
          <p:cNvPicPr preferRelativeResize="0"/>
          <p:nvPr userDrawn="1"/>
        </p:nvPicPr>
        <p:blipFill rotWithShape="1">
          <a:blip r:embed="rId2">
            <a:alphaModFix/>
          </a:blip>
          <a:srcRect/>
          <a:stretch/>
        </p:blipFill>
        <p:spPr>
          <a:xfrm>
            <a:off x="10813896" y="490520"/>
            <a:ext cx="550874" cy="393700"/>
          </a:xfrm>
          <a:prstGeom prst="rect">
            <a:avLst/>
          </a:prstGeom>
          <a:noFill/>
          <a:ln>
            <a:noFill/>
          </a:ln>
        </p:spPr>
      </p:pic>
      <p:sp>
        <p:nvSpPr>
          <p:cNvPr id="13" name="Text Placeholder 2">
            <a:extLst>
              <a:ext uri="{FF2B5EF4-FFF2-40B4-BE49-F238E27FC236}">
                <a16:creationId xmlns:a16="http://schemas.microsoft.com/office/drawing/2014/main" id="{94BE6767-F585-48D2-AEF0-C16E8472CC04}"/>
              </a:ext>
            </a:extLst>
          </p:cNvPr>
          <p:cNvSpPr>
            <a:spLocks noGrp="1"/>
          </p:cNvSpPr>
          <p:nvPr>
            <p:ph type="body" sz="quarter" idx="10" hasCustomPrompt="1"/>
          </p:nvPr>
        </p:nvSpPr>
        <p:spPr>
          <a:xfrm>
            <a:off x="2124075" y="1663215"/>
            <a:ext cx="6353175" cy="733425"/>
          </a:xfrm>
          <a:prstGeom prst="rect">
            <a:avLst/>
          </a:prstGeom>
          <a:noFill/>
          <a:ln>
            <a:noFill/>
          </a:ln>
        </p:spPr>
        <p:txBody>
          <a:bodyPr spcFirstLastPara="1" wrap="square" lIns="91425" tIns="45700" rIns="91425" bIns="45700" anchor="t" anchorCtr="0">
            <a:noAutofit/>
          </a:bodyPr>
          <a:lstStyle>
            <a:lvl1pPr>
              <a:defRPr lang="en-US" sz="3200" b="1" smtClean="0">
                <a:solidFill>
                  <a:srgbClr val="70C1C8"/>
                </a:solidFill>
                <a:latin typeface="Calibri"/>
                <a:ea typeface="Calibri"/>
                <a:cs typeface="Calibri"/>
              </a:defRPr>
            </a:lvl1pPr>
            <a:lvl2pPr>
              <a:defRPr lang="en-US" smtClean="0"/>
            </a:lvl2pPr>
            <a:lvl3pPr>
              <a:defRPr lang="en-US" smtClean="0"/>
            </a:lvl3pPr>
            <a:lvl4pPr>
              <a:defRPr lang="en-US" smtClean="0"/>
            </a:lvl4pPr>
            <a:lvl5pPr>
              <a:defRPr lang="en-US"/>
            </a:lvl5pPr>
          </a:lstStyle>
          <a:p>
            <a:pPr marL="0" lvl="0" indent="0">
              <a:buClr>
                <a:srgbClr val="A6A6A6"/>
              </a:buClr>
              <a:buSzPts val="1700"/>
              <a:buFont typeface="Calibri"/>
              <a:buNone/>
            </a:pPr>
            <a:r>
              <a:rPr lang="en-US"/>
              <a:t>Title</a:t>
            </a:r>
          </a:p>
        </p:txBody>
      </p:sp>
      <p:sp>
        <p:nvSpPr>
          <p:cNvPr id="15" name="Text Placeholder 14">
            <a:extLst>
              <a:ext uri="{FF2B5EF4-FFF2-40B4-BE49-F238E27FC236}">
                <a16:creationId xmlns:a16="http://schemas.microsoft.com/office/drawing/2014/main" id="{194C6D99-A7E5-46C2-ABCB-F76C8FA4BB7A}"/>
              </a:ext>
            </a:extLst>
          </p:cNvPr>
          <p:cNvSpPr>
            <a:spLocks noGrp="1"/>
          </p:cNvSpPr>
          <p:nvPr>
            <p:ph type="body" sz="quarter" idx="11" hasCustomPrompt="1"/>
          </p:nvPr>
        </p:nvSpPr>
        <p:spPr>
          <a:xfrm>
            <a:off x="2124075" y="2396640"/>
            <a:ext cx="5016954" cy="506218"/>
          </a:xfrm>
          <a:prstGeom prst="rect">
            <a:avLst/>
          </a:prstGeom>
          <a:noFill/>
          <a:ln>
            <a:noFill/>
          </a:ln>
        </p:spPr>
        <p:txBody>
          <a:bodyPr spcFirstLastPara="1" wrap="square" lIns="91425" tIns="45700" rIns="91425" bIns="45700" anchor="ctr" anchorCtr="0">
            <a:noAutofit/>
          </a:bodyPr>
          <a:lstStyle>
            <a:lvl1pPr>
              <a:defRPr lang="en-GB" sz="1700" b="0" i="0" u="none" strike="noStrike" cap="none" dirty="0">
                <a:solidFill>
                  <a:srgbClr val="A6A6A6"/>
                </a:solidFill>
                <a:latin typeface="Calibri"/>
                <a:ea typeface="Calibri"/>
                <a:cs typeface="Calibri"/>
                <a:sym typeface="Arial"/>
              </a:defRPr>
            </a:lvl1pPr>
          </a:lstStyle>
          <a:p>
            <a:pPr marL="0" marR="0" lvl="0" indent="0" algn="l" defTabSz="914400" rtl="0" eaLnBrk="1" fontAlgn="auto" latinLnBrk="0" hangingPunct="1">
              <a:lnSpc>
                <a:spcPct val="100000"/>
              </a:lnSpc>
              <a:spcBef>
                <a:spcPts val="0"/>
              </a:spcBef>
              <a:spcAft>
                <a:spcPts val="0"/>
              </a:spcAft>
              <a:buClr>
                <a:srgbClr val="A6A6A6"/>
              </a:buClr>
              <a:buSzPts val="1700"/>
              <a:buFont typeface="Calibri"/>
              <a:buNone/>
              <a:tabLst/>
              <a:defRPr/>
            </a:pPr>
            <a:r>
              <a:rPr lang="en-US" sz="1700">
                <a:solidFill>
                  <a:srgbClr val="A6A6A6"/>
                </a:solidFill>
                <a:latin typeface="Calibri"/>
                <a:ea typeface="Calibri"/>
                <a:cs typeface="Calibri"/>
                <a:sym typeface="Calibri"/>
              </a:rPr>
              <a:t>Mensaje de </a:t>
            </a:r>
            <a:r>
              <a:rPr lang="en-US" sz="1700" err="1">
                <a:solidFill>
                  <a:srgbClr val="A6A6A6"/>
                </a:solidFill>
                <a:latin typeface="Calibri"/>
                <a:ea typeface="Calibri"/>
                <a:cs typeface="Calibri"/>
                <a:sym typeface="Calibri"/>
              </a:rPr>
              <a:t>bienvenida</a:t>
            </a:r>
            <a:r>
              <a:rPr lang="en-US" sz="1700" b="0" i="0" u="none">
                <a:solidFill>
                  <a:srgbClr val="A6A6A6"/>
                </a:solidFill>
                <a:latin typeface="Calibri"/>
                <a:ea typeface="Calibri"/>
                <a:cs typeface="Calibri"/>
                <a:sym typeface="Calibri"/>
              </a:rPr>
              <a:t> </a:t>
            </a:r>
            <a:r>
              <a:rPr lang="en-US" sz="1700" b="1" err="1">
                <a:solidFill>
                  <a:srgbClr val="70C1C8"/>
                </a:solidFill>
                <a:latin typeface="Calibri"/>
                <a:ea typeface="Calibri"/>
                <a:cs typeface="Calibri"/>
                <a:sym typeface="Calibri"/>
              </a:rPr>
              <a:t>aquí</a:t>
            </a:r>
            <a:r>
              <a:rPr lang="en-US" sz="1700" b="1">
                <a:solidFill>
                  <a:srgbClr val="70C1C8"/>
                </a:solidFill>
                <a:latin typeface="Calibri"/>
                <a:ea typeface="Calibri"/>
                <a:cs typeface="Calibri"/>
                <a:sym typeface="Calibri"/>
              </a:rPr>
              <a:t>.</a:t>
            </a:r>
            <a:r>
              <a:rPr lang="en-US" sz="1700" b="1" i="0" u="none">
                <a:solidFill>
                  <a:srgbClr val="70C1C8"/>
                </a:solidFill>
                <a:latin typeface="Calibri"/>
                <a:ea typeface="Calibri"/>
                <a:cs typeface="Calibri"/>
                <a:sym typeface="Calibri"/>
              </a:rPr>
              <a:t> </a:t>
            </a:r>
            <a:endParaRPr lang="en-US">
              <a:solidFill>
                <a:srgbClr val="70C1C8"/>
              </a:solidFill>
            </a:endParaRPr>
          </a:p>
        </p:txBody>
      </p:sp>
      <p:sp>
        <p:nvSpPr>
          <p:cNvPr id="17" name="Text Placeholder 16">
            <a:extLst>
              <a:ext uri="{FF2B5EF4-FFF2-40B4-BE49-F238E27FC236}">
                <a16:creationId xmlns:a16="http://schemas.microsoft.com/office/drawing/2014/main" id="{6E8D4441-8F04-4109-BADB-FF0E7903572F}"/>
              </a:ext>
            </a:extLst>
          </p:cNvPr>
          <p:cNvSpPr>
            <a:spLocks noGrp="1"/>
          </p:cNvSpPr>
          <p:nvPr>
            <p:ph type="body" sz="quarter" idx="12"/>
          </p:nvPr>
        </p:nvSpPr>
        <p:spPr>
          <a:xfrm>
            <a:off x="2124075" y="3123925"/>
            <a:ext cx="4019550" cy="1557337"/>
          </a:xfrm>
          <a:prstGeom prst="rect">
            <a:avLst/>
          </a:prstGeom>
          <a:noFill/>
          <a:ln>
            <a:noFill/>
          </a:ln>
        </p:spPr>
        <p:txBody>
          <a:bodyPr spcFirstLastPara="1" wrap="square" lIns="91425" tIns="45700" rIns="144000" bIns="36000" anchor="t" anchorCtr="0">
            <a:noAutofit/>
          </a:bodyPr>
          <a:lstStyle>
            <a:lvl1pPr>
              <a:defRPr lang="en-US" sz="1100" b="1" i="1" u="none" strike="noStrike" cap="none" smtClean="0">
                <a:solidFill>
                  <a:srgbClr val="A6A6A6"/>
                </a:solidFill>
                <a:latin typeface="Calibri"/>
                <a:ea typeface="Calibri"/>
                <a:cs typeface="Calibri"/>
                <a:sym typeface="Arial"/>
              </a:defRPr>
            </a:lvl1pPr>
            <a:lvl2pPr marL="457200" indent="0">
              <a:buNone/>
              <a:defRPr lang="en-US" sz="1400" b="0" i="0" u="none" strike="noStrike" cap="none" smtClean="0">
                <a:solidFill>
                  <a:srgbClr val="000000"/>
                </a:solidFill>
                <a:latin typeface="Arial"/>
                <a:ea typeface="Arial"/>
                <a:cs typeface="Arial"/>
                <a:sym typeface="Arial"/>
              </a:defRPr>
            </a:lvl2pPr>
            <a:lvl3pPr>
              <a:defRPr lang="en-US" sz="1400" b="0" i="0" u="none" strike="noStrike" cap="none" smtClean="0">
                <a:solidFill>
                  <a:srgbClr val="000000"/>
                </a:solidFill>
                <a:latin typeface="Arial"/>
                <a:ea typeface="Arial"/>
                <a:cs typeface="Arial"/>
                <a:sym typeface="Arial"/>
              </a:defRPr>
            </a:lvl3pPr>
            <a:lvl4pPr>
              <a:defRPr lang="en-US" sz="1400" b="0" i="0" u="none" strike="noStrike" cap="none" smtClean="0">
                <a:solidFill>
                  <a:srgbClr val="000000"/>
                </a:solidFill>
                <a:latin typeface="Arial"/>
                <a:ea typeface="Arial"/>
                <a:cs typeface="Arial"/>
                <a:sym typeface="Arial"/>
              </a:defRPr>
            </a:lvl4pPr>
            <a:lvl5pPr>
              <a:defRPr lang="en-GB" sz="1400" b="0" i="0" u="none" strike="noStrike" cap="none">
                <a:solidFill>
                  <a:srgbClr val="000000"/>
                </a:solidFill>
                <a:latin typeface="Arial"/>
                <a:ea typeface="Arial"/>
                <a:cs typeface="Arial"/>
                <a:sym typeface="Arial"/>
              </a:defRPr>
            </a:lvl5pPr>
          </a:lstStyle>
          <a:p>
            <a:pPr marL="0" marR="0" lvl="0" indent="0" algn="just">
              <a:lnSpc>
                <a:spcPct val="100000"/>
              </a:lnSpc>
              <a:spcBef>
                <a:spcPts val="0"/>
              </a:spcBef>
              <a:spcAft>
                <a:spcPts val="0"/>
              </a:spcAft>
              <a:buClr>
                <a:srgbClr val="A6A6A6"/>
              </a:buClr>
              <a:buSzPts val="1100"/>
              <a:buFont typeface="Calibri"/>
              <a:buNone/>
            </a:pPr>
            <a:r>
              <a:rPr lang="en-US"/>
              <a:t>Click to edit Master text styles</a:t>
            </a:r>
          </a:p>
        </p:txBody>
      </p:sp>
    </p:spTree>
    <p:extLst>
      <p:ext uri="{BB962C8B-B14F-4D97-AF65-F5344CB8AC3E}">
        <p14:creationId xmlns:p14="http://schemas.microsoft.com/office/powerpoint/2010/main" val="341163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hape 195">
            <a:extLst>
              <a:ext uri="{FF2B5EF4-FFF2-40B4-BE49-F238E27FC236}">
                <a16:creationId xmlns:a16="http://schemas.microsoft.com/office/drawing/2014/main" id="{03C16E19-C57B-4E37-9307-C7D5A34A1375}"/>
              </a:ext>
            </a:extLst>
          </p:cNvPr>
          <p:cNvSpPr txBox="1"/>
          <p:nvPr userDrawn="1"/>
        </p:nvSpPr>
        <p:spPr>
          <a:xfrm flipH="1">
            <a:off x="0" y="1833542"/>
            <a:ext cx="12192000" cy="2670300"/>
          </a:xfrm>
          <a:prstGeom prst="rect">
            <a:avLst/>
          </a:prstGeom>
          <a:solidFill>
            <a:srgbClr val="70C1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pitchFamily="34" charset="0"/>
              <a:buNone/>
            </a:pPr>
            <a:endParaRPr sz="1800" b="0" i="0" u="none" strike="noStrike" cap="none">
              <a:solidFill>
                <a:schemeClr val="dk1"/>
              </a:solidFill>
              <a:latin typeface="Calibri"/>
              <a:ea typeface="Calibri"/>
              <a:cs typeface="Calibri"/>
              <a:sym typeface="Calibri"/>
            </a:endParaRPr>
          </a:p>
        </p:txBody>
      </p:sp>
      <p:sp>
        <p:nvSpPr>
          <p:cNvPr id="13" name="Picture Placeholder 12">
            <a:extLst>
              <a:ext uri="{FF2B5EF4-FFF2-40B4-BE49-F238E27FC236}">
                <a16:creationId xmlns:a16="http://schemas.microsoft.com/office/drawing/2014/main" id="{BBA4FF81-3A8E-4100-9AD2-3704D49B9CF1}"/>
              </a:ext>
            </a:extLst>
          </p:cNvPr>
          <p:cNvSpPr>
            <a:spLocks noGrp="1"/>
          </p:cNvSpPr>
          <p:nvPr>
            <p:ph type="pic" sz="quarter" idx="10"/>
          </p:nvPr>
        </p:nvSpPr>
        <p:spPr>
          <a:xfrm>
            <a:off x="2613720" y="2378632"/>
            <a:ext cx="1104900" cy="1039812"/>
          </a:xfrm>
          <a:prstGeom prst="rect">
            <a:avLst/>
          </a:prstGeom>
        </p:spPr>
        <p:txBody>
          <a:bodyPr/>
          <a:lstStyle>
            <a:lvl1pPr marL="0" indent="0">
              <a:buNone/>
              <a:defRPr sz="1000">
                <a:solidFill>
                  <a:schemeClr val="bg1">
                    <a:lumMod val="50000"/>
                  </a:schemeClr>
                </a:solidFill>
              </a:defRPr>
            </a:lvl1pPr>
          </a:lstStyle>
          <a:p>
            <a:endParaRPr lang="en-GB"/>
          </a:p>
        </p:txBody>
      </p:sp>
      <p:sp>
        <p:nvSpPr>
          <p:cNvPr id="15" name="Text Placeholder 14">
            <a:extLst>
              <a:ext uri="{FF2B5EF4-FFF2-40B4-BE49-F238E27FC236}">
                <a16:creationId xmlns:a16="http://schemas.microsoft.com/office/drawing/2014/main" id="{0FAF7B2C-21F5-420E-8BE1-967B1A5334E2}"/>
              </a:ext>
            </a:extLst>
          </p:cNvPr>
          <p:cNvSpPr>
            <a:spLocks noGrp="1"/>
          </p:cNvSpPr>
          <p:nvPr>
            <p:ph type="body" sz="quarter" idx="11" hasCustomPrompt="1"/>
          </p:nvPr>
        </p:nvSpPr>
        <p:spPr>
          <a:xfrm>
            <a:off x="2149376" y="3715080"/>
            <a:ext cx="2033587" cy="492125"/>
          </a:xfrm>
          <a:prstGeom prst="rect">
            <a:avLst/>
          </a:prstGeom>
          <a:noFill/>
          <a:ln>
            <a:noFill/>
          </a:ln>
        </p:spPr>
        <p:txBody>
          <a:bodyPr spcFirstLastPara="1" wrap="square" lIns="91425" tIns="45700" rIns="91425" bIns="45700" anchor="t" anchorCtr="0">
            <a:noAutofit/>
          </a:bodyPr>
          <a:lstStyle>
            <a:lvl1pPr marL="0" indent="0">
              <a:buNone/>
              <a:defRPr lang="en-US" sz="1400" b="1" i="0" u="none" strike="noStrike" cap="none" smtClean="0">
                <a:solidFill>
                  <a:schemeClr val="lt1"/>
                </a:solidFill>
                <a:latin typeface="Calibri"/>
                <a:ea typeface="Calibri"/>
                <a:cs typeface="Calibri"/>
                <a:sym typeface="Arial"/>
              </a:defRPr>
            </a:lvl1pPr>
            <a:lvl2pPr>
              <a:defRPr lang="en-US" sz="1400" b="0" i="0" u="none" strike="noStrike" cap="none" smtClean="0">
                <a:solidFill>
                  <a:srgbClr val="000000"/>
                </a:solidFill>
                <a:latin typeface="Arial"/>
                <a:ea typeface="Arial"/>
                <a:cs typeface="Arial"/>
                <a:sym typeface="Arial"/>
              </a:defRPr>
            </a:lvl2pPr>
            <a:lvl3pPr>
              <a:defRPr lang="en-US" sz="1400" b="0" i="0" u="none" strike="noStrike" cap="none" smtClean="0">
                <a:solidFill>
                  <a:srgbClr val="000000"/>
                </a:solidFill>
                <a:latin typeface="Arial"/>
                <a:ea typeface="Arial"/>
                <a:cs typeface="Arial"/>
                <a:sym typeface="Arial"/>
              </a:defRPr>
            </a:lvl3pPr>
            <a:lvl4pPr>
              <a:defRPr lang="en-US" sz="1400" b="0" i="0" u="none" strike="noStrike" cap="none" smtClean="0">
                <a:solidFill>
                  <a:srgbClr val="000000"/>
                </a:solidFill>
                <a:latin typeface="Arial"/>
                <a:ea typeface="Arial"/>
                <a:cs typeface="Arial"/>
                <a:sym typeface="Arial"/>
              </a:defRPr>
            </a:lvl4pPr>
            <a:lvl5pPr>
              <a:defRPr lang="en-GB" sz="1400" b="0" i="0" u="none" strike="noStrike" cap="none">
                <a:solidFill>
                  <a:srgbClr val="000000"/>
                </a:solidFill>
                <a:latin typeface="Arial"/>
                <a:ea typeface="Arial"/>
                <a:cs typeface="Arial"/>
                <a:sym typeface="Arial"/>
              </a:defRPr>
            </a:lvl5pPr>
          </a:lstStyle>
          <a:p>
            <a:pPr marL="228600" marR="0" lvl="0" indent="-228600" algn="ctr">
              <a:lnSpc>
                <a:spcPct val="100000"/>
              </a:lnSpc>
              <a:spcBef>
                <a:spcPts val="0"/>
              </a:spcBef>
              <a:spcAft>
                <a:spcPts val="0"/>
              </a:spcAft>
              <a:buClr>
                <a:schemeClr val="lt1"/>
              </a:buClr>
              <a:buSzPts val="1400"/>
            </a:pPr>
            <a:r>
              <a:rPr lang="en-US"/>
              <a:t>Text</a:t>
            </a:r>
            <a:endParaRPr lang="en-GB"/>
          </a:p>
        </p:txBody>
      </p:sp>
      <p:sp>
        <p:nvSpPr>
          <p:cNvPr id="18" name="Text Placeholder 17">
            <a:extLst>
              <a:ext uri="{FF2B5EF4-FFF2-40B4-BE49-F238E27FC236}">
                <a16:creationId xmlns:a16="http://schemas.microsoft.com/office/drawing/2014/main" id="{40A722B2-DB37-40D8-B3BB-A45D522B97F0}"/>
              </a:ext>
            </a:extLst>
          </p:cNvPr>
          <p:cNvSpPr>
            <a:spLocks noGrp="1"/>
          </p:cNvSpPr>
          <p:nvPr>
            <p:ph type="body" sz="quarter" idx="12"/>
          </p:nvPr>
        </p:nvSpPr>
        <p:spPr>
          <a:xfrm>
            <a:off x="2075122" y="4800478"/>
            <a:ext cx="2182093" cy="708025"/>
          </a:xfrm>
          <a:prstGeom prst="rect">
            <a:avLst/>
          </a:prstGeom>
          <a:noFill/>
          <a:ln>
            <a:noFill/>
          </a:ln>
        </p:spPr>
        <p:txBody>
          <a:bodyPr spcFirstLastPara="1" wrap="square" lIns="91425" tIns="45700" rIns="91425" bIns="45700" anchor="ctr" anchorCtr="0">
            <a:noAutofit/>
          </a:bodyPr>
          <a:lstStyle>
            <a:lvl1pPr>
              <a:defRPr lang="en-US" sz="1400" b="1" i="0" u="none" strike="noStrike" cap="none" smtClean="0">
                <a:solidFill>
                  <a:srgbClr val="70C1C8"/>
                </a:solidFill>
                <a:latin typeface="Arial"/>
                <a:ea typeface="Arial"/>
                <a:cs typeface="Arial"/>
                <a:sym typeface="Arial"/>
              </a:defRPr>
            </a:lvl1pPr>
            <a:lvl2pPr>
              <a:defRPr lang="en-US" sz="1400" b="0" i="0" u="none" strike="noStrike" cap="none" smtClean="0">
                <a:solidFill>
                  <a:srgbClr val="000000"/>
                </a:solidFill>
                <a:latin typeface="Arial"/>
                <a:ea typeface="Arial"/>
                <a:cs typeface="Arial"/>
                <a:sym typeface="Arial"/>
              </a:defRPr>
            </a:lvl2pPr>
            <a:lvl3pPr>
              <a:defRPr lang="en-US" sz="1400" b="0" i="0" u="none" strike="noStrike" cap="none" smtClean="0">
                <a:solidFill>
                  <a:srgbClr val="000000"/>
                </a:solidFill>
                <a:latin typeface="Arial"/>
                <a:ea typeface="Arial"/>
                <a:cs typeface="Arial"/>
                <a:sym typeface="Arial"/>
              </a:defRPr>
            </a:lvl3pPr>
            <a:lvl4pPr>
              <a:defRPr lang="en-US" sz="1400" b="0" i="0" u="none" strike="noStrike" cap="none" smtClean="0">
                <a:solidFill>
                  <a:srgbClr val="000000"/>
                </a:solidFill>
                <a:latin typeface="Arial"/>
                <a:ea typeface="Arial"/>
                <a:cs typeface="Arial"/>
                <a:sym typeface="Arial"/>
              </a:defRPr>
            </a:lvl4pPr>
            <a:lvl5pPr>
              <a:defRPr lang="en-GB" sz="1400" b="0" i="0" u="none" strike="noStrike" cap="none">
                <a:solidFill>
                  <a:srgbClr val="000000"/>
                </a:solidFill>
                <a:latin typeface="Arial"/>
                <a:ea typeface="Arial"/>
                <a:cs typeface="Arial"/>
                <a:sym typeface="Arial"/>
              </a:defRPr>
            </a:lvl5pPr>
          </a:lstStyle>
          <a:p>
            <a:pPr marL="179387" marR="0" lvl="0" indent="-179387">
              <a:lnSpc>
                <a:spcPct val="100000"/>
              </a:lnSpc>
              <a:spcBef>
                <a:spcPts val="0"/>
              </a:spcBef>
              <a:spcAft>
                <a:spcPts val="0"/>
              </a:spcAft>
              <a:buClr>
                <a:srgbClr val="A6A6A6"/>
              </a:buClr>
              <a:buSzPts val="1700"/>
              <a:buFont typeface="Arial"/>
            </a:pPr>
            <a:r>
              <a:rPr lang="en-US"/>
              <a:t>Click to edit</a:t>
            </a:r>
            <a:endParaRPr lang="en-GB"/>
          </a:p>
        </p:txBody>
      </p:sp>
      <p:sp>
        <p:nvSpPr>
          <p:cNvPr id="19" name="Picture Placeholder 12">
            <a:extLst>
              <a:ext uri="{FF2B5EF4-FFF2-40B4-BE49-F238E27FC236}">
                <a16:creationId xmlns:a16="http://schemas.microsoft.com/office/drawing/2014/main" id="{E5F4871B-D413-468D-9164-2617282BF9A7}"/>
              </a:ext>
            </a:extLst>
          </p:cNvPr>
          <p:cNvSpPr>
            <a:spLocks noGrp="1"/>
          </p:cNvSpPr>
          <p:nvPr>
            <p:ph type="pic" sz="quarter" idx="13"/>
          </p:nvPr>
        </p:nvSpPr>
        <p:spPr>
          <a:xfrm>
            <a:off x="5601444" y="2378632"/>
            <a:ext cx="1104900" cy="1039812"/>
          </a:xfrm>
          <a:prstGeom prst="rect">
            <a:avLst/>
          </a:prstGeom>
        </p:spPr>
        <p:txBody>
          <a:bodyPr/>
          <a:lstStyle>
            <a:lvl1pPr marL="0" indent="0">
              <a:buNone/>
              <a:defRPr sz="1000">
                <a:solidFill>
                  <a:schemeClr val="bg1">
                    <a:lumMod val="50000"/>
                  </a:schemeClr>
                </a:solidFill>
              </a:defRPr>
            </a:lvl1pPr>
          </a:lstStyle>
          <a:p>
            <a:endParaRPr lang="en-GB"/>
          </a:p>
        </p:txBody>
      </p:sp>
      <p:sp>
        <p:nvSpPr>
          <p:cNvPr id="20" name="Text Placeholder 14">
            <a:extLst>
              <a:ext uri="{FF2B5EF4-FFF2-40B4-BE49-F238E27FC236}">
                <a16:creationId xmlns:a16="http://schemas.microsoft.com/office/drawing/2014/main" id="{5DD4D2C6-9966-4F36-867A-E75E831A4752}"/>
              </a:ext>
            </a:extLst>
          </p:cNvPr>
          <p:cNvSpPr>
            <a:spLocks noGrp="1"/>
          </p:cNvSpPr>
          <p:nvPr>
            <p:ph type="body" sz="quarter" idx="14" hasCustomPrompt="1"/>
          </p:nvPr>
        </p:nvSpPr>
        <p:spPr>
          <a:xfrm>
            <a:off x="5137100" y="3715080"/>
            <a:ext cx="2033587" cy="492125"/>
          </a:xfrm>
          <a:prstGeom prst="rect">
            <a:avLst/>
          </a:prstGeom>
          <a:noFill/>
          <a:ln>
            <a:noFill/>
          </a:ln>
        </p:spPr>
        <p:txBody>
          <a:bodyPr spcFirstLastPara="1" wrap="square" lIns="91425" tIns="45700" rIns="91425" bIns="45700" anchor="t" anchorCtr="0">
            <a:noAutofit/>
          </a:bodyPr>
          <a:lstStyle>
            <a:lvl1pPr marL="0" indent="0">
              <a:buNone/>
              <a:defRPr lang="en-US" sz="1400" b="1" i="0" u="none" strike="noStrike" cap="none" smtClean="0">
                <a:solidFill>
                  <a:schemeClr val="lt1"/>
                </a:solidFill>
                <a:latin typeface="Calibri"/>
                <a:ea typeface="Calibri"/>
                <a:cs typeface="Calibri"/>
                <a:sym typeface="Arial"/>
              </a:defRPr>
            </a:lvl1pPr>
            <a:lvl2pPr>
              <a:defRPr lang="en-US" sz="1400" b="0" i="0" u="none" strike="noStrike" cap="none" smtClean="0">
                <a:solidFill>
                  <a:srgbClr val="000000"/>
                </a:solidFill>
                <a:latin typeface="Arial"/>
                <a:ea typeface="Arial"/>
                <a:cs typeface="Arial"/>
                <a:sym typeface="Arial"/>
              </a:defRPr>
            </a:lvl2pPr>
            <a:lvl3pPr>
              <a:defRPr lang="en-US" sz="1400" b="0" i="0" u="none" strike="noStrike" cap="none" smtClean="0">
                <a:solidFill>
                  <a:srgbClr val="000000"/>
                </a:solidFill>
                <a:latin typeface="Arial"/>
                <a:ea typeface="Arial"/>
                <a:cs typeface="Arial"/>
                <a:sym typeface="Arial"/>
              </a:defRPr>
            </a:lvl3pPr>
            <a:lvl4pPr>
              <a:defRPr lang="en-US" sz="1400" b="0" i="0" u="none" strike="noStrike" cap="none" smtClean="0">
                <a:solidFill>
                  <a:srgbClr val="000000"/>
                </a:solidFill>
                <a:latin typeface="Arial"/>
                <a:ea typeface="Arial"/>
                <a:cs typeface="Arial"/>
                <a:sym typeface="Arial"/>
              </a:defRPr>
            </a:lvl4pPr>
            <a:lvl5pPr>
              <a:defRPr lang="en-GB" sz="1400" b="0" i="0" u="none" strike="noStrike" cap="none">
                <a:solidFill>
                  <a:srgbClr val="000000"/>
                </a:solidFill>
                <a:latin typeface="Arial"/>
                <a:ea typeface="Arial"/>
                <a:cs typeface="Arial"/>
                <a:sym typeface="Arial"/>
              </a:defRPr>
            </a:lvl5pPr>
          </a:lstStyle>
          <a:p>
            <a:pPr marL="228600" marR="0" lvl="0" indent="-228600" algn="ctr">
              <a:lnSpc>
                <a:spcPct val="100000"/>
              </a:lnSpc>
              <a:spcBef>
                <a:spcPts val="0"/>
              </a:spcBef>
              <a:spcAft>
                <a:spcPts val="0"/>
              </a:spcAft>
              <a:buClr>
                <a:schemeClr val="lt1"/>
              </a:buClr>
              <a:buSzPts val="1400"/>
            </a:pPr>
            <a:r>
              <a:rPr lang="en-US"/>
              <a:t>Text</a:t>
            </a:r>
            <a:endParaRPr lang="en-GB"/>
          </a:p>
        </p:txBody>
      </p:sp>
      <p:sp>
        <p:nvSpPr>
          <p:cNvPr id="21" name="Text Placeholder 17">
            <a:extLst>
              <a:ext uri="{FF2B5EF4-FFF2-40B4-BE49-F238E27FC236}">
                <a16:creationId xmlns:a16="http://schemas.microsoft.com/office/drawing/2014/main" id="{96BD33FC-B708-4962-A87C-427EE1241E6D}"/>
              </a:ext>
            </a:extLst>
          </p:cNvPr>
          <p:cNvSpPr>
            <a:spLocks noGrp="1"/>
          </p:cNvSpPr>
          <p:nvPr>
            <p:ph type="body" sz="quarter" idx="15"/>
          </p:nvPr>
        </p:nvSpPr>
        <p:spPr>
          <a:xfrm>
            <a:off x="5062846" y="4800478"/>
            <a:ext cx="2182093" cy="708025"/>
          </a:xfrm>
          <a:prstGeom prst="rect">
            <a:avLst/>
          </a:prstGeom>
          <a:noFill/>
          <a:ln>
            <a:noFill/>
          </a:ln>
        </p:spPr>
        <p:txBody>
          <a:bodyPr spcFirstLastPara="1" wrap="square" lIns="91425" tIns="45700" rIns="91425" bIns="45700" anchor="ctr" anchorCtr="0">
            <a:noAutofit/>
          </a:bodyPr>
          <a:lstStyle>
            <a:lvl1pPr>
              <a:defRPr lang="en-US" sz="1400" b="1" i="0" u="none" strike="noStrike" cap="none" smtClean="0">
                <a:solidFill>
                  <a:srgbClr val="70C1C8"/>
                </a:solidFill>
                <a:latin typeface="Arial"/>
                <a:ea typeface="Arial"/>
                <a:cs typeface="Arial"/>
                <a:sym typeface="Arial"/>
              </a:defRPr>
            </a:lvl1pPr>
            <a:lvl2pPr>
              <a:defRPr lang="en-US" sz="1400" b="0" i="0" u="none" strike="noStrike" cap="none" smtClean="0">
                <a:solidFill>
                  <a:srgbClr val="000000"/>
                </a:solidFill>
                <a:latin typeface="Arial"/>
                <a:ea typeface="Arial"/>
                <a:cs typeface="Arial"/>
                <a:sym typeface="Arial"/>
              </a:defRPr>
            </a:lvl2pPr>
            <a:lvl3pPr>
              <a:defRPr lang="en-US" sz="1400" b="0" i="0" u="none" strike="noStrike" cap="none" smtClean="0">
                <a:solidFill>
                  <a:srgbClr val="000000"/>
                </a:solidFill>
                <a:latin typeface="Arial"/>
                <a:ea typeface="Arial"/>
                <a:cs typeface="Arial"/>
                <a:sym typeface="Arial"/>
              </a:defRPr>
            </a:lvl3pPr>
            <a:lvl4pPr>
              <a:defRPr lang="en-US" sz="1400" b="0" i="0" u="none" strike="noStrike" cap="none" smtClean="0">
                <a:solidFill>
                  <a:srgbClr val="000000"/>
                </a:solidFill>
                <a:latin typeface="Arial"/>
                <a:ea typeface="Arial"/>
                <a:cs typeface="Arial"/>
                <a:sym typeface="Arial"/>
              </a:defRPr>
            </a:lvl4pPr>
            <a:lvl5pPr>
              <a:defRPr lang="en-GB" sz="1400" b="0" i="0" u="none" strike="noStrike" cap="none">
                <a:solidFill>
                  <a:srgbClr val="000000"/>
                </a:solidFill>
                <a:latin typeface="Arial"/>
                <a:ea typeface="Arial"/>
                <a:cs typeface="Arial"/>
                <a:sym typeface="Arial"/>
              </a:defRPr>
            </a:lvl5pPr>
          </a:lstStyle>
          <a:p>
            <a:pPr marL="179387" marR="0" lvl="0" indent="-179387">
              <a:lnSpc>
                <a:spcPct val="100000"/>
              </a:lnSpc>
              <a:spcBef>
                <a:spcPts val="0"/>
              </a:spcBef>
              <a:spcAft>
                <a:spcPts val="0"/>
              </a:spcAft>
              <a:buClr>
                <a:srgbClr val="A6A6A6"/>
              </a:buClr>
              <a:buSzPts val="1700"/>
              <a:buFont typeface="Arial"/>
            </a:pPr>
            <a:r>
              <a:rPr lang="en-US"/>
              <a:t>Click to edit</a:t>
            </a:r>
            <a:endParaRPr lang="en-GB"/>
          </a:p>
        </p:txBody>
      </p:sp>
      <p:sp>
        <p:nvSpPr>
          <p:cNvPr id="22" name="Picture Placeholder 12">
            <a:extLst>
              <a:ext uri="{FF2B5EF4-FFF2-40B4-BE49-F238E27FC236}">
                <a16:creationId xmlns:a16="http://schemas.microsoft.com/office/drawing/2014/main" id="{651FEBA0-5826-4622-95E8-E0732F160083}"/>
              </a:ext>
            </a:extLst>
          </p:cNvPr>
          <p:cNvSpPr>
            <a:spLocks noGrp="1"/>
          </p:cNvSpPr>
          <p:nvPr>
            <p:ph type="pic" sz="quarter" idx="16"/>
          </p:nvPr>
        </p:nvSpPr>
        <p:spPr>
          <a:xfrm>
            <a:off x="8589168" y="2378632"/>
            <a:ext cx="1104900" cy="1039812"/>
          </a:xfrm>
          <a:prstGeom prst="rect">
            <a:avLst/>
          </a:prstGeom>
        </p:spPr>
        <p:txBody>
          <a:bodyPr/>
          <a:lstStyle>
            <a:lvl1pPr marL="0" indent="0">
              <a:buNone/>
              <a:defRPr sz="1000">
                <a:solidFill>
                  <a:schemeClr val="bg1">
                    <a:lumMod val="50000"/>
                  </a:schemeClr>
                </a:solidFill>
              </a:defRPr>
            </a:lvl1pPr>
          </a:lstStyle>
          <a:p>
            <a:endParaRPr lang="en-GB"/>
          </a:p>
        </p:txBody>
      </p:sp>
      <p:sp>
        <p:nvSpPr>
          <p:cNvPr id="23" name="Text Placeholder 14">
            <a:extLst>
              <a:ext uri="{FF2B5EF4-FFF2-40B4-BE49-F238E27FC236}">
                <a16:creationId xmlns:a16="http://schemas.microsoft.com/office/drawing/2014/main" id="{F1408A2E-0A48-43BC-9AE2-C4B97E082C7A}"/>
              </a:ext>
            </a:extLst>
          </p:cNvPr>
          <p:cNvSpPr>
            <a:spLocks noGrp="1"/>
          </p:cNvSpPr>
          <p:nvPr>
            <p:ph type="body" sz="quarter" idx="17" hasCustomPrompt="1"/>
          </p:nvPr>
        </p:nvSpPr>
        <p:spPr>
          <a:xfrm>
            <a:off x="8124824" y="3715080"/>
            <a:ext cx="2033587" cy="492125"/>
          </a:xfrm>
          <a:prstGeom prst="rect">
            <a:avLst/>
          </a:prstGeom>
          <a:noFill/>
          <a:ln>
            <a:noFill/>
          </a:ln>
        </p:spPr>
        <p:txBody>
          <a:bodyPr spcFirstLastPara="1" wrap="square" lIns="91425" tIns="45700" rIns="91425" bIns="45700" anchor="t" anchorCtr="0">
            <a:noAutofit/>
          </a:bodyPr>
          <a:lstStyle>
            <a:lvl1pPr marL="0" indent="0">
              <a:buNone/>
              <a:defRPr lang="en-US" sz="1400" b="1" i="0" u="none" strike="noStrike" cap="none" smtClean="0">
                <a:solidFill>
                  <a:schemeClr val="lt1"/>
                </a:solidFill>
                <a:latin typeface="Calibri"/>
                <a:ea typeface="Calibri"/>
                <a:cs typeface="Calibri"/>
                <a:sym typeface="Arial"/>
              </a:defRPr>
            </a:lvl1pPr>
            <a:lvl2pPr>
              <a:defRPr lang="en-US" sz="1400" b="0" i="0" u="none" strike="noStrike" cap="none" smtClean="0">
                <a:solidFill>
                  <a:srgbClr val="000000"/>
                </a:solidFill>
                <a:latin typeface="Arial"/>
                <a:ea typeface="Arial"/>
                <a:cs typeface="Arial"/>
                <a:sym typeface="Arial"/>
              </a:defRPr>
            </a:lvl2pPr>
            <a:lvl3pPr>
              <a:defRPr lang="en-US" sz="1400" b="0" i="0" u="none" strike="noStrike" cap="none" smtClean="0">
                <a:solidFill>
                  <a:srgbClr val="000000"/>
                </a:solidFill>
                <a:latin typeface="Arial"/>
                <a:ea typeface="Arial"/>
                <a:cs typeface="Arial"/>
                <a:sym typeface="Arial"/>
              </a:defRPr>
            </a:lvl3pPr>
            <a:lvl4pPr>
              <a:defRPr lang="en-US" sz="1400" b="0" i="0" u="none" strike="noStrike" cap="none" smtClean="0">
                <a:solidFill>
                  <a:srgbClr val="000000"/>
                </a:solidFill>
                <a:latin typeface="Arial"/>
                <a:ea typeface="Arial"/>
                <a:cs typeface="Arial"/>
                <a:sym typeface="Arial"/>
              </a:defRPr>
            </a:lvl4pPr>
            <a:lvl5pPr>
              <a:defRPr lang="en-GB" sz="1400" b="0" i="0" u="none" strike="noStrike" cap="none">
                <a:solidFill>
                  <a:srgbClr val="000000"/>
                </a:solidFill>
                <a:latin typeface="Arial"/>
                <a:ea typeface="Arial"/>
                <a:cs typeface="Arial"/>
                <a:sym typeface="Arial"/>
              </a:defRPr>
            </a:lvl5pPr>
          </a:lstStyle>
          <a:p>
            <a:pPr marL="228600" marR="0" lvl="0" indent="-228600" algn="ctr">
              <a:lnSpc>
                <a:spcPct val="100000"/>
              </a:lnSpc>
              <a:spcBef>
                <a:spcPts val="0"/>
              </a:spcBef>
              <a:spcAft>
                <a:spcPts val="0"/>
              </a:spcAft>
              <a:buClr>
                <a:schemeClr val="lt1"/>
              </a:buClr>
              <a:buSzPts val="1400"/>
            </a:pPr>
            <a:r>
              <a:rPr lang="en-US"/>
              <a:t>Text</a:t>
            </a:r>
            <a:endParaRPr lang="en-GB"/>
          </a:p>
        </p:txBody>
      </p:sp>
      <p:sp>
        <p:nvSpPr>
          <p:cNvPr id="24" name="Text Placeholder 17">
            <a:extLst>
              <a:ext uri="{FF2B5EF4-FFF2-40B4-BE49-F238E27FC236}">
                <a16:creationId xmlns:a16="http://schemas.microsoft.com/office/drawing/2014/main" id="{A0F80DEC-68A4-4BCD-A77E-17402CD3D920}"/>
              </a:ext>
            </a:extLst>
          </p:cNvPr>
          <p:cNvSpPr>
            <a:spLocks noGrp="1"/>
          </p:cNvSpPr>
          <p:nvPr>
            <p:ph type="body" sz="quarter" idx="18"/>
          </p:nvPr>
        </p:nvSpPr>
        <p:spPr>
          <a:xfrm>
            <a:off x="8050570" y="4800478"/>
            <a:ext cx="2182093" cy="708025"/>
          </a:xfrm>
          <a:prstGeom prst="rect">
            <a:avLst/>
          </a:prstGeom>
          <a:noFill/>
          <a:ln>
            <a:noFill/>
          </a:ln>
        </p:spPr>
        <p:txBody>
          <a:bodyPr spcFirstLastPara="1" wrap="square" lIns="91425" tIns="45700" rIns="91425" bIns="45700" anchor="ctr" anchorCtr="0">
            <a:noAutofit/>
          </a:bodyPr>
          <a:lstStyle>
            <a:lvl1pPr>
              <a:defRPr lang="en-US" sz="1400" b="1" i="0" u="none" strike="noStrike" cap="none" smtClean="0">
                <a:solidFill>
                  <a:srgbClr val="70C1C8"/>
                </a:solidFill>
                <a:latin typeface="Arial"/>
                <a:ea typeface="Arial"/>
                <a:cs typeface="Arial"/>
                <a:sym typeface="Arial"/>
              </a:defRPr>
            </a:lvl1pPr>
            <a:lvl2pPr>
              <a:defRPr lang="en-US" sz="1400" b="0" i="0" u="none" strike="noStrike" cap="none" smtClean="0">
                <a:solidFill>
                  <a:srgbClr val="000000"/>
                </a:solidFill>
                <a:latin typeface="Arial"/>
                <a:ea typeface="Arial"/>
                <a:cs typeface="Arial"/>
                <a:sym typeface="Arial"/>
              </a:defRPr>
            </a:lvl2pPr>
            <a:lvl3pPr>
              <a:defRPr lang="en-US" sz="1400" b="0" i="0" u="none" strike="noStrike" cap="none" smtClean="0">
                <a:solidFill>
                  <a:srgbClr val="000000"/>
                </a:solidFill>
                <a:latin typeface="Arial"/>
                <a:ea typeface="Arial"/>
                <a:cs typeface="Arial"/>
                <a:sym typeface="Arial"/>
              </a:defRPr>
            </a:lvl3pPr>
            <a:lvl4pPr>
              <a:defRPr lang="en-US" sz="1400" b="0" i="0" u="none" strike="noStrike" cap="none" smtClean="0">
                <a:solidFill>
                  <a:srgbClr val="000000"/>
                </a:solidFill>
                <a:latin typeface="Arial"/>
                <a:ea typeface="Arial"/>
                <a:cs typeface="Arial"/>
                <a:sym typeface="Arial"/>
              </a:defRPr>
            </a:lvl4pPr>
            <a:lvl5pPr>
              <a:defRPr lang="en-GB" sz="1400" b="0" i="0" u="none" strike="noStrike" cap="none">
                <a:solidFill>
                  <a:srgbClr val="000000"/>
                </a:solidFill>
                <a:latin typeface="Arial"/>
                <a:ea typeface="Arial"/>
                <a:cs typeface="Arial"/>
                <a:sym typeface="Arial"/>
              </a:defRPr>
            </a:lvl5pPr>
          </a:lstStyle>
          <a:p>
            <a:pPr marL="179387" marR="0" lvl="0" indent="-179387">
              <a:lnSpc>
                <a:spcPct val="100000"/>
              </a:lnSpc>
              <a:spcBef>
                <a:spcPts val="0"/>
              </a:spcBef>
              <a:spcAft>
                <a:spcPts val="0"/>
              </a:spcAft>
              <a:buClr>
                <a:srgbClr val="A6A6A6"/>
              </a:buClr>
              <a:buSzPts val="1700"/>
              <a:buFont typeface="Arial"/>
            </a:pPr>
            <a:r>
              <a:rPr lang="en-US"/>
              <a:t>Click to edit</a:t>
            </a:r>
            <a:endParaRPr lang="en-GB"/>
          </a:p>
        </p:txBody>
      </p:sp>
    </p:spTree>
    <p:extLst>
      <p:ext uri="{BB962C8B-B14F-4D97-AF65-F5344CB8AC3E}">
        <p14:creationId xmlns:p14="http://schemas.microsoft.com/office/powerpoint/2010/main" val="3290933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4" name="Shape 260">
            <a:extLst>
              <a:ext uri="{FF2B5EF4-FFF2-40B4-BE49-F238E27FC236}">
                <a16:creationId xmlns:a16="http://schemas.microsoft.com/office/drawing/2014/main" id="{19F3799E-4395-42E5-B208-9EB1B9B28B89}"/>
              </a:ext>
            </a:extLst>
          </p:cNvPr>
          <p:cNvGrpSpPr/>
          <p:nvPr userDrawn="1"/>
        </p:nvGrpSpPr>
        <p:grpSpPr>
          <a:xfrm>
            <a:off x="2148217" y="1936480"/>
            <a:ext cx="776287" cy="776287"/>
            <a:chOff x="0" y="0"/>
            <a:chExt cx="2147483646" cy="2147483646"/>
          </a:xfrm>
        </p:grpSpPr>
        <p:sp>
          <p:nvSpPr>
            <p:cNvPr id="5" name="Shape 261">
              <a:extLst>
                <a:ext uri="{FF2B5EF4-FFF2-40B4-BE49-F238E27FC236}">
                  <a16:creationId xmlns:a16="http://schemas.microsoft.com/office/drawing/2014/main" id="{1DF2C0D5-E70C-4E3D-A0C7-456E8CB6AEC0}"/>
                </a:ext>
              </a:extLst>
            </p:cNvPr>
            <p:cNvSpPr/>
            <p:nvPr/>
          </p:nvSpPr>
          <p:spPr>
            <a:xfrm>
              <a:off x="0" y="0"/>
              <a:ext cx="2147483646" cy="2147483646"/>
            </a:xfrm>
            <a:prstGeom prst="ellipse">
              <a:avLst/>
            </a:prstGeom>
            <a:solidFill>
              <a:srgbClr val="70C1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 name="Shape 262">
              <a:extLst>
                <a:ext uri="{FF2B5EF4-FFF2-40B4-BE49-F238E27FC236}">
                  <a16:creationId xmlns:a16="http://schemas.microsoft.com/office/drawing/2014/main" id="{3CA3EED8-5482-44C8-9D46-3552A3DB4D58}"/>
                </a:ext>
              </a:extLst>
            </p:cNvPr>
            <p:cNvSpPr/>
            <p:nvPr/>
          </p:nvSpPr>
          <p:spPr>
            <a:xfrm>
              <a:off x="512223785" y="512223949"/>
              <a:ext cx="1123033527" cy="1123033527"/>
            </a:xfrm>
            <a:custGeom>
              <a:avLst/>
              <a:gdLst/>
              <a:ahLst/>
              <a:cxnLst/>
              <a:rect l="0" t="0" r="0" b="0"/>
              <a:pathLst>
                <a:path w="376" h="376" extrusionOk="0">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7" name="Shape 263">
            <a:extLst>
              <a:ext uri="{FF2B5EF4-FFF2-40B4-BE49-F238E27FC236}">
                <a16:creationId xmlns:a16="http://schemas.microsoft.com/office/drawing/2014/main" id="{33707C21-7EFD-4A0F-931A-149D515E6AFF}"/>
              </a:ext>
            </a:extLst>
          </p:cNvPr>
          <p:cNvGrpSpPr/>
          <p:nvPr userDrawn="1"/>
        </p:nvGrpSpPr>
        <p:grpSpPr>
          <a:xfrm>
            <a:off x="2148217" y="3433493"/>
            <a:ext cx="776287" cy="776287"/>
            <a:chOff x="0" y="0"/>
            <a:chExt cx="2147483646" cy="2147483646"/>
          </a:xfrm>
        </p:grpSpPr>
        <p:sp>
          <p:nvSpPr>
            <p:cNvPr id="8" name="Shape 264">
              <a:extLst>
                <a:ext uri="{FF2B5EF4-FFF2-40B4-BE49-F238E27FC236}">
                  <a16:creationId xmlns:a16="http://schemas.microsoft.com/office/drawing/2014/main" id="{EAEA7CF6-80F1-4602-B9CB-9253683D7ACE}"/>
                </a:ext>
              </a:extLst>
            </p:cNvPr>
            <p:cNvSpPr/>
            <p:nvPr/>
          </p:nvSpPr>
          <p:spPr>
            <a:xfrm>
              <a:off x="0" y="0"/>
              <a:ext cx="2147483646" cy="2147483646"/>
            </a:xfrm>
            <a:prstGeom prst="ellipse">
              <a:avLst/>
            </a:prstGeom>
            <a:solidFill>
              <a:srgbClr val="70C1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 name="Shape 265">
              <a:extLst>
                <a:ext uri="{FF2B5EF4-FFF2-40B4-BE49-F238E27FC236}">
                  <a16:creationId xmlns:a16="http://schemas.microsoft.com/office/drawing/2014/main" id="{E22498FE-93DB-4463-8FAD-4AFA326418B8}"/>
                </a:ext>
              </a:extLst>
            </p:cNvPr>
            <p:cNvSpPr/>
            <p:nvPr/>
          </p:nvSpPr>
          <p:spPr>
            <a:xfrm>
              <a:off x="348515369" y="644481043"/>
              <a:ext cx="1465149319" cy="893989298"/>
            </a:xfrm>
            <a:custGeom>
              <a:avLst/>
              <a:gdLst/>
              <a:ahLst/>
              <a:cxnLst/>
              <a:rect l="0" t="0" r="0" b="0"/>
              <a:pathLst>
                <a:path w="400" h="244" extrusionOk="0">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0" name="Shape 266">
            <a:extLst>
              <a:ext uri="{FF2B5EF4-FFF2-40B4-BE49-F238E27FC236}">
                <a16:creationId xmlns:a16="http://schemas.microsoft.com/office/drawing/2014/main" id="{8087E86F-573F-4059-A0B2-953B9BFF9848}"/>
              </a:ext>
            </a:extLst>
          </p:cNvPr>
          <p:cNvGrpSpPr/>
          <p:nvPr userDrawn="1"/>
        </p:nvGrpSpPr>
        <p:grpSpPr>
          <a:xfrm>
            <a:off x="2148217" y="4935268"/>
            <a:ext cx="776287" cy="777875"/>
            <a:chOff x="0" y="0"/>
            <a:chExt cx="2147483646" cy="2147483646"/>
          </a:xfrm>
        </p:grpSpPr>
        <p:sp>
          <p:nvSpPr>
            <p:cNvPr id="11" name="Shape 267">
              <a:extLst>
                <a:ext uri="{FF2B5EF4-FFF2-40B4-BE49-F238E27FC236}">
                  <a16:creationId xmlns:a16="http://schemas.microsoft.com/office/drawing/2014/main" id="{79B93D79-F40D-4941-BCD0-71F59455D3C6}"/>
                </a:ext>
              </a:extLst>
            </p:cNvPr>
            <p:cNvSpPr/>
            <p:nvPr/>
          </p:nvSpPr>
          <p:spPr>
            <a:xfrm>
              <a:off x="0" y="0"/>
              <a:ext cx="2147483646" cy="2147483646"/>
            </a:xfrm>
            <a:prstGeom prst="ellipse">
              <a:avLst/>
            </a:prstGeom>
            <a:solidFill>
              <a:srgbClr val="70C1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 name="Shape 268">
              <a:extLst>
                <a:ext uri="{FF2B5EF4-FFF2-40B4-BE49-F238E27FC236}">
                  <a16:creationId xmlns:a16="http://schemas.microsoft.com/office/drawing/2014/main" id="{0A4B39F2-97A5-4285-AE9E-1EC947608FCA}"/>
                </a:ext>
              </a:extLst>
            </p:cNvPr>
            <p:cNvSpPr/>
            <p:nvPr/>
          </p:nvSpPr>
          <p:spPr>
            <a:xfrm>
              <a:off x="458264826" y="581882291"/>
              <a:ext cx="1230948210" cy="983716703"/>
            </a:xfrm>
            <a:custGeom>
              <a:avLst/>
              <a:gdLst/>
              <a:ahLst/>
              <a:cxnLst/>
              <a:rect l="0" t="0" r="0" b="0"/>
              <a:pathLst>
                <a:path w="400" h="320" extrusionOk="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3" name="Shape 269">
            <a:extLst>
              <a:ext uri="{FF2B5EF4-FFF2-40B4-BE49-F238E27FC236}">
                <a16:creationId xmlns:a16="http://schemas.microsoft.com/office/drawing/2014/main" id="{0F56AEE4-8667-47A3-81A7-CBFD36762E5E}"/>
              </a:ext>
            </a:extLst>
          </p:cNvPr>
          <p:cNvGrpSpPr/>
          <p:nvPr userDrawn="1"/>
        </p:nvGrpSpPr>
        <p:grpSpPr>
          <a:xfrm>
            <a:off x="6167767" y="3433493"/>
            <a:ext cx="776287" cy="776287"/>
            <a:chOff x="0" y="0"/>
            <a:chExt cx="2147483646" cy="2147483646"/>
          </a:xfrm>
        </p:grpSpPr>
        <p:sp>
          <p:nvSpPr>
            <p:cNvPr id="14" name="Shape 270">
              <a:extLst>
                <a:ext uri="{FF2B5EF4-FFF2-40B4-BE49-F238E27FC236}">
                  <a16:creationId xmlns:a16="http://schemas.microsoft.com/office/drawing/2014/main" id="{C9FFB5D8-CE68-4613-AE0D-A2047D03B2D0}"/>
                </a:ext>
              </a:extLst>
            </p:cNvPr>
            <p:cNvSpPr/>
            <p:nvPr/>
          </p:nvSpPr>
          <p:spPr>
            <a:xfrm>
              <a:off x="0" y="0"/>
              <a:ext cx="2147483646" cy="2147483646"/>
            </a:xfrm>
            <a:prstGeom prst="ellipse">
              <a:avLst/>
            </a:prstGeom>
            <a:solidFill>
              <a:srgbClr val="70C1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 name="Shape 271">
              <a:extLst>
                <a:ext uri="{FF2B5EF4-FFF2-40B4-BE49-F238E27FC236}">
                  <a16:creationId xmlns:a16="http://schemas.microsoft.com/office/drawing/2014/main" id="{FA119894-E5C4-4D64-B382-9F8212907AE3}"/>
                </a:ext>
              </a:extLst>
            </p:cNvPr>
            <p:cNvSpPr/>
            <p:nvPr/>
          </p:nvSpPr>
          <p:spPr>
            <a:xfrm>
              <a:off x="560823051" y="579241576"/>
              <a:ext cx="1025838192" cy="1024465762"/>
            </a:xfrm>
            <a:custGeom>
              <a:avLst/>
              <a:gdLst/>
              <a:ahLst/>
              <a:cxnLst/>
              <a:rect l="0" t="0" r="0" b="0"/>
              <a:pathLst>
                <a:path w="316" h="316" extrusionOk="0">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6" name="Shape 272">
            <a:extLst>
              <a:ext uri="{FF2B5EF4-FFF2-40B4-BE49-F238E27FC236}">
                <a16:creationId xmlns:a16="http://schemas.microsoft.com/office/drawing/2014/main" id="{A5D0A68A-5A80-4BBF-B688-086B4DB1D127}"/>
              </a:ext>
            </a:extLst>
          </p:cNvPr>
          <p:cNvGrpSpPr/>
          <p:nvPr userDrawn="1"/>
        </p:nvGrpSpPr>
        <p:grpSpPr>
          <a:xfrm>
            <a:off x="6172529" y="4928918"/>
            <a:ext cx="774700" cy="776287"/>
            <a:chOff x="0" y="0"/>
            <a:chExt cx="2147483646" cy="2147483646"/>
          </a:xfrm>
        </p:grpSpPr>
        <p:sp>
          <p:nvSpPr>
            <p:cNvPr id="17" name="Shape 273">
              <a:extLst>
                <a:ext uri="{FF2B5EF4-FFF2-40B4-BE49-F238E27FC236}">
                  <a16:creationId xmlns:a16="http://schemas.microsoft.com/office/drawing/2014/main" id="{547FD15B-01D1-496E-A60B-832A3C3BC3CB}"/>
                </a:ext>
              </a:extLst>
            </p:cNvPr>
            <p:cNvSpPr/>
            <p:nvPr/>
          </p:nvSpPr>
          <p:spPr>
            <a:xfrm>
              <a:off x="0" y="0"/>
              <a:ext cx="2147483646" cy="2147483646"/>
            </a:xfrm>
            <a:prstGeom prst="ellipse">
              <a:avLst/>
            </a:prstGeom>
            <a:solidFill>
              <a:srgbClr val="70C1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 name="Shape 274">
              <a:extLst>
                <a:ext uri="{FF2B5EF4-FFF2-40B4-BE49-F238E27FC236}">
                  <a16:creationId xmlns:a16="http://schemas.microsoft.com/office/drawing/2014/main" id="{12006630-CBC8-4A59-A9FD-B5904069CA61}"/>
                </a:ext>
              </a:extLst>
            </p:cNvPr>
            <p:cNvSpPr/>
            <p:nvPr/>
          </p:nvSpPr>
          <p:spPr>
            <a:xfrm>
              <a:off x="481500755" y="668264502"/>
              <a:ext cx="1184478092" cy="846419680"/>
            </a:xfrm>
            <a:custGeom>
              <a:avLst/>
              <a:gdLst/>
              <a:ahLst/>
              <a:cxnLst/>
              <a:rect l="0" t="0" r="0" b="0"/>
              <a:pathLst>
                <a:path w="392" h="280" extrusionOk="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9" name="Shape 275">
            <a:extLst>
              <a:ext uri="{FF2B5EF4-FFF2-40B4-BE49-F238E27FC236}">
                <a16:creationId xmlns:a16="http://schemas.microsoft.com/office/drawing/2014/main" id="{18AAE953-FBF7-4942-AD28-906EA161E8B5}"/>
              </a:ext>
            </a:extLst>
          </p:cNvPr>
          <p:cNvGrpSpPr/>
          <p:nvPr userDrawn="1"/>
        </p:nvGrpSpPr>
        <p:grpSpPr>
          <a:xfrm>
            <a:off x="6167767" y="1936480"/>
            <a:ext cx="776287" cy="776287"/>
            <a:chOff x="0" y="0"/>
            <a:chExt cx="2147483646" cy="2147483646"/>
          </a:xfrm>
        </p:grpSpPr>
        <p:sp>
          <p:nvSpPr>
            <p:cNvPr id="20" name="Shape 276">
              <a:extLst>
                <a:ext uri="{FF2B5EF4-FFF2-40B4-BE49-F238E27FC236}">
                  <a16:creationId xmlns:a16="http://schemas.microsoft.com/office/drawing/2014/main" id="{BC518AEC-E192-4FC4-B27F-52EC836AC3DC}"/>
                </a:ext>
              </a:extLst>
            </p:cNvPr>
            <p:cNvSpPr/>
            <p:nvPr/>
          </p:nvSpPr>
          <p:spPr>
            <a:xfrm>
              <a:off x="0" y="0"/>
              <a:ext cx="2147483646" cy="2147483646"/>
            </a:xfrm>
            <a:prstGeom prst="ellipse">
              <a:avLst/>
            </a:prstGeom>
            <a:solidFill>
              <a:srgbClr val="70C1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 name="Shape 277">
              <a:extLst>
                <a:ext uri="{FF2B5EF4-FFF2-40B4-BE49-F238E27FC236}">
                  <a16:creationId xmlns:a16="http://schemas.microsoft.com/office/drawing/2014/main" id="{D4F8D8B6-FE9D-4768-904A-D46316957517}"/>
                </a:ext>
              </a:extLst>
            </p:cNvPr>
            <p:cNvSpPr/>
            <p:nvPr/>
          </p:nvSpPr>
          <p:spPr>
            <a:xfrm>
              <a:off x="403903569" y="388250688"/>
              <a:ext cx="1339676513" cy="1370990130"/>
            </a:xfrm>
            <a:custGeom>
              <a:avLst/>
              <a:gdLst/>
              <a:ahLst/>
              <a:cxnLst/>
              <a:rect l="0" t="0" r="0" b="0"/>
              <a:pathLst>
                <a:path w="417" h="426" extrusionOk="0">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22" name="Shape 278">
            <a:extLst>
              <a:ext uri="{FF2B5EF4-FFF2-40B4-BE49-F238E27FC236}">
                <a16:creationId xmlns:a16="http://schemas.microsoft.com/office/drawing/2014/main" id="{6FF32889-BB9B-43E6-9D32-952B4409D5B6}"/>
              </a:ext>
            </a:extLst>
          </p:cNvPr>
          <p:cNvSpPr txBox="1"/>
          <p:nvPr userDrawn="1"/>
        </p:nvSpPr>
        <p:spPr>
          <a:xfrm>
            <a:off x="2989592" y="1872980"/>
            <a:ext cx="2952750" cy="1192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6A6A6"/>
              </a:buClr>
              <a:buSzPts val="1600"/>
              <a:buFont typeface="Calibri"/>
              <a:buNone/>
            </a:pPr>
            <a:r>
              <a:rPr lang="en-US" sz="1600" b="1">
                <a:solidFill>
                  <a:srgbClr val="A6A6A6"/>
                </a:solidFill>
                <a:latin typeface="Calibri"/>
                <a:ea typeface="Calibri"/>
                <a:cs typeface="Calibri"/>
                <a:sym typeface="Calibri"/>
              </a:rPr>
              <a:t>Lorem Ipsum</a:t>
            </a:r>
            <a:br>
              <a:rPr lang="en-US" sz="1600" b="1" i="0" u="none">
                <a:solidFill>
                  <a:srgbClr val="A6A6A6"/>
                </a:solidFill>
                <a:latin typeface="Calibri"/>
                <a:ea typeface="Calibri"/>
                <a:cs typeface="Calibri"/>
                <a:sym typeface="Calibri"/>
              </a:rPr>
            </a:br>
            <a:r>
              <a:rPr lang="en-US" sz="1000" b="0" i="0" u="none">
                <a:solidFill>
                  <a:srgbClr val="A6A6A6"/>
                </a:solidFill>
                <a:latin typeface="Calibri"/>
                <a:ea typeface="Calibri"/>
                <a:cs typeface="Calibri"/>
                <a:sym typeface="Calibri"/>
              </a:rPr>
              <a:t>Lorem ipsum dolor sit amet, consectetur adipiscing elit. Curabitur elementum posuere pretium. Quisque nibh dolor, dignissim ac dignissim ut, luctus ac urna. Aliquam aliquet non massa quis tincidunt.</a:t>
            </a:r>
            <a:endParaRPr/>
          </a:p>
        </p:txBody>
      </p:sp>
      <p:sp>
        <p:nvSpPr>
          <p:cNvPr id="23" name="Shape 279">
            <a:extLst>
              <a:ext uri="{FF2B5EF4-FFF2-40B4-BE49-F238E27FC236}">
                <a16:creationId xmlns:a16="http://schemas.microsoft.com/office/drawing/2014/main" id="{2E749B13-94B5-410F-88B6-CC2567E74CFC}"/>
              </a:ext>
            </a:extLst>
          </p:cNvPr>
          <p:cNvSpPr txBox="1"/>
          <p:nvPr userDrawn="1"/>
        </p:nvSpPr>
        <p:spPr>
          <a:xfrm>
            <a:off x="2989592" y="3355705"/>
            <a:ext cx="2952750" cy="1192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6A6A6"/>
              </a:buClr>
              <a:buSzPts val="1600"/>
              <a:buFont typeface="Calibri"/>
              <a:buNone/>
            </a:pPr>
            <a:r>
              <a:rPr lang="en-US" sz="1600" b="1">
                <a:solidFill>
                  <a:srgbClr val="A6A6A6"/>
                </a:solidFill>
                <a:latin typeface="Calibri"/>
                <a:ea typeface="Calibri"/>
                <a:cs typeface="Calibri"/>
                <a:sym typeface="Calibri"/>
              </a:rPr>
              <a:t>Lorem Ipsum</a:t>
            </a:r>
            <a:br>
              <a:rPr lang="en-US" sz="1600" b="1" i="0" u="none">
                <a:solidFill>
                  <a:srgbClr val="A6A6A6"/>
                </a:solidFill>
                <a:latin typeface="Calibri"/>
                <a:ea typeface="Calibri"/>
                <a:cs typeface="Calibri"/>
                <a:sym typeface="Calibri"/>
              </a:rPr>
            </a:br>
            <a:r>
              <a:rPr lang="en-US" sz="1000" b="0" i="0" u="none">
                <a:solidFill>
                  <a:srgbClr val="A6A6A6"/>
                </a:solidFill>
                <a:latin typeface="Calibri"/>
                <a:ea typeface="Calibri"/>
                <a:cs typeface="Calibri"/>
                <a:sym typeface="Calibri"/>
              </a:rPr>
              <a:t>Lorem ipsum dolor sit amet, consectetur adipiscing elit. Curabitur elementum posuere pretium. Quisque nibh dolor, dignissim ac dignissim ut, luctus ac urna. Aliquam aliquet non massa quis tincidunt.</a:t>
            </a:r>
            <a:endParaRPr/>
          </a:p>
        </p:txBody>
      </p:sp>
      <p:sp>
        <p:nvSpPr>
          <p:cNvPr id="24" name="Shape 280">
            <a:extLst>
              <a:ext uri="{FF2B5EF4-FFF2-40B4-BE49-F238E27FC236}">
                <a16:creationId xmlns:a16="http://schemas.microsoft.com/office/drawing/2014/main" id="{1BD6B7AB-E8F3-4CC0-ABA1-56516EF55C75}"/>
              </a:ext>
            </a:extLst>
          </p:cNvPr>
          <p:cNvSpPr txBox="1"/>
          <p:nvPr userDrawn="1"/>
        </p:nvSpPr>
        <p:spPr>
          <a:xfrm>
            <a:off x="2989592" y="4859068"/>
            <a:ext cx="2952750" cy="11906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6A6A6"/>
              </a:buClr>
              <a:buSzPts val="1600"/>
              <a:buFont typeface="Calibri"/>
              <a:buNone/>
            </a:pPr>
            <a:r>
              <a:rPr lang="en-US" sz="1600" b="1">
                <a:solidFill>
                  <a:srgbClr val="A6A6A6"/>
                </a:solidFill>
                <a:latin typeface="Calibri"/>
                <a:ea typeface="Calibri"/>
                <a:cs typeface="Calibri"/>
                <a:sym typeface="Calibri"/>
              </a:rPr>
              <a:t>Lorem Ipsum</a:t>
            </a:r>
            <a:br>
              <a:rPr lang="en-US" sz="1600" b="1" i="0" u="none">
                <a:solidFill>
                  <a:srgbClr val="A6A6A6"/>
                </a:solidFill>
                <a:latin typeface="Calibri"/>
                <a:ea typeface="Calibri"/>
                <a:cs typeface="Calibri"/>
                <a:sym typeface="Calibri"/>
              </a:rPr>
            </a:br>
            <a:r>
              <a:rPr lang="en-US" sz="1000" b="0" i="0" u="none">
                <a:solidFill>
                  <a:srgbClr val="A6A6A6"/>
                </a:solidFill>
                <a:latin typeface="Calibri"/>
                <a:ea typeface="Calibri"/>
                <a:cs typeface="Calibri"/>
                <a:sym typeface="Calibri"/>
              </a:rPr>
              <a:t>Lorem ipsum dolor sit amet, consectetur adipiscing elit. Curabitur elementum posuere pretium. Quisque nibh dolor, dignissim ac dignissim ut, luctus ac urna. Aliquam aliquet non massa quis tincidunt.</a:t>
            </a:r>
            <a:endParaRPr/>
          </a:p>
        </p:txBody>
      </p:sp>
      <p:sp>
        <p:nvSpPr>
          <p:cNvPr id="25" name="Shape 281">
            <a:extLst>
              <a:ext uri="{FF2B5EF4-FFF2-40B4-BE49-F238E27FC236}">
                <a16:creationId xmlns:a16="http://schemas.microsoft.com/office/drawing/2014/main" id="{97526DB2-1A88-4C03-B43D-FF90EAA65F9D}"/>
              </a:ext>
            </a:extLst>
          </p:cNvPr>
          <p:cNvSpPr txBox="1"/>
          <p:nvPr userDrawn="1"/>
        </p:nvSpPr>
        <p:spPr>
          <a:xfrm>
            <a:off x="7069467" y="1872980"/>
            <a:ext cx="2952750" cy="1192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6A6A6"/>
              </a:buClr>
              <a:buSzPts val="1600"/>
              <a:buFont typeface="Calibri"/>
              <a:buNone/>
            </a:pPr>
            <a:r>
              <a:rPr lang="en-US" sz="1600" b="1">
                <a:solidFill>
                  <a:srgbClr val="A6A6A6"/>
                </a:solidFill>
                <a:latin typeface="Calibri"/>
                <a:ea typeface="Calibri"/>
                <a:cs typeface="Calibri"/>
                <a:sym typeface="Calibri"/>
              </a:rPr>
              <a:t>Lorem Ipsum</a:t>
            </a:r>
            <a:br>
              <a:rPr lang="en-US" sz="1600" b="1" i="0" u="none">
                <a:solidFill>
                  <a:srgbClr val="A6A6A6"/>
                </a:solidFill>
                <a:latin typeface="Calibri"/>
                <a:ea typeface="Calibri"/>
                <a:cs typeface="Calibri"/>
                <a:sym typeface="Calibri"/>
              </a:rPr>
            </a:br>
            <a:r>
              <a:rPr lang="en-US" sz="1000" b="0" i="0" u="none">
                <a:solidFill>
                  <a:srgbClr val="A6A6A6"/>
                </a:solidFill>
                <a:latin typeface="Calibri"/>
                <a:ea typeface="Calibri"/>
                <a:cs typeface="Calibri"/>
                <a:sym typeface="Calibri"/>
              </a:rPr>
              <a:t>Lorem ipsum dolor sit amet, consectetur adipiscing elit. Curabitur elementum posuere pretium. Quisque nibh dolor, dignissim ac dignissim ut, luctus ac urna. Aliquam aliquet non massa quis tincidunt.</a:t>
            </a:r>
            <a:endParaRPr/>
          </a:p>
        </p:txBody>
      </p:sp>
      <p:sp>
        <p:nvSpPr>
          <p:cNvPr id="26" name="Shape 282">
            <a:extLst>
              <a:ext uri="{FF2B5EF4-FFF2-40B4-BE49-F238E27FC236}">
                <a16:creationId xmlns:a16="http://schemas.microsoft.com/office/drawing/2014/main" id="{8902CC78-1E24-4C90-AF0F-6E9531CF0242}"/>
              </a:ext>
            </a:extLst>
          </p:cNvPr>
          <p:cNvSpPr txBox="1"/>
          <p:nvPr userDrawn="1"/>
        </p:nvSpPr>
        <p:spPr>
          <a:xfrm>
            <a:off x="7069467" y="3355705"/>
            <a:ext cx="2952750" cy="1192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6A6A6"/>
              </a:buClr>
              <a:buSzPts val="1600"/>
              <a:buFont typeface="Calibri"/>
              <a:buNone/>
            </a:pPr>
            <a:r>
              <a:rPr lang="en-US" sz="1600" b="1">
                <a:solidFill>
                  <a:srgbClr val="A6A6A6"/>
                </a:solidFill>
                <a:latin typeface="Calibri"/>
                <a:ea typeface="Calibri"/>
                <a:cs typeface="Calibri"/>
                <a:sym typeface="Calibri"/>
              </a:rPr>
              <a:t>Lorem Ipsum</a:t>
            </a:r>
            <a:br>
              <a:rPr lang="en-US" sz="1600" b="1" i="0" u="none">
                <a:solidFill>
                  <a:srgbClr val="A6A6A6"/>
                </a:solidFill>
                <a:latin typeface="Calibri"/>
                <a:ea typeface="Calibri"/>
                <a:cs typeface="Calibri"/>
                <a:sym typeface="Calibri"/>
              </a:rPr>
            </a:br>
            <a:r>
              <a:rPr lang="en-US" sz="1000" b="0" i="0" u="none">
                <a:solidFill>
                  <a:srgbClr val="A6A6A6"/>
                </a:solidFill>
                <a:latin typeface="Calibri"/>
                <a:ea typeface="Calibri"/>
                <a:cs typeface="Calibri"/>
                <a:sym typeface="Calibri"/>
              </a:rPr>
              <a:t>Lorem ipsum dolor sit amet, consectetur adipiscing elit. Curabitur elementum posuere pretium. Quisque nibh dolor, dignissim ac dignissim ut, luctus ac urna. Aliquam aliquet non massa quis tincidunt.</a:t>
            </a:r>
            <a:endParaRPr/>
          </a:p>
        </p:txBody>
      </p:sp>
      <p:sp>
        <p:nvSpPr>
          <p:cNvPr id="27" name="Shape 283">
            <a:extLst>
              <a:ext uri="{FF2B5EF4-FFF2-40B4-BE49-F238E27FC236}">
                <a16:creationId xmlns:a16="http://schemas.microsoft.com/office/drawing/2014/main" id="{FC423FB5-2753-4A4B-8E32-68E2241BF1DA}"/>
              </a:ext>
            </a:extLst>
          </p:cNvPr>
          <p:cNvSpPr txBox="1"/>
          <p:nvPr userDrawn="1"/>
        </p:nvSpPr>
        <p:spPr>
          <a:xfrm>
            <a:off x="7069467" y="4859068"/>
            <a:ext cx="2952750" cy="11906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6A6A6"/>
              </a:buClr>
              <a:buSzPts val="1600"/>
              <a:buFont typeface="Calibri"/>
              <a:buNone/>
            </a:pPr>
            <a:r>
              <a:rPr lang="en-US" sz="1600" b="1">
                <a:solidFill>
                  <a:srgbClr val="A6A6A6"/>
                </a:solidFill>
                <a:latin typeface="Calibri"/>
                <a:ea typeface="Calibri"/>
                <a:cs typeface="Calibri"/>
                <a:sym typeface="Calibri"/>
              </a:rPr>
              <a:t>Lorem Ipsum</a:t>
            </a:r>
            <a:br>
              <a:rPr lang="en-US" sz="1600" b="1" i="0" u="none">
                <a:solidFill>
                  <a:srgbClr val="A6A6A6"/>
                </a:solidFill>
                <a:latin typeface="Calibri"/>
                <a:ea typeface="Calibri"/>
                <a:cs typeface="Calibri"/>
                <a:sym typeface="Calibri"/>
              </a:rPr>
            </a:br>
            <a:r>
              <a:rPr lang="en-US" sz="1000" b="0" i="0" u="none">
                <a:solidFill>
                  <a:srgbClr val="A6A6A6"/>
                </a:solidFill>
                <a:latin typeface="Calibri"/>
                <a:ea typeface="Calibri"/>
                <a:cs typeface="Calibri"/>
                <a:sym typeface="Calibri"/>
              </a:rPr>
              <a:t>Lorem ipsum dolor sit amet, consectetur adipiscing elit. Curabitur elementum posuere pretium. Quisque nibh dolor, dignissim ac dignissim ut, luctus ac urna. Aliquam aliquet non massa quis tincidunt.</a:t>
            </a:r>
            <a:endParaRPr/>
          </a:p>
        </p:txBody>
      </p:sp>
    </p:spTree>
    <p:extLst>
      <p:ext uri="{BB962C8B-B14F-4D97-AF65-F5344CB8AC3E}">
        <p14:creationId xmlns:p14="http://schemas.microsoft.com/office/powerpoint/2010/main" val="75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hape 402">
            <a:extLst>
              <a:ext uri="{FF2B5EF4-FFF2-40B4-BE49-F238E27FC236}">
                <a16:creationId xmlns:a16="http://schemas.microsoft.com/office/drawing/2014/main" id="{2932DB0C-7A10-4311-8592-14AE9149DAA8}"/>
              </a:ext>
            </a:extLst>
          </p:cNvPr>
          <p:cNvSpPr txBox="1">
            <a:spLocks noGrp="1"/>
          </p:cNvSpPr>
          <p:nvPr>
            <p:ph type="body" idx="1"/>
          </p:nvPr>
        </p:nvSpPr>
        <p:spPr>
          <a:xfrm>
            <a:off x="2770098" y="2400808"/>
            <a:ext cx="3024187" cy="10572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6A6A6"/>
              </a:buClr>
              <a:buSzPts val="1000"/>
              <a:buFont typeface="Arial"/>
              <a:buNone/>
            </a:pPr>
            <a:r>
              <a:rPr lang="en-US" sz="1000" b="0" i="0" u="none">
                <a:solidFill>
                  <a:srgbClr val="A6A6A6"/>
                </a:solidFill>
                <a:latin typeface="Calibri"/>
                <a:ea typeface="Calibri"/>
                <a:cs typeface="Calibri"/>
                <a:sym typeface="Calibri"/>
              </a:rPr>
              <a:t>Lorem ipsum dolor sit </a:t>
            </a:r>
            <a:r>
              <a:rPr lang="en-US" sz="1000" b="0" i="0" u="none" err="1">
                <a:solidFill>
                  <a:srgbClr val="A6A6A6"/>
                </a:solidFill>
                <a:latin typeface="Calibri"/>
                <a:ea typeface="Calibri"/>
                <a:cs typeface="Calibri"/>
                <a:sym typeface="Calibri"/>
              </a:rPr>
              <a:t>amet</a:t>
            </a:r>
            <a:r>
              <a:rPr lang="en-US" sz="1000" b="0" i="0" u="none">
                <a:solidFill>
                  <a:srgbClr val="A6A6A6"/>
                </a:solidFill>
                <a:latin typeface="Calibri"/>
                <a:ea typeface="Calibri"/>
                <a:cs typeface="Calibri"/>
                <a:sym typeface="Calibri"/>
              </a:rPr>
              <a:t>, </a:t>
            </a:r>
            <a:r>
              <a:rPr lang="en-US" sz="1000" b="1" i="0" u="none" err="1">
                <a:solidFill>
                  <a:srgbClr val="7F7F7F"/>
                </a:solidFill>
                <a:latin typeface="Calibri"/>
                <a:ea typeface="Calibri"/>
                <a:cs typeface="Calibri"/>
                <a:sym typeface="Calibri"/>
              </a:rPr>
              <a:t>consectetur</a:t>
            </a:r>
            <a:r>
              <a:rPr lang="en-US" sz="1000" b="1" i="0" u="none">
                <a:solidFill>
                  <a:srgbClr val="7F7F7F"/>
                </a:solidFill>
                <a:latin typeface="Calibri"/>
                <a:ea typeface="Calibri"/>
                <a:cs typeface="Calibri"/>
                <a:sym typeface="Calibri"/>
              </a:rPr>
              <a:t> </a:t>
            </a:r>
            <a:r>
              <a:rPr lang="en-US" sz="1000" b="1" i="0" u="none" err="1">
                <a:solidFill>
                  <a:srgbClr val="7F7F7F"/>
                </a:solidFill>
                <a:latin typeface="Calibri"/>
                <a:ea typeface="Calibri"/>
                <a:cs typeface="Calibri"/>
                <a:sym typeface="Calibri"/>
              </a:rPr>
              <a:t>adipiscing</a:t>
            </a:r>
            <a:r>
              <a:rPr lang="en-US" sz="1000" b="1" i="0" u="none">
                <a:solidFill>
                  <a:srgbClr val="7F7F7F"/>
                </a:solidFill>
                <a:latin typeface="Calibri"/>
                <a:ea typeface="Calibri"/>
                <a:cs typeface="Calibri"/>
                <a:sym typeface="Calibri"/>
              </a:rPr>
              <a:t> </a:t>
            </a:r>
            <a:r>
              <a:rPr lang="en-US" sz="1000" b="1" i="0" u="none" err="1">
                <a:solidFill>
                  <a:srgbClr val="7F7F7F"/>
                </a:solidFill>
                <a:latin typeface="Calibri"/>
                <a:ea typeface="Calibri"/>
                <a:cs typeface="Calibri"/>
                <a:sym typeface="Calibri"/>
              </a:rPr>
              <a:t>elit</a:t>
            </a:r>
            <a:r>
              <a:rPr lang="en-US" sz="1000" b="1" i="0" u="none">
                <a:solidFill>
                  <a:srgbClr val="7F7F7F"/>
                </a:solidFill>
                <a:latin typeface="Calibri"/>
                <a:ea typeface="Calibri"/>
                <a:cs typeface="Calibri"/>
                <a:sym typeface="Calibri"/>
              </a:rPr>
              <a:t>. </a:t>
            </a:r>
            <a:endParaRPr sz="1000" b="1" i="0" u="none">
              <a:solidFill>
                <a:srgbClr val="7F7F7F"/>
              </a:solidFill>
              <a:latin typeface="Calibri"/>
              <a:ea typeface="Calibri"/>
              <a:cs typeface="Calibri"/>
              <a:sym typeface="Calibri"/>
            </a:endParaRPr>
          </a:p>
          <a:p>
            <a:pPr marL="0" marR="0" lvl="0" indent="0" algn="l" rtl="0">
              <a:lnSpc>
                <a:spcPct val="100000"/>
              </a:lnSpc>
              <a:spcBef>
                <a:spcPts val="200"/>
              </a:spcBef>
              <a:spcAft>
                <a:spcPts val="0"/>
              </a:spcAft>
              <a:buClr>
                <a:srgbClr val="A6A6A6"/>
              </a:buClr>
              <a:buSzPts val="1000"/>
              <a:buFont typeface="Arial"/>
              <a:buNone/>
            </a:pPr>
            <a:br>
              <a:rPr lang="en-US" sz="1000" b="0" i="0" u="none">
                <a:solidFill>
                  <a:srgbClr val="A6A6A6"/>
                </a:solidFill>
                <a:latin typeface="Calibri"/>
                <a:ea typeface="Calibri"/>
                <a:cs typeface="Calibri"/>
                <a:sym typeface="Calibri"/>
              </a:rPr>
            </a:br>
            <a:r>
              <a:rPr lang="en-US" sz="1000" b="0" i="0" u="none" err="1">
                <a:solidFill>
                  <a:srgbClr val="A6A6A6"/>
                </a:solidFill>
                <a:latin typeface="Calibri"/>
                <a:ea typeface="Calibri"/>
                <a:cs typeface="Calibri"/>
                <a:sym typeface="Calibri"/>
              </a:rPr>
              <a:t>Curabitur</a:t>
            </a:r>
            <a:r>
              <a:rPr lang="en-US" sz="1000" b="0" i="0" u="none">
                <a:solidFill>
                  <a:srgbClr val="A6A6A6"/>
                </a:solidFill>
                <a:latin typeface="Calibri"/>
                <a:ea typeface="Calibri"/>
                <a:cs typeface="Calibri"/>
                <a:sym typeface="Calibri"/>
              </a:rPr>
              <a:t> </a:t>
            </a:r>
            <a:r>
              <a:rPr lang="en-US" sz="1000" b="0" i="0" u="none" err="1">
                <a:solidFill>
                  <a:srgbClr val="A6A6A6"/>
                </a:solidFill>
                <a:latin typeface="Calibri"/>
                <a:ea typeface="Calibri"/>
                <a:cs typeface="Calibri"/>
                <a:sym typeface="Calibri"/>
              </a:rPr>
              <a:t>elementum</a:t>
            </a:r>
            <a:r>
              <a:rPr lang="en-US" sz="1000" b="0" i="0" u="none">
                <a:solidFill>
                  <a:srgbClr val="A6A6A6"/>
                </a:solidFill>
                <a:latin typeface="Calibri"/>
                <a:ea typeface="Calibri"/>
                <a:cs typeface="Calibri"/>
                <a:sym typeface="Calibri"/>
              </a:rPr>
              <a:t> </a:t>
            </a:r>
            <a:r>
              <a:rPr lang="en-US" sz="1000" b="0" i="0" u="none" err="1">
                <a:solidFill>
                  <a:srgbClr val="A6A6A6"/>
                </a:solidFill>
                <a:latin typeface="Calibri"/>
                <a:ea typeface="Calibri"/>
                <a:cs typeface="Calibri"/>
                <a:sym typeface="Calibri"/>
              </a:rPr>
              <a:t>posuere</a:t>
            </a:r>
            <a:r>
              <a:rPr lang="en-US" sz="1000" b="0" i="0" u="none">
                <a:solidFill>
                  <a:srgbClr val="A6A6A6"/>
                </a:solidFill>
                <a:latin typeface="Calibri"/>
                <a:ea typeface="Calibri"/>
                <a:cs typeface="Calibri"/>
                <a:sym typeface="Calibri"/>
              </a:rPr>
              <a:t> </a:t>
            </a:r>
            <a:r>
              <a:rPr lang="en-US" sz="1000" b="0" i="0" u="none" err="1">
                <a:solidFill>
                  <a:srgbClr val="A6A6A6"/>
                </a:solidFill>
                <a:latin typeface="Calibri"/>
                <a:ea typeface="Calibri"/>
                <a:cs typeface="Calibri"/>
                <a:sym typeface="Calibri"/>
              </a:rPr>
              <a:t>pretium</a:t>
            </a:r>
            <a:r>
              <a:rPr lang="en-US" sz="1000" b="0" i="0" u="none">
                <a:solidFill>
                  <a:srgbClr val="A6A6A6"/>
                </a:solidFill>
                <a:latin typeface="Calibri"/>
                <a:ea typeface="Calibri"/>
                <a:cs typeface="Calibri"/>
                <a:sym typeface="Calibri"/>
              </a:rPr>
              <a:t>. </a:t>
            </a:r>
            <a:r>
              <a:rPr lang="en-US" sz="1000" b="0" i="0" u="none" err="1">
                <a:solidFill>
                  <a:srgbClr val="A6A6A6"/>
                </a:solidFill>
                <a:latin typeface="Calibri"/>
                <a:ea typeface="Calibri"/>
                <a:cs typeface="Calibri"/>
                <a:sym typeface="Calibri"/>
              </a:rPr>
              <a:t>Quisque</a:t>
            </a:r>
            <a:r>
              <a:rPr lang="en-US" sz="1000" b="0" i="0" u="none">
                <a:solidFill>
                  <a:srgbClr val="A6A6A6"/>
                </a:solidFill>
                <a:latin typeface="Calibri"/>
                <a:ea typeface="Calibri"/>
                <a:cs typeface="Calibri"/>
                <a:sym typeface="Calibri"/>
              </a:rPr>
              <a:t> </a:t>
            </a:r>
            <a:r>
              <a:rPr lang="en-US" sz="1000" b="0" i="0" u="none" err="1">
                <a:solidFill>
                  <a:srgbClr val="A6A6A6"/>
                </a:solidFill>
                <a:latin typeface="Calibri"/>
                <a:ea typeface="Calibri"/>
                <a:cs typeface="Calibri"/>
                <a:sym typeface="Calibri"/>
              </a:rPr>
              <a:t>nibh</a:t>
            </a:r>
            <a:r>
              <a:rPr lang="en-US" sz="1000" b="0" i="0" u="none">
                <a:solidFill>
                  <a:srgbClr val="A6A6A6"/>
                </a:solidFill>
                <a:latin typeface="Calibri"/>
                <a:ea typeface="Calibri"/>
                <a:cs typeface="Calibri"/>
                <a:sym typeface="Calibri"/>
              </a:rPr>
              <a:t> dolor, </a:t>
            </a:r>
            <a:r>
              <a:rPr lang="en-US" sz="1000" b="0" i="0" u="none" err="1">
                <a:solidFill>
                  <a:srgbClr val="A6A6A6"/>
                </a:solidFill>
                <a:latin typeface="Calibri"/>
                <a:ea typeface="Calibri"/>
                <a:cs typeface="Calibri"/>
                <a:sym typeface="Calibri"/>
              </a:rPr>
              <a:t>dignissim</a:t>
            </a:r>
            <a:r>
              <a:rPr lang="en-US" sz="1000" b="0" i="0" u="none">
                <a:solidFill>
                  <a:srgbClr val="A6A6A6"/>
                </a:solidFill>
                <a:latin typeface="Calibri"/>
                <a:ea typeface="Calibri"/>
                <a:cs typeface="Calibri"/>
                <a:sym typeface="Calibri"/>
              </a:rPr>
              <a:t> ac </a:t>
            </a:r>
            <a:r>
              <a:rPr lang="en-US" sz="1000" b="0" i="0" u="none" err="1">
                <a:solidFill>
                  <a:srgbClr val="A6A6A6"/>
                </a:solidFill>
                <a:latin typeface="Calibri"/>
                <a:ea typeface="Calibri"/>
                <a:cs typeface="Calibri"/>
                <a:sym typeface="Calibri"/>
              </a:rPr>
              <a:t>dignissim</a:t>
            </a:r>
            <a:r>
              <a:rPr lang="en-US" sz="1000" b="0" i="0" u="none">
                <a:solidFill>
                  <a:srgbClr val="A6A6A6"/>
                </a:solidFill>
                <a:latin typeface="Calibri"/>
                <a:ea typeface="Calibri"/>
                <a:cs typeface="Calibri"/>
                <a:sym typeface="Calibri"/>
              </a:rPr>
              <a:t> </a:t>
            </a:r>
            <a:r>
              <a:rPr lang="en-US" sz="1000" b="0" i="0" u="none" err="1">
                <a:solidFill>
                  <a:srgbClr val="A6A6A6"/>
                </a:solidFill>
                <a:latin typeface="Calibri"/>
                <a:ea typeface="Calibri"/>
                <a:cs typeface="Calibri"/>
                <a:sym typeface="Calibri"/>
              </a:rPr>
              <a:t>ut</a:t>
            </a:r>
            <a:r>
              <a:rPr lang="en-US" sz="1000" b="0" i="0" u="none">
                <a:solidFill>
                  <a:srgbClr val="A6A6A6"/>
                </a:solidFill>
                <a:latin typeface="Calibri"/>
                <a:ea typeface="Calibri"/>
                <a:cs typeface="Calibri"/>
                <a:sym typeface="Calibri"/>
              </a:rPr>
              <a:t>, </a:t>
            </a:r>
            <a:r>
              <a:rPr lang="en-US" sz="1000" b="0" i="0" u="none" err="1">
                <a:solidFill>
                  <a:srgbClr val="A6A6A6"/>
                </a:solidFill>
                <a:latin typeface="Calibri"/>
                <a:ea typeface="Calibri"/>
                <a:cs typeface="Calibri"/>
                <a:sym typeface="Calibri"/>
              </a:rPr>
              <a:t>luctus</a:t>
            </a:r>
            <a:r>
              <a:rPr lang="en-US" sz="1000" b="0" i="0" u="none">
                <a:solidFill>
                  <a:srgbClr val="A6A6A6"/>
                </a:solidFill>
                <a:latin typeface="Calibri"/>
                <a:ea typeface="Calibri"/>
                <a:cs typeface="Calibri"/>
                <a:sym typeface="Calibri"/>
              </a:rPr>
              <a:t> ac </a:t>
            </a:r>
            <a:r>
              <a:rPr lang="en-US" sz="1000" b="0" i="0" u="none" err="1">
                <a:solidFill>
                  <a:srgbClr val="A6A6A6"/>
                </a:solidFill>
                <a:latin typeface="Calibri"/>
                <a:ea typeface="Calibri"/>
                <a:cs typeface="Calibri"/>
                <a:sym typeface="Calibri"/>
              </a:rPr>
              <a:t>urna</a:t>
            </a:r>
            <a:r>
              <a:rPr lang="en-US" sz="1000" b="0" i="0" u="none">
                <a:solidFill>
                  <a:srgbClr val="A6A6A6"/>
                </a:solidFill>
                <a:latin typeface="Calibri"/>
                <a:ea typeface="Calibri"/>
                <a:cs typeface="Calibri"/>
                <a:sym typeface="Calibri"/>
              </a:rPr>
              <a:t>. </a:t>
            </a:r>
            <a:r>
              <a:rPr lang="en-US" sz="1000" b="0" i="0" u="none" err="1">
                <a:solidFill>
                  <a:srgbClr val="A6A6A6"/>
                </a:solidFill>
                <a:latin typeface="Calibri"/>
                <a:ea typeface="Calibri"/>
                <a:cs typeface="Calibri"/>
                <a:sym typeface="Calibri"/>
              </a:rPr>
              <a:t>Aliquam</a:t>
            </a:r>
            <a:r>
              <a:rPr lang="en-US" sz="1000" b="0" i="0" u="none">
                <a:solidFill>
                  <a:srgbClr val="A6A6A6"/>
                </a:solidFill>
                <a:latin typeface="Calibri"/>
                <a:ea typeface="Calibri"/>
                <a:cs typeface="Calibri"/>
                <a:sym typeface="Calibri"/>
              </a:rPr>
              <a:t> </a:t>
            </a:r>
            <a:r>
              <a:rPr lang="en-US" sz="1000" b="0" i="0" u="none" err="1">
                <a:solidFill>
                  <a:srgbClr val="A6A6A6"/>
                </a:solidFill>
                <a:latin typeface="Calibri"/>
                <a:ea typeface="Calibri"/>
                <a:cs typeface="Calibri"/>
                <a:sym typeface="Calibri"/>
              </a:rPr>
              <a:t>aliquet</a:t>
            </a:r>
            <a:r>
              <a:rPr lang="en-US" sz="1000" b="0" i="0" u="none">
                <a:solidFill>
                  <a:srgbClr val="A6A6A6"/>
                </a:solidFill>
                <a:latin typeface="Calibri"/>
                <a:ea typeface="Calibri"/>
                <a:cs typeface="Calibri"/>
                <a:sym typeface="Calibri"/>
              </a:rPr>
              <a:t> non </a:t>
            </a:r>
            <a:r>
              <a:rPr lang="en-US" sz="1000" b="0" i="0" u="none" err="1">
                <a:solidFill>
                  <a:srgbClr val="A6A6A6"/>
                </a:solidFill>
                <a:latin typeface="Calibri"/>
                <a:ea typeface="Calibri"/>
                <a:cs typeface="Calibri"/>
                <a:sym typeface="Calibri"/>
              </a:rPr>
              <a:t>massa</a:t>
            </a:r>
            <a:r>
              <a:rPr lang="en-US" sz="1000" b="0" i="0" u="none">
                <a:solidFill>
                  <a:srgbClr val="A6A6A6"/>
                </a:solidFill>
                <a:latin typeface="Calibri"/>
                <a:ea typeface="Calibri"/>
                <a:cs typeface="Calibri"/>
                <a:sym typeface="Calibri"/>
              </a:rPr>
              <a:t> </a:t>
            </a:r>
            <a:r>
              <a:rPr lang="en-US" sz="1000" b="0" i="0" u="none" err="1">
                <a:solidFill>
                  <a:srgbClr val="A6A6A6"/>
                </a:solidFill>
                <a:latin typeface="Calibri"/>
                <a:ea typeface="Calibri"/>
                <a:cs typeface="Calibri"/>
                <a:sym typeface="Calibri"/>
              </a:rPr>
              <a:t>quis</a:t>
            </a:r>
            <a:r>
              <a:rPr lang="en-US" sz="1000" b="0" i="0" u="none">
                <a:solidFill>
                  <a:srgbClr val="A6A6A6"/>
                </a:solidFill>
                <a:latin typeface="Calibri"/>
                <a:ea typeface="Calibri"/>
                <a:cs typeface="Calibri"/>
                <a:sym typeface="Calibri"/>
              </a:rPr>
              <a:t> </a:t>
            </a:r>
            <a:r>
              <a:rPr lang="en-US" sz="1000" b="0" i="0" u="none" err="1">
                <a:solidFill>
                  <a:srgbClr val="A6A6A6"/>
                </a:solidFill>
                <a:latin typeface="Calibri"/>
                <a:ea typeface="Calibri"/>
                <a:cs typeface="Calibri"/>
                <a:sym typeface="Calibri"/>
              </a:rPr>
              <a:t>tincidunt</a:t>
            </a:r>
            <a:r>
              <a:rPr lang="en-US" sz="1000" b="0" i="0" u="none">
                <a:solidFill>
                  <a:srgbClr val="A6A6A6"/>
                </a:solidFill>
                <a:latin typeface="Calibri"/>
                <a:ea typeface="Calibri"/>
                <a:cs typeface="Calibri"/>
                <a:sym typeface="Calibri"/>
              </a:rPr>
              <a:t>.</a:t>
            </a:r>
            <a:endParaRPr/>
          </a:p>
        </p:txBody>
      </p:sp>
      <p:sp>
        <p:nvSpPr>
          <p:cNvPr id="5" name="Shape 405">
            <a:extLst>
              <a:ext uri="{FF2B5EF4-FFF2-40B4-BE49-F238E27FC236}">
                <a16:creationId xmlns:a16="http://schemas.microsoft.com/office/drawing/2014/main" id="{05BB0991-7CFC-4373-91EC-C56BE3832BA0}"/>
              </a:ext>
            </a:extLst>
          </p:cNvPr>
          <p:cNvSpPr txBox="1"/>
          <p:nvPr userDrawn="1"/>
        </p:nvSpPr>
        <p:spPr>
          <a:xfrm>
            <a:off x="2770098" y="4486783"/>
            <a:ext cx="3024187" cy="10572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6A6A6"/>
              </a:buClr>
              <a:buSzPts val="1000"/>
              <a:buFont typeface="Calibri"/>
              <a:buNone/>
            </a:pPr>
            <a:r>
              <a:rPr lang="en-US" sz="1000" b="0" i="0" u="none">
                <a:solidFill>
                  <a:srgbClr val="A6A6A6"/>
                </a:solidFill>
                <a:latin typeface="Calibri"/>
                <a:ea typeface="Calibri"/>
                <a:cs typeface="Calibri"/>
                <a:sym typeface="Calibri"/>
              </a:rPr>
              <a:t>Lorem ipsum dolor sit amet, </a:t>
            </a:r>
            <a:r>
              <a:rPr lang="en-US" sz="1000" b="1" i="0" u="none">
                <a:solidFill>
                  <a:srgbClr val="7F7F7F"/>
                </a:solidFill>
                <a:latin typeface="Calibri"/>
                <a:ea typeface="Calibri"/>
                <a:cs typeface="Calibri"/>
                <a:sym typeface="Calibri"/>
              </a:rPr>
              <a:t>consectetur adipiscing elit. </a:t>
            </a:r>
            <a:endParaRPr/>
          </a:p>
          <a:p>
            <a:pPr marL="0" marR="0" lvl="0" indent="0" algn="l" rtl="0">
              <a:lnSpc>
                <a:spcPct val="100000"/>
              </a:lnSpc>
              <a:spcBef>
                <a:spcPts val="200"/>
              </a:spcBef>
              <a:spcAft>
                <a:spcPts val="0"/>
              </a:spcAft>
              <a:buClr>
                <a:srgbClr val="A6A6A6"/>
              </a:buClr>
              <a:buSzPts val="1000"/>
              <a:buFont typeface="Calibri"/>
              <a:buNone/>
            </a:pPr>
            <a:br>
              <a:rPr lang="en-US" sz="1000" b="0" i="0" u="none">
                <a:solidFill>
                  <a:srgbClr val="A6A6A6"/>
                </a:solidFill>
                <a:latin typeface="Calibri"/>
                <a:ea typeface="Calibri"/>
                <a:cs typeface="Calibri"/>
                <a:sym typeface="Calibri"/>
              </a:rPr>
            </a:br>
            <a:r>
              <a:rPr lang="en-US" sz="1000" b="0" i="0" u="none">
                <a:solidFill>
                  <a:srgbClr val="A6A6A6"/>
                </a:solidFill>
                <a:latin typeface="Calibri"/>
                <a:ea typeface="Calibri"/>
                <a:cs typeface="Calibri"/>
                <a:sym typeface="Calibri"/>
              </a:rPr>
              <a:t>Curabitur elementum posuere pretium. Quisque nibh dolor, dignissim ac dignissim ut, luctus ac urna. Aliquam aliquet non massa quis tincidunt.</a:t>
            </a:r>
            <a:endParaRPr/>
          </a:p>
        </p:txBody>
      </p:sp>
      <p:sp>
        <p:nvSpPr>
          <p:cNvPr id="6" name="Shape 406">
            <a:extLst>
              <a:ext uri="{FF2B5EF4-FFF2-40B4-BE49-F238E27FC236}">
                <a16:creationId xmlns:a16="http://schemas.microsoft.com/office/drawing/2014/main" id="{3696904A-1EF5-4A9E-B931-1CD18ECC9404}"/>
              </a:ext>
            </a:extLst>
          </p:cNvPr>
          <p:cNvSpPr txBox="1"/>
          <p:nvPr userDrawn="1"/>
        </p:nvSpPr>
        <p:spPr>
          <a:xfrm>
            <a:off x="2757398" y="3932746"/>
            <a:ext cx="2884487" cy="71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959595"/>
              </a:buClr>
              <a:buSzPts val="2800"/>
              <a:buFont typeface="Source Sans Pro Light"/>
              <a:buNone/>
            </a:pPr>
            <a:r>
              <a:rPr lang="en-US" sz="2800">
                <a:solidFill>
                  <a:srgbClr val="959595"/>
                </a:solidFill>
                <a:latin typeface="Source Sans Pro Light"/>
                <a:ea typeface="Source Sans Pro Light"/>
                <a:cs typeface="Source Sans Pro Light"/>
                <a:sym typeface="Source Sans Pro Light"/>
              </a:rPr>
              <a:t>Lorem Ipsum</a:t>
            </a:r>
            <a:endParaRPr sz="2800">
              <a:solidFill>
                <a:srgbClr val="959595"/>
              </a:solidFill>
              <a:latin typeface="Source Sans Pro Light"/>
              <a:ea typeface="Source Sans Pro Light"/>
              <a:cs typeface="Source Sans Pro Light"/>
              <a:sym typeface="Source Sans Pro Light"/>
            </a:endParaRPr>
          </a:p>
        </p:txBody>
      </p:sp>
      <p:sp>
        <p:nvSpPr>
          <p:cNvPr id="7" name="Shape 407">
            <a:extLst>
              <a:ext uri="{FF2B5EF4-FFF2-40B4-BE49-F238E27FC236}">
                <a16:creationId xmlns:a16="http://schemas.microsoft.com/office/drawing/2014/main" id="{CA339613-A60F-4198-B687-0A045DC66ECD}"/>
              </a:ext>
            </a:extLst>
          </p:cNvPr>
          <p:cNvSpPr txBox="1"/>
          <p:nvPr userDrawn="1"/>
        </p:nvSpPr>
        <p:spPr>
          <a:xfrm>
            <a:off x="6945223" y="2400808"/>
            <a:ext cx="3024187" cy="10572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6A6A6"/>
              </a:buClr>
              <a:buSzPts val="1000"/>
              <a:buFont typeface="Calibri"/>
              <a:buNone/>
            </a:pPr>
            <a:r>
              <a:rPr lang="en-US" sz="1000" b="0" i="0" u="none">
                <a:solidFill>
                  <a:srgbClr val="A6A6A6"/>
                </a:solidFill>
                <a:latin typeface="Calibri"/>
                <a:ea typeface="Calibri"/>
                <a:cs typeface="Calibri"/>
                <a:sym typeface="Calibri"/>
              </a:rPr>
              <a:t>Lorem ipsum dolor sit </a:t>
            </a:r>
            <a:r>
              <a:rPr lang="en-US" sz="1000" b="0" i="0" u="none" err="1">
                <a:solidFill>
                  <a:srgbClr val="A6A6A6"/>
                </a:solidFill>
                <a:latin typeface="Calibri"/>
                <a:ea typeface="Calibri"/>
                <a:cs typeface="Calibri"/>
                <a:sym typeface="Calibri"/>
              </a:rPr>
              <a:t>amet</a:t>
            </a:r>
            <a:r>
              <a:rPr lang="en-US" sz="1000" b="0" i="0" u="none">
                <a:solidFill>
                  <a:srgbClr val="A6A6A6"/>
                </a:solidFill>
                <a:latin typeface="Calibri"/>
                <a:ea typeface="Calibri"/>
                <a:cs typeface="Calibri"/>
                <a:sym typeface="Calibri"/>
              </a:rPr>
              <a:t>, </a:t>
            </a:r>
            <a:r>
              <a:rPr lang="en-US" sz="1000" b="1" i="0" u="none" err="1">
                <a:solidFill>
                  <a:srgbClr val="7F7F7F"/>
                </a:solidFill>
                <a:latin typeface="Calibri"/>
                <a:ea typeface="Calibri"/>
                <a:cs typeface="Calibri"/>
                <a:sym typeface="Calibri"/>
              </a:rPr>
              <a:t>consectetur</a:t>
            </a:r>
            <a:r>
              <a:rPr lang="en-US" sz="1000" b="1" i="0" u="none">
                <a:solidFill>
                  <a:srgbClr val="7F7F7F"/>
                </a:solidFill>
                <a:latin typeface="Calibri"/>
                <a:ea typeface="Calibri"/>
                <a:cs typeface="Calibri"/>
                <a:sym typeface="Calibri"/>
              </a:rPr>
              <a:t> </a:t>
            </a:r>
            <a:r>
              <a:rPr lang="en-US" sz="1000" b="1" i="0" u="none" err="1">
                <a:solidFill>
                  <a:srgbClr val="7F7F7F"/>
                </a:solidFill>
                <a:latin typeface="Calibri"/>
                <a:ea typeface="Calibri"/>
                <a:cs typeface="Calibri"/>
                <a:sym typeface="Calibri"/>
              </a:rPr>
              <a:t>adipiscing</a:t>
            </a:r>
            <a:r>
              <a:rPr lang="en-US" sz="1000" b="1" i="0" u="none">
                <a:solidFill>
                  <a:srgbClr val="7F7F7F"/>
                </a:solidFill>
                <a:latin typeface="Calibri"/>
                <a:ea typeface="Calibri"/>
                <a:cs typeface="Calibri"/>
                <a:sym typeface="Calibri"/>
              </a:rPr>
              <a:t> </a:t>
            </a:r>
            <a:r>
              <a:rPr lang="en-US" sz="1000" b="1" i="0" u="none" err="1">
                <a:solidFill>
                  <a:srgbClr val="7F7F7F"/>
                </a:solidFill>
                <a:latin typeface="Calibri"/>
                <a:ea typeface="Calibri"/>
                <a:cs typeface="Calibri"/>
                <a:sym typeface="Calibri"/>
              </a:rPr>
              <a:t>elit</a:t>
            </a:r>
            <a:r>
              <a:rPr lang="en-US" sz="1000" b="1" i="0" u="none">
                <a:solidFill>
                  <a:srgbClr val="7F7F7F"/>
                </a:solidFill>
                <a:latin typeface="Calibri"/>
                <a:ea typeface="Calibri"/>
                <a:cs typeface="Calibri"/>
                <a:sym typeface="Calibri"/>
              </a:rPr>
              <a:t>. </a:t>
            </a:r>
            <a:endParaRPr/>
          </a:p>
          <a:p>
            <a:pPr marL="0" marR="0" lvl="0" indent="0" algn="l" rtl="0">
              <a:lnSpc>
                <a:spcPct val="100000"/>
              </a:lnSpc>
              <a:spcBef>
                <a:spcPts val="200"/>
              </a:spcBef>
              <a:spcAft>
                <a:spcPts val="0"/>
              </a:spcAft>
              <a:buClr>
                <a:srgbClr val="A6A6A6"/>
              </a:buClr>
              <a:buSzPts val="1000"/>
              <a:buFont typeface="Calibri"/>
              <a:buNone/>
            </a:pPr>
            <a:br>
              <a:rPr lang="en-US" sz="1000" b="0" i="0" u="none">
                <a:solidFill>
                  <a:srgbClr val="A6A6A6"/>
                </a:solidFill>
                <a:latin typeface="Calibri"/>
                <a:ea typeface="Calibri"/>
                <a:cs typeface="Calibri"/>
                <a:sym typeface="Calibri"/>
              </a:rPr>
            </a:br>
            <a:r>
              <a:rPr lang="en-US" sz="1000" b="0" i="0" u="none" err="1">
                <a:solidFill>
                  <a:srgbClr val="A6A6A6"/>
                </a:solidFill>
                <a:latin typeface="Calibri"/>
                <a:ea typeface="Calibri"/>
                <a:cs typeface="Calibri"/>
                <a:sym typeface="Calibri"/>
              </a:rPr>
              <a:t>Curabitur</a:t>
            </a:r>
            <a:r>
              <a:rPr lang="en-US" sz="1000" b="0" i="0" u="none">
                <a:solidFill>
                  <a:srgbClr val="A6A6A6"/>
                </a:solidFill>
                <a:latin typeface="Calibri"/>
                <a:ea typeface="Calibri"/>
                <a:cs typeface="Calibri"/>
                <a:sym typeface="Calibri"/>
              </a:rPr>
              <a:t> </a:t>
            </a:r>
            <a:r>
              <a:rPr lang="en-US" sz="1000" b="0" i="0" u="none" err="1">
                <a:solidFill>
                  <a:srgbClr val="A6A6A6"/>
                </a:solidFill>
                <a:latin typeface="Calibri"/>
                <a:ea typeface="Calibri"/>
                <a:cs typeface="Calibri"/>
                <a:sym typeface="Calibri"/>
              </a:rPr>
              <a:t>elementum</a:t>
            </a:r>
            <a:r>
              <a:rPr lang="en-US" sz="1000" b="0" i="0" u="none">
                <a:solidFill>
                  <a:srgbClr val="A6A6A6"/>
                </a:solidFill>
                <a:latin typeface="Calibri"/>
                <a:ea typeface="Calibri"/>
                <a:cs typeface="Calibri"/>
                <a:sym typeface="Calibri"/>
              </a:rPr>
              <a:t> </a:t>
            </a:r>
            <a:r>
              <a:rPr lang="en-US" sz="1000" b="0" i="0" u="none" err="1">
                <a:solidFill>
                  <a:srgbClr val="A6A6A6"/>
                </a:solidFill>
                <a:latin typeface="Calibri"/>
                <a:ea typeface="Calibri"/>
                <a:cs typeface="Calibri"/>
                <a:sym typeface="Calibri"/>
              </a:rPr>
              <a:t>posuere</a:t>
            </a:r>
            <a:r>
              <a:rPr lang="en-US" sz="1000" b="0" i="0" u="none">
                <a:solidFill>
                  <a:srgbClr val="A6A6A6"/>
                </a:solidFill>
                <a:latin typeface="Calibri"/>
                <a:ea typeface="Calibri"/>
                <a:cs typeface="Calibri"/>
                <a:sym typeface="Calibri"/>
              </a:rPr>
              <a:t> </a:t>
            </a:r>
            <a:r>
              <a:rPr lang="en-US" sz="1000" b="0" i="0" u="none" err="1">
                <a:solidFill>
                  <a:srgbClr val="A6A6A6"/>
                </a:solidFill>
                <a:latin typeface="Calibri"/>
                <a:ea typeface="Calibri"/>
                <a:cs typeface="Calibri"/>
                <a:sym typeface="Calibri"/>
              </a:rPr>
              <a:t>pretium</a:t>
            </a:r>
            <a:r>
              <a:rPr lang="en-US" sz="1000" b="0" i="0" u="none">
                <a:solidFill>
                  <a:srgbClr val="A6A6A6"/>
                </a:solidFill>
                <a:latin typeface="Calibri"/>
                <a:ea typeface="Calibri"/>
                <a:cs typeface="Calibri"/>
                <a:sym typeface="Calibri"/>
              </a:rPr>
              <a:t>. </a:t>
            </a:r>
            <a:r>
              <a:rPr lang="en-US" sz="1000" b="0" i="0" u="none" err="1">
                <a:solidFill>
                  <a:srgbClr val="A6A6A6"/>
                </a:solidFill>
                <a:latin typeface="Calibri"/>
                <a:ea typeface="Calibri"/>
                <a:cs typeface="Calibri"/>
                <a:sym typeface="Calibri"/>
              </a:rPr>
              <a:t>Quisque</a:t>
            </a:r>
            <a:r>
              <a:rPr lang="en-US" sz="1000" b="0" i="0" u="none">
                <a:solidFill>
                  <a:srgbClr val="A6A6A6"/>
                </a:solidFill>
                <a:latin typeface="Calibri"/>
                <a:ea typeface="Calibri"/>
                <a:cs typeface="Calibri"/>
                <a:sym typeface="Calibri"/>
              </a:rPr>
              <a:t> </a:t>
            </a:r>
            <a:r>
              <a:rPr lang="en-US" sz="1000" b="0" i="0" u="none" err="1">
                <a:solidFill>
                  <a:srgbClr val="A6A6A6"/>
                </a:solidFill>
                <a:latin typeface="Calibri"/>
                <a:ea typeface="Calibri"/>
                <a:cs typeface="Calibri"/>
                <a:sym typeface="Calibri"/>
              </a:rPr>
              <a:t>nibh</a:t>
            </a:r>
            <a:r>
              <a:rPr lang="en-US" sz="1000" b="0" i="0" u="none">
                <a:solidFill>
                  <a:srgbClr val="A6A6A6"/>
                </a:solidFill>
                <a:latin typeface="Calibri"/>
                <a:ea typeface="Calibri"/>
                <a:cs typeface="Calibri"/>
                <a:sym typeface="Calibri"/>
              </a:rPr>
              <a:t> dolor, </a:t>
            </a:r>
            <a:r>
              <a:rPr lang="en-US" sz="1000" b="0" i="0" u="none" err="1">
                <a:solidFill>
                  <a:srgbClr val="A6A6A6"/>
                </a:solidFill>
                <a:latin typeface="Calibri"/>
                <a:ea typeface="Calibri"/>
                <a:cs typeface="Calibri"/>
                <a:sym typeface="Calibri"/>
              </a:rPr>
              <a:t>dignissim</a:t>
            </a:r>
            <a:r>
              <a:rPr lang="en-US" sz="1000" b="0" i="0" u="none">
                <a:solidFill>
                  <a:srgbClr val="A6A6A6"/>
                </a:solidFill>
                <a:latin typeface="Calibri"/>
                <a:ea typeface="Calibri"/>
                <a:cs typeface="Calibri"/>
                <a:sym typeface="Calibri"/>
              </a:rPr>
              <a:t> ac </a:t>
            </a:r>
            <a:r>
              <a:rPr lang="en-US" sz="1000" b="0" i="0" u="none" err="1">
                <a:solidFill>
                  <a:srgbClr val="A6A6A6"/>
                </a:solidFill>
                <a:latin typeface="Calibri"/>
                <a:ea typeface="Calibri"/>
                <a:cs typeface="Calibri"/>
                <a:sym typeface="Calibri"/>
              </a:rPr>
              <a:t>dignissim</a:t>
            </a:r>
            <a:r>
              <a:rPr lang="en-US" sz="1000" b="0" i="0" u="none">
                <a:solidFill>
                  <a:srgbClr val="A6A6A6"/>
                </a:solidFill>
                <a:latin typeface="Calibri"/>
                <a:ea typeface="Calibri"/>
                <a:cs typeface="Calibri"/>
                <a:sym typeface="Calibri"/>
              </a:rPr>
              <a:t> </a:t>
            </a:r>
            <a:r>
              <a:rPr lang="en-US" sz="1000" b="0" i="0" u="none" err="1">
                <a:solidFill>
                  <a:srgbClr val="A6A6A6"/>
                </a:solidFill>
                <a:latin typeface="Calibri"/>
                <a:ea typeface="Calibri"/>
                <a:cs typeface="Calibri"/>
                <a:sym typeface="Calibri"/>
              </a:rPr>
              <a:t>ut</a:t>
            </a:r>
            <a:r>
              <a:rPr lang="en-US" sz="1000" b="0" i="0" u="none">
                <a:solidFill>
                  <a:srgbClr val="A6A6A6"/>
                </a:solidFill>
                <a:latin typeface="Calibri"/>
                <a:ea typeface="Calibri"/>
                <a:cs typeface="Calibri"/>
                <a:sym typeface="Calibri"/>
              </a:rPr>
              <a:t>, </a:t>
            </a:r>
            <a:r>
              <a:rPr lang="en-US" sz="1000" b="0" i="0" u="none" err="1">
                <a:solidFill>
                  <a:srgbClr val="A6A6A6"/>
                </a:solidFill>
                <a:latin typeface="Calibri"/>
                <a:ea typeface="Calibri"/>
                <a:cs typeface="Calibri"/>
                <a:sym typeface="Calibri"/>
              </a:rPr>
              <a:t>luctus</a:t>
            </a:r>
            <a:r>
              <a:rPr lang="en-US" sz="1000" b="0" i="0" u="none">
                <a:solidFill>
                  <a:srgbClr val="A6A6A6"/>
                </a:solidFill>
                <a:latin typeface="Calibri"/>
                <a:ea typeface="Calibri"/>
                <a:cs typeface="Calibri"/>
                <a:sym typeface="Calibri"/>
              </a:rPr>
              <a:t> ac </a:t>
            </a:r>
            <a:r>
              <a:rPr lang="en-US" sz="1000" b="0" i="0" u="none" err="1">
                <a:solidFill>
                  <a:srgbClr val="A6A6A6"/>
                </a:solidFill>
                <a:latin typeface="Calibri"/>
                <a:ea typeface="Calibri"/>
                <a:cs typeface="Calibri"/>
                <a:sym typeface="Calibri"/>
              </a:rPr>
              <a:t>urna</a:t>
            </a:r>
            <a:r>
              <a:rPr lang="en-US" sz="1000" b="0" i="0" u="none">
                <a:solidFill>
                  <a:srgbClr val="A6A6A6"/>
                </a:solidFill>
                <a:latin typeface="Calibri"/>
                <a:ea typeface="Calibri"/>
                <a:cs typeface="Calibri"/>
                <a:sym typeface="Calibri"/>
              </a:rPr>
              <a:t>. </a:t>
            </a:r>
            <a:r>
              <a:rPr lang="en-US" sz="1000" b="0" i="0" u="none" err="1">
                <a:solidFill>
                  <a:srgbClr val="A6A6A6"/>
                </a:solidFill>
                <a:latin typeface="Calibri"/>
                <a:ea typeface="Calibri"/>
                <a:cs typeface="Calibri"/>
                <a:sym typeface="Calibri"/>
              </a:rPr>
              <a:t>Aliquam</a:t>
            </a:r>
            <a:r>
              <a:rPr lang="en-US" sz="1000" b="0" i="0" u="none">
                <a:solidFill>
                  <a:srgbClr val="A6A6A6"/>
                </a:solidFill>
                <a:latin typeface="Calibri"/>
                <a:ea typeface="Calibri"/>
                <a:cs typeface="Calibri"/>
                <a:sym typeface="Calibri"/>
              </a:rPr>
              <a:t> </a:t>
            </a:r>
            <a:r>
              <a:rPr lang="en-US" sz="1000" b="0" i="0" u="none" err="1">
                <a:solidFill>
                  <a:srgbClr val="A6A6A6"/>
                </a:solidFill>
                <a:latin typeface="Calibri"/>
                <a:ea typeface="Calibri"/>
                <a:cs typeface="Calibri"/>
                <a:sym typeface="Calibri"/>
              </a:rPr>
              <a:t>aliquet</a:t>
            </a:r>
            <a:r>
              <a:rPr lang="en-US" sz="1000" b="0" i="0" u="none">
                <a:solidFill>
                  <a:srgbClr val="A6A6A6"/>
                </a:solidFill>
                <a:latin typeface="Calibri"/>
                <a:ea typeface="Calibri"/>
                <a:cs typeface="Calibri"/>
                <a:sym typeface="Calibri"/>
              </a:rPr>
              <a:t> non </a:t>
            </a:r>
            <a:r>
              <a:rPr lang="en-US" sz="1000" b="0" i="0" u="none" err="1">
                <a:solidFill>
                  <a:srgbClr val="A6A6A6"/>
                </a:solidFill>
                <a:latin typeface="Calibri"/>
                <a:ea typeface="Calibri"/>
                <a:cs typeface="Calibri"/>
                <a:sym typeface="Calibri"/>
              </a:rPr>
              <a:t>massa</a:t>
            </a:r>
            <a:r>
              <a:rPr lang="en-US" sz="1000" b="0" i="0" u="none">
                <a:solidFill>
                  <a:srgbClr val="A6A6A6"/>
                </a:solidFill>
                <a:latin typeface="Calibri"/>
                <a:ea typeface="Calibri"/>
                <a:cs typeface="Calibri"/>
                <a:sym typeface="Calibri"/>
              </a:rPr>
              <a:t> </a:t>
            </a:r>
            <a:r>
              <a:rPr lang="en-US" sz="1000" b="0" i="0" u="none" err="1">
                <a:solidFill>
                  <a:srgbClr val="A6A6A6"/>
                </a:solidFill>
                <a:latin typeface="Calibri"/>
                <a:ea typeface="Calibri"/>
                <a:cs typeface="Calibri"/>
                <a:sym typeface="Calibri"/>
              </a:rPr>
              <a:t>quis</a:t>
            </a:r>
            <a:r>
              <a:rPr lang="en-US" sz="1000" b="0" i="0" u="none">
                <a:solidFill>
                  <a:srgbClr val="A6A6A6"/>
                </a:solidFill>
                <a:latin typeface="Calibri"/>
                <a:ea typeface="Calibri"/>
                <a:cs typeface="Calibri"/>
                <a:sym typeface="Calibri"/>
              </a:rPr>
              <a:t> </a:t>
            </a:r>
            <a:r>
              <a:rPr lang="en-US" sz="1000" b="0" i="0" u="none" err="1">
                <a:solidFill>
                  <a:srgbClr val="A6A6A6"/>
                </a:solidFill>
                <a:latin typeface="Calibri"/>
                <a:ea typeface="Calibri"/>
                <a:cs typeface="Calibri"/>
                <a:sym typeface="Calibri"/>
              </a:rPr>
              <a:t>tincidunt</a:t>
            </a:r>
            <a:r>
              <a:rPr lang="en-US" sz="1000" b="0" i="0" u="none">
                <a:solidFill>
                  <a:srgbClr val="A6A6A6"/>
                </a:solidFill>
                <a:latin typeface="Calibri"/>
                <a:ea typeface="Calibri"/>
                <a:cs typeface="Calibri"/>
                <a:sym typeface="Calibri"/>
              </a:rPr>
              <a:t>.</a:t>
            </a:r>
            <a:endParaRPr/>
          </a:p>
        </p:txBody>
      </p:sp>
      <p:sp>
        <p:nvSpPr>
          <p:cNvPr id="8" name="Shape 409">
            <a:extLst>
              <a:ext uri="{FF2B5EF4-FFF2-40B4-BE49-F238E27FC236}">
                <a16:creationId xmlns:a16="http://schemas.microsoft.com/office/drawing/2014/main" id="{FA91160F-C0B8-43BD-B3BA-114B1AD5C6D6}"/>
              </a:ext>
            </a:extLst>
          </p:cNvPr>
          <p:cNvSpPr txBox="1"/>
          <p:nvPr userDrawn="1"/>
        </p:nvSpPr>
        <p:spPr>
          <a:xfrm>
            <a:off x="6945223" y="4486783"/>
            <a:ext cx="3024187" cy="10572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6A6A6"/>
              </a:buClr>
              <a:buSzPts val="1000"/>
              <a:buFont typeface="Calibri"/>
              <a:buNone/>
            </a:pPr>
            <a:r>
              <a:rPr lang="en-US" sz="1000" b="0" i="0" u="none">
                <a:solidFill>
                  <a:srgbClr val="A6A6A6"/>
                </a:solidFill>
                <a:latin typeface="Calibri"/>
                <a:ea typeface="Calibri"/>
                <a:cs typeface="Calibri"/>
                <a:sym typeface="Calibri"/>
              </a:rPr>
              <a:t>Lorem ipsum dolor sit amet, </a:t>
            </a:r>
            <a:r>
              <a:rPr lang="en-US" sz="1000" b="1" i="0" u="none">
                <a:solidFill>
                  <a:srgbClr val="7F7F7F"/>
                </a:solidFill>
                <a:latin typeface="Calibri"/>
                <a:ea typeface="Calibri"/>
                <a:cs typeface="Calibri"/>
                <a:sym typeface="Calibri"/>
              </a:rPr>
              <a:t>consectetur adipiscing elit. </a:t>
            </a:r>
            <a:endParaRPr/>
          </a:p>
          <a:p>
            <a:pPr marL="0" marR="0" lvl="0" indent="0" algn="l" rtl="0">
              <a:lnSpc>
                <a:spcPct val="100000"/>
              </a:lnSpc>
              <a:spcBef>
                <a:spcPts val="200"/>
              </a:spcBef>
              <a:spcAft>
                <a:spcPts val="0"/>
              </a:spcAft>
              <a:buClr>
                <a:srgbClr val="A6A6A6"/>
              </a:buClr>
              <a:buSzPts val="1000"/>
              <a:buFont typeface="Calibri"/>
              <a:buNone/>
            </a:pPr>
            <a:br>
              <a:rPr lang="en-US" sz="1000" b="0" i="0" u="none">
                <a:solidFill>
                  <a:srgbClr val="A6A6A6"/>
                </a:solidFill>
                <a:latin typeface="Calibri"/>
                <a:ea typeface="Calibri"/>
                <a:cs typeface="Calibri"/>
                <a:sym typeface="Calibri"/>
              </a:rPr>
            </a:br>
            <a:r>
              <a:rPr lang="en-US" sz="1000" b="0" i="0" u="none">
                <a:solidFill>
                  <a:srgbClr val="A6A6A6"/>
                </a:solidFill>
                <a:latin typeface="Calibri"/>
                <a:ea typeface="Calibri"/>
                <a:cs typeface="Calibri"/>
                <a:sym typeface="Calibri"/>
              </a:rPr>
              <a:t>Curabitur elementum posuere pretium. Quisque nibh dolor, dignissim ac dignissim ut, luctus ac urna. Aliquam aliquet non massa quis tincidunt.</a:t>
            </a:r>
            <a:endParaRPr/>
          </a:p>
        </p:txBody>
      </p:sp>
      <p:sp>
        <p:nvSpPr>
          <p:cNvPr id="9" name="Shape 410">
            <a:extLst>
              <a:ext uri="{FF2B5EF4-FFF2-40B4-BE49-F238E27FC236}">
                <a16:creationId xmlns:a16="http://schemas.microsoft.com/office/drawing/2014/main" id="{860FE28B-52EF-484B-9771-A47D127E4BAC}"/>
              </a:ext>
            </a:extLst>
          </p:cNvPr>
          <p:cNvSpPr txBox="1"/>
          <p:nvPr userDrawn="1"/>
        </p:nvSpPr>
        <p:spPr>
          <a:xfrm>
            <a:off x="6932523" y="3932746"/>
            <a:ext cx="2884487" cy="71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959595"/>
              </a:buClr>
              <a:buSzPts val="2800"/>
              <a:buFont typeface="Source Sans Pro Light"/>
              <a:buNone/>
            </a:pPr>
            <a:r>
              <a:rPr lang="en-US" sz="2800">
                <a:solidFill>
                  <a:srgbClr val="959595"/>
                </a:solidFill>
                <a:latin typeface="Source Sans Pro Light"/>
                <a:ea typeface="Source Sans Pro Light"/>
                <a:cs typeface="Source Sans Pro Light"/>
                <a:sym typeface="Source Sans Pro Light"/>
              </a:rPr>
              <a:t>Lorem Ipsum</a:t>
            </a:r>
            <a:endParaRPr sz="2800">
              <a:solidFill>
                <a:srgbClr val="959595"/>
              </a:solidFill>
              <a:latin typeface="Source Sans Pro Light"/>
              <a:ea typeface="Source Sans Pro Light"/>
              <a:cs typeface="Source Sans Pro Light"/>
              <a:sym typeface="Source Sans Pro Light"/>
            </a:endParaRPr>
          </a:p>
        </p:txBody>
      </p:sp>
      <p:grpSp>
        <p:nvGrpSpPr>
          <p:cNvPr id="10" name="Group 9">
            <a:extLst>
              <a:ext uri="{FF2B5EF4-FFF2-40B4-BE49-F238E27FC236}">
                <a16:creationId xmlns:a16="http://schemas.microsoft.com/office/drawing/2014/main" id="{24A15879-D40E-4BF5-9F72-83EC86EB8F1C}"/>
              </a:ext>
            </a:extLst>
          </p:cNvPr>
          <p:cNvGrpSpPr/>
          <p:nvPr userDrawn="1"/>
        </p:nvGrpSpPr>
        <p:grpSpPr>
          <a:xfrm>
            <a:off x="2065248" y="2096008"/>
            <a:ext cx="633412" cy="633412"/>
            <a:chOff x="555625" y="2268537"/>
            <a:chExt cx="633412" cy="633412"/>
          </a:xfrm>
        </p:grpSpPr>
        <p:sp>
          <p:nvSpPr>
            <p:cNvPr id="11" name="Shape 404">
              <a:extLst>
                <a:ext uri="{FF2B5EF4-FFF2-40B4-BE49-F238E27FC236}">
                  <a16:creationId xmlns:a16="http://schemas.microsoft.com/office/drawing/2014/main" id="{11B2C3B1-110D-41F1-85BC-A27A399D2B45}"/>
                </a:ext>
              </a:extLst>
            </p:cNvPr>
            <p:cNvSpPr/>
            <p:nvPr/>
          </p:nvSpPr>
          <p:spPr>
            <a:xfrm>
              <a:off x="555625" y="2268537"/>
              <a:ext cx="633412" cy="633412"/>
            </a:xfrm>
            <a:prstGeom prst="ellipse">
              <a:avLst/>
            </a:prstGeom>
            <a:solidFill>
              <a:srgbClr val="70C1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 name="Shape 411">
              <a:extLst>
                <a:ext uri="{FF2B5EF4-FFF2-40B4-BE49-F238E27FC236}">
                  <a16:creationId xmlns:a16="http://schemas.microsoft.com/office/drawing/2014/main" id="{C248A289-B343-48B3-B196-2AE10049B710}"/>
                </a:ext>
              </a:extLst>
            </p:cNvPr>
            <p:cNvSpPr/>
            <p:nvPr/>
          </p:nvSpPr>
          <p:spPr>
            <a:xfrm>
              <a:off x="736600" y="2446337"/>
              <a:ext cx="252412" cy="261937"/>
            </a:xfrm>
            <a:custGeom>
              <a:avLst/>
              <a:gdLst/>
              <a:ahLst/>
              <a:cxnLst/>
              <a:rect l="0" t="0" r="0" b="0"/>
              <a:pathLst>
                <a:path w="274" h="284" extrusionOk="0">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3" name="Shape 412">
            <a:extLst>
              <a:ext uri="{FF2B5EF4-FFF2-40B4-BE49-F238E27FC236}">
                <a16:creationId xmlns:a16="http://schemas.microsoft.com/office/drawing/2014/main" id="{82F09C8C-E2D3-448B-8E6E-B9235BAC98B9}"/>
              </a:ext>
            </a:extLst>
          </p:cNvPr>
          <p:cNvGrpSpPr/>
          <p:nvPr userDrawn="1"/>
        </p:nvGrpSpPr>
        <p:grpSpPr>
          <a:xfrm>
            <a:off x="6240373" y="2096008"/>
            <a:ext cx="633412" cy="633412"/>
            <a:chOff x="0" y="0"/>
            <a:chExt cx="2147483646" cy="2147483646"/>
          </a:xfrm>
        </p:grpSpPr>
        <p:sp>
          <p:nvSpPr>
            <p:cNvPr id="14" name="Shape 413">
              <a:extLst>
                <a:ext uri="{FF2B5EF4-FFF2-40B4-BE49-F238E27FC236}">
                  <a16:creationId xmlns:a16="http://schemas.microsoft.com/office/drawing/2014/main" id="{070A6CD7-E6F9-43E2-BA57-20C77B7A8063}"/>
                </a:ext>
              </a:extLst>
            </p:cNvPr>
            <p:cNvSpPr/>
            <p:nvPr/>
          </p:nvSpPr>
          <p:spPr>
            <a:xfrm>
              <a:off x="0" y="0"/>
              <a:ext cx="2147483646" cy="2147483646"/>
            </a:xfrm>
            <a:prstGeom prst="ellipse">
              <a:avLst/>
            </a:prstGeom>
            <a:solidFill>
              <a:srgbClr val="70C1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 name="Shape 414">
              <a:extLst>
                <a:ext uri="{FF2B5EF4-FFF2-40B4-BE49-F238E27FC236}">
                  <a16:creationId xmlns:a16="http://schemas.microsoft.com/office/drawing/2014/main" id="{958390FE-0A68-4B0F-8FAB-6A49626951AB}"/>
                </a:ext>
              </a:extLst>
            </p:cNvPr>
            <p:cNvSpPr/>
            <p:nvPr/>
          </p:nvSpPr>
          <p:spPr>
            <a:xfrm>
              <a:off x="645121641" y="594798401"/>
              <a:ext cx="857352299" cy="889154232"/>
            </a:xfrm>
            <a:custGeom>
              <a:avLst/>
              <a:gdLst/>
              <a:ahLst/>
              <a:cxnLst/>
              <a:rect l="0" t="0" r="0" b="0"/>
              <a:pathLst>
                <a:path w="274" h="284" extrusionOk="0">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6" name="Shape 415">
            <a:extLst>
              <a:ext uri="{FF2B5EF4-FFF2-40B4-BE49-F238E27FC236}">
                <a16:creationId xmlns:a16="http://schemas.microsoft.com/office/drawing/2014/main" id="{42A80261-D762-4E36-8F89-C73EC5368947}"/>
              </a:ext>
            </a:extLst>
          </p:cNvPr>
          <p:cNvGrpSpPr/>
          <p:nvPr userDrawn="1"/>
        </p:nvGrpSpPr>
        <p:grpSpPr>
          <a:xfrm>
            <a:off x="6240373" y="4180396"/>
            <a:ext cx="633412" cy="635000"/>
            <a:chOff x="0" y="0"/>
            <a:chExt cx="2147483647" cy="2147483647"/>
          </a:xfrm>
        </p:grpSpPr>
        <p:sp>
          <p:nvSpPr>
            <p:cNvPr id="17" name="Shape 416">
              <a:extLst>
                <a:ext uri="{FF2B5EF4-FFF2-40B4-BE49-F238E27FC236}">
                  <a16:creationId xmlns:a16="http://schemas.microsoft.com/office/drawing/2014/main" id="{31F9B93E-95E9-4DE8-B628-512D2AD7E0FA}"/>
                </a:ext>
              </a:extLst>
            </p:cNvPr>
            <p:cNvSpPr/>
            <p:nvPr/>
          </p:nvSpPr>
          <p:spPr>
            <a:xfrm>
              <a:off x="0" y="0"/>
              <a:ext cx="2147483647" cy="2147483647"/>
            </a:xfrm>
            <a:prstGeom prst="ellipse">
              <a:avLst/>
            </a:prstGeom>
            <a:solidFill>
              <a:srgbClr val="70C1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 name="Shape 417">
              <a:extLst>
                <a:ext uri="{FF2B5EF4-FFF2-40B4-BE49-F238E27FC236}">
                  <a16:creationId xmlns:a16="http://schemas.microsoft.com/office/drawing/2014/main" id="{0D0EF512-F3E3-4133-B2E7-D91F140B3302}"/>
                </a:ext>
              </a:extLst>
            </p:cNvPr>
            <p:cNvSpPr/>
            <p:nvPr/>
          </p:nvSpPr>
          <p:spPr>
            <a:xfrm>
              <a:off x="645065660" y="594773833"/>
              <a:ext cx="857350530" cy="889152397"/>
            </a:xfrm>
            <a:custGeom>
              <a:avLst/>
              <a:gdLst/>
              <a:ahLst/>
              <a:cxnLst/>
              <a:rect l="0" t="0" r="0" b="0"/>
              <a:pathLst>
                <a:path w="274" h="284" extrusionOk="0">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9" name="Shape 418">
            <a:extLst>
              <a:ext uri="{FF2B5EF4-FFF2-40B4-BE49-F238E27FC236}">
                <a16:creationId xmlns:a16="http://schemas.microsoft.com/office/drawing/2014/main" id="{7AFBCE9C-25EF-42B8-9581-673FA79C9F66}"/>
              </a:ext>
            </a:extLst>
          </p:cNvPr>
          <p:cNvGrpSpPr/>
          <p:nvPr userDrawn="1"/>
        </p:nvGrpSpPr>
        <p:grpSpPr>
          <a:xfrm>
            <a:off x="2065248" y="4180396"/>
            <a:ext cx="633412" cy="635000"/>
            <a:chOff x="0" y="0"/>
            <a:chExt cx="2147483646" cy="2147483646"/>
          </a:xfrm>
        </p:grpSpPr>
        <p:sp>
          <p:nvSpPr>
            <p:cNvPr id="20" name="Shape 419">
              <a:extLst>
                <a:ext uri="{FF2B5EF4-FFF2-40B4-BE49-F238E27FC236}">
                  <a16:creationId xmlns:a16="http://schemas.microsoft.com/office/drawing/2014/main" id="{DE07ED46-DCA5-4767-B05B-933D5B740462}"/>
                </a:ext>
              </a:extLst>
            </p:cNvPr>
            <p:cNvSpPr/>
            <p:nvPr/>
          </p:nvSpPr>
          <p:spPr>
            <a:xfrm>
              <a:off x="0" y="0"/>
              <a:ext cx="2147483646" cy="2147483646"/>
            </a:xfrm>
            <a:prstGeom prst="ellipse">
              <a:avLst/>
            </a:prstGeom>
            <a:solidFill>
              <a:srgbClr val="70C1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 name="Shape 420">
              <a:extLst>
                <a:ext uri="{FF2B5EF4-FFF2-40B4-BE49-F238E27FC236}">
                  <a16:creationId xmlns:a16="http://schemas.microsoft.com/office/drawing/2014/main" id="{C55A9C89-53A2-4251-802F-9B86311607B8}"/>
                </a:ext>
              </a:extLst>
            </p:cNvPr>
            <p:cNvSpPr/>
            <p:nvPr/>
          </p:nvSpPr>
          <p:spPr>
            <a:xfrm>
              <a:off x="588906131" y="594797831"/>
              <a:ext cx="857352299" cy="889154232"/>
            </a:xfrm>
            <a:custGeom>
              <a:avLst/>
              <a:gdLst/>
              <a:ahLst/>
              <a:cxnLst/>
              <a:rect l="0" t="0" r="0" b="0"/>
              <a:pathLst>
                <a:path w="274" h="284" extrusionOk="0">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22" name="Shape 403">
            <a:extLst>
              <a:ext uri="{FF2B5EF4-FFF2-40B4-BE49-F238E27FC236}">
                <a16:creationId xmlns:a16="http://schemas.microsoft.com/office/drawing/2014/main" id="{9D92FAFB-8CF1-4F61-87DC-57625BD5C8CC}"/>
              </a:ext>
            </a:extLst>
          </p:cNvPr>
          <p:cNvSpPr txBox="1"/>
          <p:nvPr userDrawn="1"/>
        </p:nvSpPr>
        <p:spPr>
          <a:xfrm>
            <a:off x="2757398" y="1848358"/>
            <a:ext cx="2884487" cy="7096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59595"/>
              </a:buClr>
              <a:buSzPts val="2800"/>
              <a:buFont typeface="Source Sans Pro Light"/>
              <a:buNone/>
            </a:pPr>
            <a:r>
              <a:rPr lang="en-US" sz="2800" b="0" i="0" u="none" strike="noStrike" cap="none">
                <a:solidFill>
                  <a:srgbClr val="959595"/>
                </a:solidFill>
                <a:latin typeface="Source Sans Pro Light"/>
                <a:ea typeface="Source Sans Pro Light"/>
                <a:cs typeface="Source Sans Pro Light"/>
                <a:sym typeface="Source Sans Pro Light"/>
              </a:rPr>
              <a:t>Lorem</a:t>
            </a:r>
            <a:r>
              <a:rPr lang="en-US" sz="2800">
                <a:solidFill>
                  <a:srgbClr val="959595"/>
                </a:solidFill>
                <a:latin typeface="Source Sans Pro Light"/>
                <a:ea typeface="Source Sans Pro Light"/>
                <a:cs typeface="Source Sans Pro Light"/>
                <a:sym typeface="Source Sans Pro Light"/>
              </a:rPr>
              <a:t> Ipsum</a:t>
            </a:r>
            <a:endParaRPr/>
          </a:p>
        </p:txBody>
      </p:sp>
      <p:sp>
        <p:nvSpPr>
          <p:cNvPr id="23" name="Shape 408">
            <a:extLst>
              <a:ext uri="{FF2B5EF4-FFF2-40B4-BE49-F238E27FC236}">
                <a16:creationId xmlns:a16="http://schemas.microsoft.com/office/drawing/2014/main" id="{3B6FAAB9-4781-41EA-92F0-E08D65726E0D}"/>
              </a:ext>
            </a:extLst>
          </p:cNvPr>
          <p:cNvSpPr txBox="1"/>
          <p:nvPr userDrawn="1"/>
        </p:nvSpPr>
        <p:spPr>
          <a:xfrm>
            <a:off x="6932523" y="1848358"/>
            <a:ext cx="2884487" cy="709612"/>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959595"/>
              </a:buClr>
              <a:buSzPts val="2800"/>
              <a:buFont typeface="Source Sans Pro Light"/>
              <a:buNone/>
            </a:pPr>
            <a:r>
              <a:rPr lang="en-US" sz="2800">
                <a:solidFill>
                  <a:srgbClr val="959595"/>
                </a:solidFill>
                <a:latin typeface="Source Sans Pro Light"/>
                <a:ea typeface="Source Sans Pro Light"/>
                <a:cs typeface="Source Sans Pro Light"/>
                <a:sym typeface="Source Sans Pro Light"/>
              </a:rPr>
              <a:t>Lorem Ipsum</a:t>
            </a:r>
            <a:endParaRPr sz="2800">
              <a:solidFill>
                <a:srgbClr val="959595"/>
              </a:solidFill>
              <a:latin typeface="Source Sans Pro Light"/>
              <a:ea typeface="Source Sans Pro Light"/>
              <a:cs typeface="Source Sans Pro Light"/>
              <a:sym typeface="Source Sans Pro Light"/>
            </a:endParaRPr>
          </a:p>
        </p:txBody>
      </p:sp>
    </p:spTree>
    <p:extLst>
      <p:ext uri="{BB962C8B-B14F-4D97-AF65-F5344CB8AC3E}">
        <p14:creationId xmlns:p14="http://schemas.microsoft.com/office/powerpoint/2010/main" val="250336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86E2-2B91-4F3A-A7B8-3D7F3F870DF5}"/>
              </a:ext>
            </a:extLst>
          </p:cNvPr>
          <p:cNvSpPr>
            <a:spLocks noGrp="1"/>
          </p:cNvSpPr>
          <p:nvPr>
            <p:ph type="title"/>
          </p:nvPr>
        </p:nvSpPr>
        <p:spPr>
          <a:xfrm>
            <a:off x="381000" y="158091"/>
            <a:ext cx="10515600" cy="1325563"/>
          </a:xfrm>
          <a:prstGeom prst="rect">
            <a:avLst/>
          </a:prstGeom>
          <a:noFill/>
          <a:ln>
            <a:noFill/>
          </a:ln>
        </p:spPr>
        <p:txBody>
          <a:bodyPr spcFirstLastPara="1" wrap="square" lIns="91425" tIns="45700" rIns="91425" bIns="45700" anchor="ctr" anchorCtr="0">
            <a:noAutofit/>
          </a:bodyPr>
          <a:lstStyle>
            <a:lvl1pPr>
              <a:defRPr lang="en-GB" sz="4000" b="0" i="0" u="none" strike="noStrike" cap="none">
                <a:solidFill>
                  <a:srgbClr val="70C1C8"/>
                </a:solidFill>
                <a:latin typeface="Arial"/>
                <a:ea typeface="Arial"/>
                <a:cs typeface="Arial"/>
                <a:sym typeface="Arial"/>
              </a:defRPr>
            </a:lvl1pPr>
          </a:lstStyle>
          <a:p>
            <a:pPr marL="228600" marR="0" lvl="0" indent="-228600">
              <a:lnSpc>
                <a:spcPct val="100000"/>
              </a:lnSpc>
              <a:spcBef>
                <a:spcPts val="0"/>
              </a:spcBef>
              <a:spcAft>
                <a:spcPts val="0"/>
              </a:spcAft>
              <a:buClr>
                <a:srgbClr val="5AAAE4"/>
              </a:buClr>
              <a:buSzPts val="4000"/>
              <a:buFont typeface="Arial" panose="020B0604020202020204" pitchFamily="34" charset="0"/>
            </a:pPr>
            <a:r>
              <a:rPr lang="en-US"/>
              <a:t>Click to edit Master title style</a:t>
            </a:r>
            <a:endParaRPr lang="en-GB"/>
          </a:p>
        </p:txBody>
      </p:sp>
      <p:sp>
        <p:nvSpPr>
          <p:cNvPr id="6" name="Text Placeholder 5">
            <a:extLst>
              <a:ext uri="{FF2B5EF4-FFF2-40B4-BE49-F238E27FC236}">
                <a16:creationId xmlns:a16="http://schemas.microsoft.com/office/drawing/2014/main" id="{7CC98B7B-EAE9-4F75-A16D-770F410BD15C}"/>
              </a:ext>
            </a:extLst>
          </p:cNvPr>
          <p:cNvSpPr>
            <a:spLocks noGrp="1"/>
          </p:cNvSpPr>
          <p:nvPr>
            <p:ph type="body" sz="quarter" idx="10" hasCustomPrompt="1"/>
          </p:nvPr>
        </p:nvSpPr>
        <p:spPr>
          <a:xfrm>
            <a:off x="475142" y="1212191"/>
            <a:ext cx="2190750" cy="542925"/>
          </a:xfrm>
          <a:prstGeom prst="rect">
            <a:avLst/>
          </a:prstGeom>
          <a:noFill/>
          <a:ln>
            <a:noFill/>
          </a:ln>
        </p:spPr>
        <p:txBody>
          <a:bodyPr spcFirstLastPara="1" wrap="square" lIns="91425" tIns="45700" rIns="91425" bIns="45700" anchor="ctr" anchorCtr="0">
            <a:noAutofit/>
          </a:bodyPr>
          <a:lstStyle>
            <a:lvl1pPr>
              <a:defRPr lang="en-US" sz="1700" b="0" i="0" u="none" strike="noStrike" cap="none" dirty="0">
                <a:solidFill>
                  <a:srgbClr val="A6A6A6"/>
                </a:solidFill>
                <a:latin typeface="Calibri"/>
                <a:ea typeface="Calibri"/>
                <a:cs typeface="Calibri"/>
                <a:sym typeface="Arial"/>
              </a:defRPr>
            </a:lvl1pPr>
          </a:lstStyle>
          <a:p>
            <a:pPr marL="0" marR="0" lvl="0" indent="0">
              <a:lnSpc>
                <a:spcPct val="100000"/>
              </a:lnSpc>
              <a:spcBef>
                <a:spcPts val="0"/>
              </a:spcBef>
              <a:spcAft>
                <a:spcPts val="0"/>
              </a:spcAft>
              <a:buClr>
                <a:srgbClr val="A6A6A6"/>
              </a:buClr>
              <a:buSzPts val="1700"/>
              <a:buFont typeface="Calibri"/>
              <a:buNone/>
            </a:pPr>
            <a:r>
              <a:rPr lang="en-US"/>
              <a:t>Subtitle </a:t>
            </a:r>
            <a:r>
              <a:rPr lang="en-US" err="1">
                <a:solidFill>
                  <a:srgbClr val="73C1C7"/>
                </a:solidFill>
              </a:rPr>
              <a:t>colours</a:t>
            </a:r>
            <a:endParaRPr lang="en-US">
              <a:solidFill>
                <a:srgbClr val="73C1C7"/>
              </a:solidFill>
            </a:endParaRPr>
          </a:p>
        </p:txBody>
      </p:sp>
    </p:spTree>
    <p:extLst>
      <p:ext uri="{BB962C8B-B14F-4D97-AF65-F5344CB8AC3E}">
        <p14:creationId xmlns:p14="http://schemas.microsoft.com/office/powerpoint/2010/main" val="2997084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hape 211">
            <a:extLst>
              <a:ext uri="{FF2B5EF4-FFF2-40B4-BE49-F238E27FC236}">
                <a16:creationId xmlns:a16="http://schemas.microsoft.com/office/drawing/2014/main" id="{1D16E40C-0688-4AC8-9BBA-F8E7AC009548}"/>
              </a:ext>
            </a:extLst>
          </p:cNvPr>
          <p:cNvSpPr txBox="1"/>
          <p:nvPr userDrawn="1"/>
        </p:nvSpPr>
        <p:spPr>
          <a:xfrm flipH="1">
            <a:off x="0" y="0"/>
            <a:ext cx="12192000" cy="5060950"/>
          </a:xfrm>
          <a:prstGeom prst="rect">
            <a:avLst/>
          </a:prstGeom>
          <a:solidFill>
            <a:srgbClr val="70C1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 name="Shape 212">
            <a:extLst>
              <a:ext uri="{FF2B5EF4-FFF2-40B4-BE49-F238E27FC236}">
                <a16:creationId xmlns:a16="http://schemas.microsoft.com/office/drawing/2014/main" id="{E9BBC37B-B703-430A-AABD-F69ACAC23D25}"/>
              </a:ext>
            </a:extLst>
          </p:cNvPr>
          <p:cNvSpPr txBox="1"/>
          <p:nvPr userDrawn="1"/>
        </p:nvSpPr>
        <p:spPr>
          <a:xfrm>
            <a:off x="2411412" y="5445125"/>
            <a:ext cx="5761037" cy="8143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6A6A6"/>
              </a:buClr>
              <a:buSzPts val="1000"/>
              <a:buFont typeface="Calibri"/>
              <a:buNone/>
            </a:pPr>
            <a:r>
              <a:rPr lang="en-US" sz="1000" b="0" i="0" u="none">
                <a:solidFill>
                  <a:srgbClr val="A6A6A6"/>
                </a:solidFill>
                <a:latin typeface="Calibri"/>
                <a:ea typeface="Calibri"/>
                <a:cs typeface="Calibri"/>
                <a:sym typeface="Calibri"/>
              </a:rPr>
              <a:t>Lorem ipsum dolor sit amet, consectetur adipiscing elit. Curabitur elementum posuere pretium. Quisque nibh dolor, dignissim ac dignissim ut, luctus ac urna. Aliquam aliquet non massa quis tincidunt. Mauris ullamcorper justo tristique dui posuere tincidunt. </a:t>
            </a:r>
            <a:endParaRPr/>
          </a:p>
        </p:txBody>
      </p:sp>
      <p:sp>
        <p:nvSpPr>
          <p:cNvPr id="5" name="Shape 213">
            <a:extLst>
              <a:ext uri="{FF2B5EF4-FFF2-40B4-BE49-F238E27FC236}">
                <a16:creationId xmlns:a16="http://schemas.microsoft.com/office/drawing/2014/main" id="{A6FE2B5C-0FCA-44C1-8BF7-98E398EDFAF2}"/>
              </a:ext>
            </a:extLst>
          </p:cNvPr>
          <p:cNvSpPr txBox="1"/>
          <p:nvPr userDrawn="1"/>
        </p:nvSpPr>
        <p:spPr>
          <a:xfrm>
            <a:off x="2249487" y="1079500"/>
            <a:ext cx="5635625" cy="4857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Puntos </a:t>
            </a:r>
            <a:r>
              <a:rPr lang="en-US" sz="1700" err="1">
                <a:solidFill>
                  <a:schemeClr val="lt1"/>
                </a:solidFill>
                <a:latin typeface="Calibri"/>
                <a:ea typeface="Calibri"/>
                <a:cs typeface="Calibri"/>
                <a:sym typeface="Calibri"/>
              </a:rPr>
              <a:t>destacados</a:t>
            </a:r>
            <a:r>
              <a:rPr lang="en-US" sz="1700">
                <a:solidFill>
                  <a:schemeClr val="lt1"/>
                </a:solidFill>
                <a:latin typeface="Calibri"/>
                <a:ea typeface="Calibri"/>
                <a:cs typeface="Calibri"/>
                <a:sym typeface="Calibri"/>
              </a:rPr>
              <a:t> de la </a:t>
            </a:r>
            <a:r>
              <a:rPr lang="en-US" sz="1700" err="1">
                <a:solidFill>
                  <a:schemeClr val="lt1"/>
                </a:solidFill>
                <a:latin typeface="Calibri"/>
                <a:ea typeface="Calibri"/>
                <a:cs typeface="Calibri"/>
                <a:sym typeface="Calibri"/>
              </a:rPr>
              <a:t>empresa</a:t>
            </a:r>
            <a:r>
              <a:rPr lang="en-US" sz="1700" b="0" i="0" u="none">
                <a:solidFill>
                  <a:schemeClr val="lt1"/>
                </a:solidFill>
                <a:latin typeface="Calibri"/>
                <a:ea typeface="Calibri"/>
                <a:cs typeface="Calibri"/>
                <a:sym typeface="Calibri"/>
              </a:rPr>
              <a:t> </a:t>
            </a:r>
            <a:r>
              <a:rPr lang="en-US" sz="1700" b="1">
                <a:solidFill>
                  <a:schemeClr val="lt1"/>
                </a:solidFill>
                <a:latin typeface="Calibri"/>
                <a:ea typeface="Calibri"/>
                <a:cs typeface="Calibri"/>
                <a:sym typeface="Calibri"/>
              </a:rPr>
              <a:t>o </a:t>
            </a:r>
            <a:r>
              <a:rPr lang="en-US" sz="1700" b="1" err="1">
                <a:solidFill>
                  <a:schemeClr val="lt1"/>
                </a:solidFill>
                <a:latin typeface="Calibri"/>
                <a:ea typeface="Calibri"/>
                <a:cs typeface="Calibri"/>
                <a:sym typeface="Calibri"/>
              </a:rPr>
              <a:t>características</a:t>
            </a:r>
            <a:r>
              <a:rPr lang="en-US" sz="1700" b="1">
                <a:solidFill>
                  <a:schemeClr val="lt1"/>
                </a:solidFill>
                <a:latin typeface="Calibri"/>
                <a:ea typeface="Calibri"/>
                <a:cs typeface="Calibri"/>
                <a:sym typeface="Calibri"/>
              </a:rPr>
              <a:t>.</a:t>
            </a:r>
            <a:endParaRPr/>
          </a:p>
        </p:txBody>
      </p:sp>
      <p:sp>
        <p:nvSpPr>
          <p:cNvPr id="6" name="Shape 214">
            <a:extLst>
              <a:ext uri="{FF2B5EF4-FFF2-40B4-BE49-F238E27FC236}">
                <a16:creationId xmlns:a16="http://schemas.microsoft.com/office/drawing/2014/main" id="{67637822-72E5-498A-A3DF-E61B14E959C0}"/>
              </a:ext>
            </a:extLst>
          </p:cNvPr>
          <p:cNvSpPr txBox="1">
            <a:spLocks noGrp="1"/>
          </p:cNvSpPr>
          <p:nvPr>
            <p:ph type="title"/>
          </p:nvPr>
        </p:nvSpPr>
        <p:spPr>
          <a:xfrm>
            <a:off x="2249487" y="490537"/>
            <a:ext cx="7693026" cy="711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Source Sans Pro Light"/>
              <a:buNone/>
            </a:pPr>
            <a:r>
              <a:rPr lang="en-US" sz="3600">
                <a:solidFill>
                  <a:schemeClr val="lt1"/>
                </a:solidFill>
              </a:rPr>
              <a:t>¿Puntos </a:t>
            </a:r>
            <a:r>
              <a:rPr lang="en-US" sz="3600" err="1">
                <a:solidFill>
                  <a:schemeClr val="lt1"/>
                </a:solidFill>
              </a:rPr>
              <a:t>destacados</a:t>
            </a:r>
            <a:r>
              <a:rPr lang="en-US" sz="3600">
                <a:solidFill>
                  <a:schemeClr val="lt1"/>
                </a:solidFill>
              </a:rPr>
              <a:t>?</a:t>
            </a:r>
            <a:endParaRPr/>
          </a:p>
        </p:txBody>
      </p:sp>
      <p:sp>
        <p:nvSpPr>
          <p:cNvPr id="7" name="Shape 215">
            <a:extLst>
              <a:ext uri="{FF2B5EF4-FFF2-40B4-BE49-F238E27FC236}">
                <a16:creationId xmlns:a16="http://schemas.microsoft.com/office/drawing/2014/main" id="{5FD00BDB-3AC8-4D50-B2A2-3859BDC6793C}"/>
              </a:ext>
            </a:extLst>
          </p:cNvPr>
          <p:cNvSpPr txBox="1">
            <a:spLocks noGrp="1"/>
          </p:cNvSpPr>
          <p:nvPr>
            <p:ph type="body" idx="1"/>
          </p:nvPr>
        </p:nvSpPr>
        <p:spPr>
          <a:xfrm>
            <a:off x="2970212" y="2243137"/>
            <a:ext cx="5489575" cy="577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000"/>
              <a:buFont typeface="Arial"/>
              <a:buNone/>
            </a:pPr>
            <a:r>
              <a:rPr lang="en-US" sz="1000" b="0" i="0" u="none" strike="noStrike" cap="none" err="1">
                <a:solidFill>
                  <a:schemeClr val="lt1"/>
                </a:solidFill>
                <a:latin typeface="Calibri"/>
                <a:ea typeface="Calibri"/>
                <a:cs typeface="Calibri"/>
                <a:sym typeface="Calibri"/>
              </a:rPr>
              <a:t>Curabitur</a:t>
            </a:r>
            <a:r>
              <a:rPr lang="en-US" sz="1000" b="0" i="0" u="none" strike="noStrike" cap="none">
                <a:solidFill>
                  <a:schemeClr val="lt1"/>
                </a:solidFill>
                <a:latin typeface="Calibri"/>
                <a:ea typeface="Calibri"/>
                <a:cs typeface="Calibri"/>
                <a:sym typeface="Calibri"/>
              </a:rPr>
              <a:t> </a:t>
            </a:r>
            <a:r>
              <a:rPr lang="en-US" sz="1000" b="0" i="0" u="none" strike="noStrike" cap="none" err="1">
                <a:solidFill>
                  <a:schemeClr val="lt1"/>
                </a:solidFill>
                <a:latin typeface="Calibri"/>
                <a:ea typeface="Calibri"/>
                <a:cs typeface="Calibri"/>
                <a:sym typeface="Calibri"/>
              </a:rPr>
              <a:t>elementum</a:t>
            </a:r>
            <a:r>
              <a:rPr lang="en-US" sz="1000" b="0" i="0" u="none" strike="noStrike" cap="none">
                <a:solidFill>
                  <a:schemeClr val="lt1"/>
                </a:solidFill>
                <a:latin typeface="Calibri"/>
                <a:ea typeface="Calibri"/>
                <a:cs typeface="Calibri"/>
                <a:sym typeface="Calibri"/>
              </a:rPr>
              <a:t> </a:t>
            </a:r>
            <a:r>
              <a:rPr lang="en-US" sz="1000" b="0" i="0" u="none" strike="noStrike" cap="none" err="1">
                <a:solidFill>
                  <a:schemeClr val="lt1"/>
                </a:solidFill>
                <a:latin typeface="Calibri"/>
                <a:ea typeface="Calibri"/>
                <a:cs typeface="Calibri"/>
                <a:sym typeface="Calibri"/>
              </a:rPr>
              <a:t>posuere</a:t>
            </a:r>
            <a:r>
              <a:rPr lang="en-US" sz="1000" b="0" i="0" u="none" strike="noStrike" cap="none">
                <a:solidFill>
                  <a:schemeClr val="lt1"/>
                </a:solidFill>
                <a:latin typeface="Calibri"/>
                <a:ea typeface="Calibri"/>
                <a:cs typeface="Calibri"/>
                <a:sym typeface="Calibri"/>
              </a:rPr>
              <a:t> </a:t>
            </a:r>
            <a:r>
              <a:rPr lang="en-US" sz="1000" b="0" i="0" u="none" strike="noStrike" cap="none" err="1">
                <a:solidFill>
                  <a:schemeClr val="lt1"/>
                </a:solidFill>
                <a:latin typeface="Calibri"/>
                <a:ea typeface="Calibri"/>
                <a:cs typeface="Calibri"/>
                <a:sym typeface="Calibri"/>
              </a:rPr>
              <a:t>pretium</a:t>
            </a:r>
            <a:r>
              <a:rPr lang="en-US" sz="1000" b="0" i="0" u="none" strike="noStrike" cap="none">
                <a:solidFill>
                  <a:schemeClr val="lt1"/>
                </a:solidFill>
                <a:latin typeface="Calibri"/>
                <a:ea typeface="Calibri"/>
                <a:cs typeface="Calibri"/>
                <a:sym typeface="Calibri"/>
              </a:rPr>
              <a:t>. </a:t>
            </a:r>
            <a:r>
              <a:rPr lang="en-US" sz="1000" b="0" i="0" u="none" strike="noStrike" cap="none" err="1">
                <a:solidFill>
                  <a:schemeClr val="lt1"/>
                </a:solidFill>
                <a:latin typeface="Calibri"/>
                <a:ea typeface="Calibri"/>
                <a:cs typeface="Calibri"/>
                <a:sym typeface="Calibri"/>
              </a:rPr>
              <a:t>Quisque</a:t>
            </a:r>
            <a:r>
              <a:rPr lang="en-US" sz="1000" b="0" i="0" u="none" strike="noStrike" cap="none">
                <a:solidFill>
                  <a:schemeClr val="lt1"/>
                </a:solidFill>
                <a:latin typeface="Calibri"/>
                <a:ea typeface="Calibri"/>
                <a:cs typeface="Calibri"/>
                <a:sym typeface="Calibri"/>
              </a:rPr>
              <a:t> </a:t>
            </a:r>
            <a:r>
              <a:rPr lang="en-US" sz="1000" b="0" i="0" u="none" strike="noStrike" cap="none" err="1">
                <a:solidFill>
                  <a:schemeClr val="lt1"/>
                </a:solidFill>
                <a:latin typeface="Calibri"/>
                <a:ea typeface="Calibri"/>
                <a:cs typeface="Calibri"/>
                <a:sym typeface="Calibri"/>
              </a:rPr>
              <a:t>nibh</a:t>
            </a:r>
            <a:r>
              <a:rPr lang="en-US" sz="1000" b="0" i="0" u="none" strike="noStrike" cap="none">
                <a:solidFill>
                  <a:schemeClr val="lt1"/>
                </a:solidFill>
                <a:latin typeface="Calibri"/>
                <a:ea typeface="Calibri"/>
                <a:cs typeface="Calibri"/>
                <a:sym typeface="Calibri"/>
              </a:rPr>
              <a:t> dolor, </a:t>
            </a:r>
            <a:r>
              <a:rPr lang="en-US" sz="1000" b="0" i="0" u="none" strike="noStrike" cap="none" err="1">
                <a:solidFill>
                  <a:schemeClr val="lt1"/>
                </a:solidFill>
                <a:latin typeface="Calibri"/>
                <a:ea typeface="Calibri"/>
                <a:cs typeface="Calibri"/>
                <a:sym typeface="Calibri"/>
              </a:rPr>
              <a:t>dignissim</a:t>
            </a:r>
            <a:r>
              <a:rPr lang="en-US" sz="1000" b="0" i="0" u="none" strike="noStrike" cap="none">
                <a:solidFill>
                  <a:schemeClr val="lt1"/>
                </a:solidFill>
                <a:latin typeface="Calibri"/>
                <a:ea typeface="Calibri"/>
                <a:cs typeface="Calibri"/>
                <a:sym typeface="Calibri"/>
              </a:rPr>
              <a:t> ac </a:t>
            </a:r>
            <a:r>
              <a:rPr lang="en-US" sz="1000" b="0" i="0" u="none" strike="noStrike" cap="none" err="1">
                <a:solidFill>
                  <a:schemeClr val="lt1"/>
                </a:solidFill>
                <a:latin typeface="Calibri"/>
                <a:ea typeface="Calibri"/>
                <a:cs typeface="Calibri"/>
                <a:sym typeface="Calibri"/>
              </a:rPr>
              <a:t>dignissim</a:t>
            </a:r>
            <a:r>
              <a:rPr lang="en-US" sz="1000" b="0" i="0" u="none" strike="noStrike" cap="none">
                <a:solidFill>
                  <a:schemeClr val="lt1"/>
                </a:solidFill>
                <a:latin typeface="Calibri"/>
                <a:ea typeface="Calibri"/>
                <a:cs typeface="Calibri"/>
                <a:sym typeface="Calibri"/>
              </a:rPr>
              <a:t> </a:t>
            </a:r>
            <a:r>
              <a:rPr lang="en-US" sz="1000" b="0" i="0" u="none" strike="noStrike" cap="none" err="1">
                <a:solidFill>
                  <a:schemeClr val="lt1"/>
                </a:solidFill>
                <a:latin typeface="Calibri"/>
                <a:ea typeface="Calibri"/>
                <a:cs typeface="Calibri"/>
                <a:sym typeface="Calibri"/>
              </a:rPr>
              <a:t>ut</a:t>
            </a:r>
            <a:r>
              <a:rPr lang="en-US" sz="1000" b="0" i="0" u="none" strike="noStrike" cap="none">
                <a:solidFill>
                  <a:schemeClr val="lt1"/>
                </a:solidFill>
                <a:latin typeface="Calibri"/>
                <a:ea typeface="Calibri"/>
                <a:cs typeface="Calibri"/>
                <a:sym typeface="Calibri"/>
              </a:rPr>
              <a:t>, </a:t>
            </a:r>
            <a:r>
              <a:rPr lang="en-US" sz="1000" b="0" i="0" u="none" strike="noStrike" cap="none" err="1">
                <a:solidFill>
                  <a:schemeClr val="lt1"/>
                </a:solidFill>
                <a:latin typeface="Calibri"/>
                <a:ea typeface="Calibri"/>
                <a:cs typeface="Calibri"/>
                <a:sym typeface="Calibri"/>
              </a:rPr>
              <a:t>luctus</a:t>
            </a:r>
            <a:r>
              <a:rPr lang="en-US" sz="1000" b="0" i="0" u="none" strike="noStrike" cap="none">
                <a:solidFill>
                  <a:schemeClr val="lt1"/>
                </a:solidFill>
                <a:latin typeface="Calibri"/>
                <a:ea typeface="Calibri"/>
                <a:cs typeface="Calibri"/>
                <a:sym typeface="Calibri"/>
              </a:rPr>
              <a:t> ac </a:t>
            </a:r>
            <a:r>
              <a:rPr lang="en-US" sz="1000" b="0" i="0" u="none" strike="noStrike" cap="none" err="1">
                <a:solidFill>
                  <a:schemeClr val="lt1"/>
                </a:solidFill>
                <a:latin typeface="Calibri"/>
                <a:ea typeface="Calibri"/>
                <a:cs typeface="Calibri"/>
                <a:sym typeface="Calibri"/>
              </a:rPr>
              <a:t>urna</a:t>
            </a:r>
            <a:r>
              <a:rPr lang="en-US" sz="1000" b="0" i="0" u="none" strike="noStrike" cap="none">
                <a:solidFill>
                  <a:schemeClr val="lt1"/>
                </a:solidFill>
                <a:latin typeface="Calibri"/>
                <a:ea typeface="Calibri"/>
                <a:cs typeface="Calibri"/>
                <a:sym typeface="Calibri"/>
              </a:rPr>
              <a:t>. </a:t>
            </a:r>
            <a:r>
              <a:rPr lang="en-US" sz="1000" b="0" i="0" u="none" strike="noStrike" cap="none" err="1">
                <a:solidFill>
                  <a:schemeClr val="lt1"/>
                </a:solidFill>
                <a:latin typeface="Calibri"/>
                <a:ea typeface="Calibri"/>
                <a:cs typeface="Calibri"/>
                <a:sym typeface="Calibri"/>
              </a:rPr>
              <a:t>Quis</a:t>
            </a:r>
            <a:r>
              <a:rPr lang="en-US" sz="1000" b="0" i="0" u="none" strike="noStrike" cap="none">
                <a:solidFill>
                  <a:schemeClr val="lt1"/>
                </a:solidFill>
                <a:latin typeface="Calibri"/>
                <a:ea typeface="Calibri"/>
                <a:cs typeface="Calibri"/>
                <a:sym typeface="Calibri"/>
              </a:rPr>
              <a:t> </a:t>
            </a:r>
            <a:r>
              <a:rPr lang="en-US" sz="1000" b="0" i="0" u="none" strike="noStrike" cap="none" err="1">
                <a:solidFill>
                  <a:schemeClr val="lt1"/>
                </a:solidFill>
                <a:latin typeface="Calibri"/>
                <a:ea typeface="Calibri"/>
                <a:cs typeface="Calibri"/>
                <a:sym typeface="Calibri"/>
              </a:rPr>
              <a:t>tincidunt</a:t>
            </a:r>
            <a:r>
              <a:rPr lang="en-US" sz="1000" b="0" i="0" u="none" strike="noStrike" cap="none">
                <a:solidFill>
                  <a:schemeClr val="lt1"/>
                </a:solidFill>
                <a:latin typeface="Calibri"/>
                <a:ea typeface="Calibri"/>
                <a:cs typeface="Calibri"/>
                <a:sym typeface="Calibri"/>
              </a:rPr>
              <a:t>. </a:t>
            </a:r>
            <a:r>
              <a:rPr lang="en-US" sz="1000" b="0" i="0" u="none" strike="noStrike" cap="none" err="1">
                <a:solidFill>
                  <a:schemeClr val="lt1"/>
                </a:solidFill>
                <a:latin typeface="Calibri"/>
                <a:ea typeface="Calibri"/>
                <a:cs typeface="Calibri"/>
                <a:sym typeface="Calibri"/>
              </a:rPr>
              <a:t>Curabitur</a:t>
            </a:r>
            <a:r>
              <a:rPr lang="en-US" sz="1000" b="0" i="0" u="none" strike="noStrike" cap="none">
                <a:solidFill>
                  <a:schemeClr val="lt1"/>
                </a:solidFill>
                <a:latin typeface="Calibri"/>
                <a:ea typeface="Calibri"/>
                <a:cs typeface="Calibri"/>
                <a:sym typeface="Calibri"/>
              </a:rPr>
              <a:t> </a:t>
            </a:r>
            <a:r>
              <a:rPr lang="en-US" sz="1000" b="0" i="0" u="none" strike="noStrike" cap="none" err="1">
                <a:solidFill>
                  <a:schemeClr val="lt1"/>
                </a:solidFill>
                <a:latin typeface="Calibri"/>
                <a:ea typeface="Calibri"/>
                <a:cs typeface="Calibri"/>
                <a:sym typeface="Calibri"/>
              </a:rPr>
              <a:t>elementum</a:t>
            </a:r>
            <a:r>
              <a:rPr lang="en-US" sz="1000" b="0" i="0" u="none" strike="noStrike" cap="none">
                <a:solidFill>
                  <a:schemeClr val="lt1"/>
                </a:solidFill>
                <a:latin typeface="Calibri"/>
                <a:ea typeface="Calibri"/>
                <a:cs typeface="Calibri"/>
                <a:sym typeface="Calibri"/>
              </a:rPr>
              <a:t> </a:t>
            </a:r>
            <a:r>
              <a:rPr lang="en-US" sz="1000" b="0" i="0" u="none" strike="noStrike" cap="none" err="1">
                <a:solidFill>
                  <a:schemeClr val="lt1"/>
                </a:solidFill>
                <a:latin typeface="Calibri"/>
                <a:ea typeface="Calibri"/>
                <a:cs typeface="Calibri"/>
                <a:sym typeface="Calibri"/>
              </a:rPr>
              <a:t>posuere</a:t>
            </a:r>
            <a:r>
              <a:rPr lang="en-US" sz="1000" b="0" i="0" u="none" strike="noStrike" cap="none">
                <a:solidFill>
                  <a:schemeClr val="lt1"/>
                </a:solidFill>
                <a:latin typeface="Calibri"/>
                <a:ea typeface="Calibri"/>
                <a:cs typeface="Calibri"/>
                <a:sym typeface="Calibri"/>
              </a:rPr>
              <a:t> </a:t>
            </a:r>
            <a:r>
              <a:rPr lang="en-US" sz="1000" b="0" i="0" u="none" strike="noStrike" cap="none" err="1">
                <a:solidFill>
                  <a:schemeClr val="lt1"/>
                </a:solidFill>
                <a:latin typeface="Calibri"/>
                <a:ea typeface="Calibri"/>
                <a:cs typeface="Calibri"/>
                <a:sym typeface="Calibri"/>
              </a:rPr>
              <a:t>pretium</a:t>
            </a:r>
            <a:r>
              <a:rPr lang="en-US" sz="1000" b="0" i="0" u="none" strike="noStrike" cap="none">
                <a:solidFill>
                  <a:schemeClr val="lt1"/>
                </a:solidFill>
                <a:latin typeface="Calibri"/>
                <a:ea typeface="Calibri"/>
                <a:cs typeface="Calibri"/>
                <a:sym typeface="Calibri"/>
              </a:rPr>
              <a:t>. </a:t>
            </a:r>
            <a:r>
              <a:rPr lang="en-US" sz="1000" b="0" i="0" u="none" strike="noStrike" cap="none" err="1">
                <a:solidFill>
                  <a:schemeClr val="lt1"/>
                </a:solidFill>
                <a:latin typeface="Calibri"/>
                <a:ea typeface="Calibri"/>
                <a:cs typeface="Calibri"/>
                <a:sym typeface="Calibri"/>
              </a:rPr>
              <a:t>Quisque</a:t>
            </a:r>
            <a:r>
              <a:rPr lang="en-US" sz="1000" b="0" i="0" u="none" strike="noStrike" cap="none">
                <a:solidFill>
                  <a:schemeClr val="lt1"/>
                </a:solidFill>
                <a:latin typeface="Calibri"/>
                <a:ea typeface="Calibri"/>
                <a:cs typeface="Calibri"/>
                <a:sym typeface="Calibri"/>
              </a:rPr>
              <a:t> </a:t>
            </a:r>
            <a:r>
              <a:rPr lang="en-US" sz="1000" b="0" i="0" u="none" strike="noStrike" cap="none" err="1">
                <a:solidFill>
                  <a:schemeClr val="lt1"/>
                </a:solidFill>
                <a:latin typeface="Calibri"/>
                <a:ea typeface="Calibri"/>
                <a:cs typeface="Calibri"/>
                <a:sym typeface="Calibri"/>
              </a:rPr>
              <a:t>nibh</a:t>
            </a:r>
            <a:r>
              <a:rPr lang="en-US" sz="1000" b="0" i="0" u="none" strike="noStrike" cap="none">
                <a:solidFill>
                  <a:schemeClr val="lt1"/>
                </a:solidFill>
                <a:latin typeface="Calibri"/>
                <a:ea typeface="Calibri"/>
                <a:cs typeface="Calibri"/>
                <a:sym typeface="Calibri"/>
              </a:rPr>
              <a:t> dolor, </a:t>
            </a:r>
            <a:r>
              <a:rPr lang="en-US" sz="1000" b="0" i="0" u="none" strike="noStrike" cap="none" err="1">
                <a:solidFill>
                  <a:schemeClr val="lt1"/>
                </a:solidFill>
                <a:latin typeface="Calibri"/>
                <a:ea typeface="Calibri"/>
                <a:cs typeface="Calibri"/>
                <a:sym typeface="Calibri"/>
              </a:rPr>
              <a:t>dignissim</a:t>
            </a:r>
            <a:r>
              <a:rPr lang="en-US" sz="1000" b="0" i="0" u="none" strike="noStrike" cap="none">
                <a:solidFill>
                  <a:schemeClr val="lt1"/>
                </a:solidFill>
                <a:latin typeface="Calibri"/>
                <a:ea typeface="Calibri"/>
                <a:cs typeface="Calibri"/>
                <a:sym typeface="Calibri"/>
              </a:rPr>
              <a:t> ac </a:t>
            </a:r>
            <a:r>
              <a:rPr lang="en-US" sz="1000" b="0" i="0" u="none" strike="noStrike" cap="none" err="1">
                <a:solidFill>
                  <a:schemeClr val="lt1"/>
                </a:solidFill>
                <a:latin typeface="Calibri"/>
                <a:ea typeface="Calibri"/>
                <a:cs typeface="Calibri"/>
                <a:sym typeface="Calibri"/>
              </a:rPr>
              <a:t>dignissim</a:t>
            </a:r>
            <a:r>
              <a:rPr lang="en-US" sz="1000" b="0" i="0" u="none" strike="noStrike" cap="none">
                <a:solidFill>
                  <a:schemeClr val="lt1"/>
                </a:solidFill>
                <a:latin typeface="Calibri"/>
                <a:ea typeface="Calibri"/>
                <a:cs typeface="Calibri"/>
                <a:sym typeface="Calibri"/>
              </a:rPr>
              <a:t> </a:t>
            </a:r>
            <a:r>
              <a:rPr lang="en-US" sz="1000" b="0" i="0" u="none" strike="noStrike" cap="none" err="1">
                <a:solidFill>
                  <a:schemeClr val="lt1"/>
                </a:solidFill>
                <a:latin typeface="Calibri"/>
                <a:ea typeface="Calibri"/>
                <a:cs typeface="Calibri"/>
                <a:sym typeface="Calibri"/>
              </a:rPr>
              <a:t>ut.</a:t>
            </a:r>
            <a:endParaRPr/>
          </a:p>
        </p:txBody>
      </p:sp>
      <p:sp>
        <p:nvSpPr>
          <p:cNvPr id="8" name="Shape 216">
            <a:extLst>
              <a:ext uri="{FF2B5EF4-FFF2-40B4-BE49-F238E27FC236}">
                <a16:creationId xmlns:a16="http://schemas.microsoft.com/office/drawing/2014/main" id="{64592274-4FC5-4429-B789-14A813DD0C31}"/>
              </a:ext>
            </a:extLst>
          </p:cNvPr>
          <p:cNvSpPr txBox="1"/>
          <p:nvPr userDrawn="1"/>
        </p:nvSpPr>
        <p:spPr>
          <a:xfrm>
            <a:off x="2955925" y="1879600"/>
            <a:ext cx="5110162" cy="4000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000"/>
              <a:buFont typeface="Source Sans Pro Light"/>
              <a:buNone/>
            </a:pPr>
            <a:r>
              <a:rPr lang="en-US" sz="2000">
                <a:solidFill>
                  <a:schemeClr val="lt1"/>
                </a:solidFill>
                <a:latin typeface="Source Sans Pro Light"/>
                <a:ea typeface="Source Sans Pro Light"/>
                <a:cs typeface="Source Sans Pro Light"/>
                <a:sym typeface="Source Sans Pro Light"/>
              </a:rPr>
              <a:t>Calidad, </a:t>
            </a:r>
            <a:r>
              <a:rPr lang="en-US" sz="2000" err="1">
                <a:solidFill>
                  <a:schemeClr val="lt1"/>
                </a:solidFill>
                <a:latin typeface="Source Sans Pro Light"/>
                <a:ea typeface="Source Sans Pro Light"/>
                <a:cs typeface="Source Sans Pro Light"/>
                <a:sym typeface="Source Sans Pro Light"/>
              </a:rPr>
              <a:t>Excelencia</a:t>
            </a:r>
            <a:r>
              <a:rPr lang="en-US" sz="2000">
                <a:solidFill>
                  <a:schemeClr val="lt1"/>
                </a:solidFill>
                <a:latin typeface="Source Sans Pro Light"/>
                <a:ea typeface="Source Sans Pro Light"/>
                <a:cs typeface="Source Sans Pro Light"/>
                <a:sym typeface="Source Sans Pro Light"/>
              </a:rPr>
              <a:t>.</a:t>
            </a:r>
            <a:endParaRPr/>
          </a:p>
        </p:txBody>
      </p:sp>
      <p:sp>
        <p:nvSpPr>
          <p:cNvPr id="9" name="Shape 217">
            <a:extLst>
              <a:ext uri="{FF2B5EF4-FFF2-40B4-BE49-F238E27FC236}">
                <a16:creationId xmlns:a16="http://schemas.microsoft.com/office/drawing/2014/main" id="{06CB5DEE-9D7F-4BB1-9744-41D44EBF62E6}"/>
              </a:ext>
            </a:extLst>
          </p:cNvPr>
          <p:cNvSpPr txBox="1"/>
          <p:nvPr userDrawn="1"/>
        </p:nvSpPr>
        <p:spPr>
          <a:xfrm>
            <a:off x="2970212" y="3213100"/>
            <a:ext cx="5489575" cy="415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Curabitur elementum posuere pretium. Quisque nibh dolor, dignissim ac dignissim ut, luctus ac urna. Curabitur elementum posuere pretium. </a:t>
            </a:r>
            <a:endParaRPr/>
          </a:p>
        </p:txBody>
      </p:sp>
      <p:sp>
        <p:nvSpPr>
          <p:cNvPr id="10" name="Shape 218">
            <a:extLst>
              <a:ext uri="{FF2B5EF4-FFF2-40B4-BE49-F238E27FC236}">
                <a16:creationId xmlns:a16="http://schemas.microsoft.com/office/drawing/2014/main" id="{DC37EC7C-A8FA-466E-8351-D034826EAFFC}"/>
              </a:ext>
            </a:extLst>
          </p:cNvPr>
          <p:cNvSpPr txBox="1"/>
          <p:nvPr userDrawn="1"/>
        </p:nvSpPr>
        <p:spPr>
          <a:xfrm>
            <a:off x="2955925" y="2889250"/>
            <a:ext cx="5110162" cy="4000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000"/>
              <a:buFont typeface="Source Sans Pro Light"/>
              <a:buNone/>
            </a:pPr>
            <a:r>
              <a:rPr lang="en-US" sz="2000">
                <a:solidFill>
                  <a:schemeClr val="lt1"/>
                </a:solidFill>
                <a:latin typeface="Source Sans Pro Light"/>
                <a:ea typeface="Source Sans Pro Light"/>
                <a:cs typeface="Source Sans Pro Light"/>
                <a:sym typeface="Source Sans Pro Light"/>
              </a:rPr>
              <a:t>El servicio que necesitas.</a:t>
            </a:r>
            <a:endParaRPr/>
          </a:p>
        </p:txBody>
      </p:sp>
      <p:sp>
        <p:nvSpPr>
          <p:cNvPr id="11" name="Shape 219">
            <a:extLst>
              <a:ext uri="{FF2B5EF4-FFF2-40B4-BE49-F238E27FC236}">
                <a16:creationId xmlns:a16="http://schemas.microsoft.com/office/drawing/2014/main" id="{C4A3A0CA-8611-4D78-AF5B-CBBF6B5CAFB9}"/>
              </a:ext>
            </a:extLst>
          </p:cNvPr>
          <p:cNvSpPr txBox="1"/>
          <p:nvPr userDrawn="1"/>
        </p:nvSpPr>
        <p:spPr>
          <a:xfrm>
            <a:off x="2970212" y="4125912"/>
            <a:ext cx="5489575" cy="5762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Curabitur elementum posuere pretium. Quisque nibh dolor, dignissim ac dignissim ut, luctus ac urna.</a:t>
            </a:r>
            <a:br>
              <a:rPr lang="en-US" sz="1000" b="0" i="0" u="none">
                <a:solidFill>
                  <a:schemeClr val="lt1"/>
                </a:solidFill>
                <a:latin typeface="Calibri"/>
                <a:ea typeface="Calibri"/>
                <a:cs typeface="Calibri"/>
                <a:sym typeface="Calibri"/>
              </a:rPr>
            </a:br>
            <a:r>
              <a:rPr lang="en-US" sz="1000" b="0" i="0" u="none">
                <a:solidFill>
                  <a:schemeClr val="lt1"/>
                </a:solidFill>
                <a:latin typeface="Calibri"/>
                <a:ea typeface="Calibri"/>
                <a:cs typeface="Calibri"/>
                <a:sym typeface="Calibri"/>
              </a:rPr>
              <a:t>Quis tincidunt. </a:t>
            </a:r>
            <a:endParaRPr/>
          </a:p>
        </p:txBody>
      </p:sp>
      <p:sp>
        <p:nvSpPr>
          <p:cNvPr id="12" name="Shape 220">
            <a:extLst>
              <a:ext uri="{FF2B5EF4-FFF2-40B4-BE49-F238E27FC236}">
                <a16:creationId xmlns:a16="http://schemas.microsoft.com/office/drawing/2014/main" id="{8307EBDA-2922-495C-A720-629CB70EE9F0}"/>
              </a:ext>
            </a:extLst>
          </p:cNvPr>
          <p:cNvSpPr txBox="1"/>
          <p:nvPr userDrawn="1"/>
        </p:nvSpPr>
        <p:spPr>
          <a:xfrm>
            <a:off x="2955925" y="3781425"/>
            <a:ext cx="5110162" cy="4000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000"/>
              <a:buFont typeface="Source Sans Pro Light"/>
              <a:buNone/>
            </a:pPr>
            <a:r>
              <a:rPr lang="en-US" sz="2000">
                <a:solidFill>
                  <a:schemeClr val="lt1"/>
                </a:solidFill>
                <a:latin typeface="Source Sans Pro Light"/>
                <a:ea typeface="Source Sans Pro Light"/>
                <a:cs typeface="Source Sans Pro Light"/>
                <a:sym typeface="Source Sans Pro Light"/>
              </a:rPr>
              <a:t>Te lo ponemos fácil.</a:t>
            </a:r>
            <a:endParaRPr/>
          </a:p>
        </p:txBody>
      </p:sp>
      <p:grpSp>
        <p:nvGrpSpPr>
          <p:cNvPr id="13" name="Shape 221">
            <a:extLst>
              <a:ext uri="{FF2B5EF4-FFF2-40B4-BE49-F238E27FC236}">
                <a16:creationId xmlns:a16="http://schemas.microsoft.com/office/drawing/2014/main" id="{E4ABC521-BFD0-4FA3-B9F4-9A4A54841B08}"/>
              </a:ext>
            </a:extLst>
          </p:cNvPr>
          <p:cNvGrpSpPr/>
          <p:nvPr userDrawn="1"/>
        </p:nvGrpSpPr>
        <p:grpSpPr>
          <a:xfrm>
            <a:off x="2595562" y="3862387"/>
            <a:ext cx="317500" cy="315912"/>
            <a:chOff x="0" y="0"/>
            <a:chExt cx="2147483646" cy="2147483646"/>
          </a:xfrm>
        </p:grpSpPr>
        <p:sp>
          <p:nvSpPr>
            <p:cNvPr id="14" name="Shape 222">
              <a:extLst>
                <a:ext uri="{FF2B5EF4-FFF2-40B4-BE49-F238E27FC236}">
                  <a16:creationId xmlns:a16="http://schemas.microsoft.com/office/drawing/2014/main" id="{6807EE8E-235C-42CE-8789-E8D5D94F2670}"/>
                </a:ext>
              </a:extLst>
            </p:cNvPr>
            <p:cNvSpPr/>
            <p:nvPr/>
          </p:nvSpPr>
          <p:spPr>
            <a:xfrm>
              <a:off x="0" y="0"/>
              <a:ext cx="2147483646" cy="2147483646"/>
            </a:xfrm>
            <a:prstGeom prst="ellipse">
              <a:avLst/>
            </a:prstGeom>
            <a:solidFill>
              <a:srgbClr val="428D9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 name="Shape 223">
              <a:extLst>
                <a:ext uri="{FF2B5EF4-FFF2-40B4-BE49-F238E27FC236}">
                  <a16:creationId xmlns:a16="http://schemas.microsoft.com/office/drawing/2014/main" id="{895E77D4-A77D-45C2-A2C0-064BF67B443C}"/>
                </a:ext>
              </a:extLst>
            </p:cNvPr>
            <p:cNvSpPr/>
            <p:nvPr/>
          </p:nvSpPr>
          <p:spPr>
            <a:xfrm>
              <a:off x="645121641" y="594798970"/>
              <a:ext cx="857352299" cy="889154232"/>
            </a:xfrm>
            <a:custGeom>
              <a:avLst/>
              <a:gdLst/>
              <a:ahLst/>
              <a:cxnLst/>
              <a:rect l="0" t="0" r="0" b="0"/>
              <a:pathLst>
                <a:path w="274" h="284" extrusionOk="0">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6" name="Shape 224">
            <a:extLst>
              <a:ext uri="{FF2B5EF4-FFF2-40B4-BE49-F238E27FC236}">
                <a16:creationId xmlns:a16="http://schemas.microsoft.com/office/drawing/2014/main" id="{A76949DE-20EE-4830-B60D-9292F10A2BE4}"/>
              </a:ext>
            </a:extLst>
          </p:cNvPr>
          <p:cNvGrpSpPr/>
          <p:nvPr userDrawn="1"/>
        </p:nvGrpSpPr>
        <p:grpSpPr>
          <a:xfrm>
            <a:off x="2595562" y="2970212"/>
            <a:ext cx="317500" cy="317500"/>
            <a:chOff x="0" y="0"/>
            <a:chExt cx="2147483646" cy="2147483646"/>
          </a:xfrm>
        </p:grpSpPr>
        <p:sp>
          <p:nvSpPr>
            <p:cNvPr id="17" name="Shape 225">
              <a:extLst>
                <a:ext uri="{FF2B5EF4-FFF2-40B4-BE49-F238E27FC236}">
                  <a16:creationId xmlns:a16="http://schemas.microsoft.com/office/drawing/2014/main" id="{0DC7DAD2-3286-4D3D-978F-8B0AA5870D27}"/>
                </a:ext>
              </a:extLst>
            </p:cNvPr>
            <p:cNvSpPr/>
            <p:nvPr/>
          </p:nvSpPr>
          <p:spPr>
            <a:xfrm>
              <a:off x="0" y="0"/>
              <a:ext cx="2147483646" cy="2147483646"/>
            </a:xfrm>
            <a:prstGeom prst="ellipse">
              <a:avLst/>
            </a:prstGeom>
            <a:solidFill>
              <a:srgbClr val="428D9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 name="Shape 226">
              <a:extLst>
                <a:ext uri="{FF2B5EF4-FFF2-40B4-BE49-F238E27FC236}">
                  <a16:creationId xmlns:a16="http://schemas.microsoft.com/office/drawing/2014/main" id="{A637904E-2D9D-414E-9C9C-846061267B02}"/>
                </a:ext>
              </a:extLst>
            </p:cNvPr>
            <p:cNvSpPr/>
            <p:nvPr/>
          </p:nvSpPr>
          <p:spPr>
            <a:xfrm>
              <a:off x="645121641" y="594798970"/>
              <a:ext cx="857352299" cy="889154232"/>
            </a:xfrm>
            <a:custGeom>
              <a:avLst/>
              <a:gdLst/>
              <a:ahLst/>
              <a:cxnLst/>
              <a:rect l="0" t="0" r="0" b="0"/>
              <a:pathLst>
                <a:path w="274" h="284" extrusionOk="0">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9" name="Shape 227">
            <a:extLst>
              <a:ext uri="{FF2B5EF4-FFF2-40B4-BE49-F238E27FC236}">
                <a16:creationId xmlns:a16="http://schemas.microsoft.com/office/drawing/2014/main" id="{4B2500BF-DED1-47DE-A048-C9914EB97741}"/>
              </a:ext>
            </a:extLst>
          </p:cNvPr>
          <p:cNvGrpSpPr/>
          <p:nvPr userDrawn="1"/>
        </p:nvGrpSpPr>
        <p:grpSpPr>
          <a:xfrm>
            <a:off x="2595562" y="1960562"/>
            <a:ext cx="317500" cy="315912"/>
            <a:chOff x="0" y="0"/>
            <a:chExt cx="2147483646" cy="2147483646"/>
          </a:xfrm>
        </p:grpSpPr>
        <p:sp>
          <p:nvSpPr>
            <p:cNvPr id="20" name="Shape 228">
              <a:extLst>
                <a:ext uri="{FF2B5EF4-FFF2-40B4-BE49-F238E27FC236}">
                  <a16:creationId xmlns:a16="http://schemas.microsoft.com/office/drawing/2014/main" id="{7B15D841-9772-4B3F-B7F0-8835643135A2}"/>
                </a:ext>
              </a:extLst>
            </p:cNvPr>
            <p:cNvSpPr/>
            <p:nvPr/>
          </p:nvSpPr>
          <p:spPr>
            <a:xfrm>
              <a:off x="0" y="0"/>
              <a:ext cx="2147483646" cy="2147483646"/>
            </a:xfrm>
            <a:prstGeom prst="ellipse">
              <a:avLst/>
            </a:prstGeom>
            <a:solidFill>
              <a:srgbClr val="428D9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 name="Shape 229">
              <a:extLst>
                <a:ext uri="{FF2B5EF4-FFF2-40B4-BE49-F238E27FC236}">
                  <a16:creationId xmlns:a16="http://schemas.microsoft.com/office/drawing/2014/main" id="{3E57B3EF-6BE8-4FFD-B0AD-2940D5F023EE}"/>
                </a:ext>
              </a:extLst>
            </p:cNvPr>
            <p:cNvSpPr/>
            <p:nvPr/>
          </p:nvSpPr>
          <p:spPr>
            <a:xfrm>
              <a:off x="645121641" y="594798970"/>
              <a:ext cx="857352299" cy="889154232"/>
            </a:xfrm>
            <a:custGeom>
              <a:avLst/>
              <a:gdLst/>
              <a:ahLst/>
              <a:cxnLst/>
              <a:rect l="0" t="0" r="0" b="0"/>
              <a:pathLst>
                <a:path w="274" h="284" extrusionOk="0">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22" name="Shape 230">
            <a:extLst>
              <a:ext uri="{FF2B5EF4-FFF2-40B4-BE49-F238E27FC236}">
                <a16:creationId xmlns:a16="http://schemas.microsoft.com/office/drawing/2014/main" id="{E65FB459-654E-4EAD-AC98-D907B6470F8F}"/>
              </a:ext>
            </a:extLst>
          </p:cNvPr>
          <p:cNvSpPr/>
          <p:nvPr userDrawn="1"/>
        </p:nvSpPr>
        <p:spPr>
          <a:xfrm>
            <a:off x="11575348" y="214312"/>
            <a:ext cx="327025" cy="393700"/>
          </a:xfrm>
          <a:prstGeom prst="flowChartOffpageConnector">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AAAE4"/>
              </a:buClr>
              <a:buSzPts val="1100"/>
              <a:buFont typeface="Calibri"/>
              <a:buNone/>
            </a:pPr>
            <a:endParaRPr>
              <a:solidFill>
                <a:srgbClr val="70C1C8"/>
              </a:solidFill>
            </a:endParaRPr>
          </a:p>
        </p:txBody>
      </p:sp>
      <p:pic>
        <p:nvPicPr>
          <p:cNvPr id="23" name="Shape 231">
            <a:extLst>
              <a:ext uri="{FF2B5EF4-FFF2-40B4-BE49-F238E27FC236}">
                <a16:creationId xmlns:a16="http://schemas.microsoft.com/office/drawing/2014/main" id="{643A1387-A316-4863-BAED-BE0D137498B7}"/>
              </a:ext>
            </a:extLst>
          </p:cNvPr>
          <p:cNvPicPr preferRelativeResize="0"/>
          <p:nvPr userDrawn="1"/>
        </p:nvPicPr>
        <p:blipFill>
          <a:blip r:embed="rId2">
            <a:alphaModFix/>
          </a:blip>
          <a:stretch>
            <a:fillRect/>
          </a:stretch>
        </p:blipFill>
        <p:spPr>
          <a:xfrm>
            <a:off x="10993469" y="203200"/>
            <a:ext cx="581860" cy="415925"/>
          </a:xfrm>
          <a:prstGeom prst="rect">
            <a:avLst/>
          </a:prstGeom>
          <a:noFill/>
          <a:ln>
            <a:noFill/>
          </a:ln>
        </p:spPr>
      </p:pic>
    </p:spTree>
    <p:extLst>
      <p:ext uri="{BB962C8B-B14F-4D97-AF65-F5344CB8AC3E}">
        <p14:creationId xmlns:p14="http://schemas.microsoft.com/office/powerpoint/2010/main" val="6382632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633300"/>
      </p:ext>
    </p:extLst>
  </p:cSld>
  <p:clrMap bg1="lt1" tx1="dk1" bg2="lt2" tx2="dk2" accent1="accent1" accent2="accent2" accent3="accent3" accent4="accent4" accent5="accent5" accent6="accent6" hlink="hlink" folHlink="folHlink"/>
  <p:sldLayoutIdLst>
    <p:sldLayoutId id="2147483824" r:id="rId1"/>
    <p:sldLayoutId id="2147483828" r:id="rId2"/>
    <p:sldLayoutId id="2147483838" r:id="rId3"/>
    <p:sldLayoutId id="214748383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hape 200">
            <a:extLst>
              <a:ext uri="{FF2B5EF4-FFF2-40B4-BE49-F238E27FC236}">
                <a16:creationId xmlns:a16="http://schemas.microsoft.com/office/drawing/2014/main" id="{156CBF54-51AF-46B9-80FE-C73055010D62}"/>
              </a:ext>
            </a:extLst>
          </p:cNvPr>
          <p:cNvSpPr/>
          <p:nvPr userDrawn="1"/>
        </p:nvSpPr>
        <p:spPr>
          <a:xfrm>
            <a:off x="11418887" y="490537"/>
            <a:ext cx="327025" cy="393700"/>
          </a:xfrm>
          <a:prstGeom prst="flowChartOffpageConnector">
            <a:avLst/>
          </a:prstGeom>
          <a:solidFill>
            <a:srgbClr val="70C1C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Calibri"/>
              <a:buNone/>
            </a:pPr>
            <a:endParaRPr lang="en-US" sz="1400" b="0" i="0" u="none" strike="noStrike" cap="none">
              <a:solidFill>
                <a:srgbClr val="000000"/>
              </a:solidFill>
              <a:latin typeface="Arial"/>
              <a:ea typeface="Arial"/>
              <a:cs typeface="Arial"/>
              <a:sym typeface="Arial"/>
            </a:endParaRPr>
          </a:p>
        </p:txBody>
      </p:sp>
      <p:pic>
        <p:nvPicPr>
          <p:cNvPr id="11" name="Shape 206">
            <a:extLst>
              <a:ext uri="{FF2B5EF4-FFF2-40B4-BE49-F238E27FC236}">
                <a16:creationId xmlns:a16="http://schemas.microsoft.com/office/drawing/2014/main" id="{801044C5-C43F-446A-B30C-CB24D1F2F4B7}"/>
              </a:ext>
            </a:extLst>
          </p:cNvPr>
          <p:cNvPicPr preferRelativeResize="0"/>
          <p:nvPr userDrawn="1"/>
        </p:nvPicPr>
        <p:blipFill rotWithShape="1">
          <a:blip r:embed="rId6">
            <a:alphaModFix/>
          </a:blip>
          <a:srcRect/>
          <a:stretch/>
        </p:blipFill>
        <p:spPr>
          <a:xfrm>
            <a:off x="10813896" y="490520"/>
            <a:ext cx="550874" cy="393700"/>
          </a:xfrm>
          <a:prstGeom prst="rect">
            <a:avLst/>
          </a:prstGeom>
          <a:noFill/>
          <a:ln>
            <a:noFill/>
          </a:ln>
        </p:spPr>
      </p:pic>
    </p:spTree>
    <p:extLst>
      <p:ext uri="{BB962C8B-B14F-4D97-AF65-F5344CB8AC3E}">
        <p14:creationId xmlns:p14="http://schemas.microsoft.com/office/powerpoint/2010/main" val="3715859126"/>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53999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949494"/>
              </a:buClr>
              <a:buSzPts val="3200"/>
              <a:buFont typeface="Source Sans Pro Light"/>
              <a:buNone/>
              <a:defRPr sz="3200" b="0" i="0" u="none" strike="noStrike" cap="none">
                <a:solidFill>
                  <a:srgbClr val="949494"/>
                </a:solidFill>
                <a:latin typeface="Source Sans Pro Light"/>
                <a:ea typeface="Source Sans Pro Light"/>
                <a:cs typeface="Source Sans Pro Light"/>
                <a:sym typeface="Source Sans Pr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09600" y="1600200"/>
            <a:ext cx="10972800" cy="4525962"/>
          </a:xfrm>
          <a:prstGeom prst="rect">
            <a:avLst/>
          </a:prstGeom>
          <a:noFill/>
          <a:ln>
            <a:noFill/>
          </a:ln>
        </p:spPr>
        <p:txBody>
          <a:bodyPr spcFirstLastPara="1" wrap="square" lIns="91425" tIns="45700" rIns="91425" bIns="45700" anchor="t" anchorCtr="0"/>
          <a:lstStyle>
            <a:lvl1pPr marL="457200" marR="0" lvl="0" indent="-317500" algn="l" rtl="0">
              <a:spcBef>
                <a:spcPts val="280"/>
              </a:spcBef>
              <a:spcAft>
                <a:spcPts val="0"/>
              </a:spcAft>
              <a:buClr>
                <a:srgbClr val="A5A5A5"/>
              </a:buClr>
              <a:buSzPts val="1400"/>
              <a:buFont typeface="Arial"/>
              <a:buChar char="•"/>
              <a:defRPr sz="1400" b="0" i="0" u="none" strike="noStrike" cap="none">
                <a:solidFill>
                  <a:srgbClr val="A5A5A5"/>
                </a:solidFill>
                <a:latin typeface="Calibri"/>
                <a:ea typeface="Calibri"/>
                <a:cs typeface="Calibri"/>
                <a:sym typeface="Calibri"/>
              </a:defRPr>
            </a:lvl1pPr>
            <a:lvl2pPr marL="914400" marR="0" lvl="1" indent="-304800" algn="l" rtl="0">
              <a:spcBef>
                <a:spcPts val="240"/>
              </a:spcBef>
              <a:spcAft>
                <a:spcPts val="0"/>
              </a:spcAft>
              <a:buClr>
                <a:srgbClr val="A5A5A5"/>
              </a:buClr>
              <a:buSzPts val="1200"/>
              <a:buFont typeface="Arial"/>
              <a:buChar char="–"/>
              <a:defRPr sz="1200" b="0" i="0" u="none" strike="noStrike" cap="none">
                <a:solidFill>
                  <a:srgbClr val="A5A5A5"/>
                </a:solidFill>
                <a:latin typeface="Calibri"/>
                <a:ea typeface="Calibri"/>
                <a:cs typeface="Calibri"/>
                <a:sym typeface="Calibri"/>
              </a:defRPr>
            </a:lvl2pPr>
            <a:lvl3pPr marL="1371600" marR="0" lvl="2" indent="-298450" algn="l" rtl="0">
              <a:spcBef>
                <a:spcPts val="220"/>
              </a:spcBef>
              <a:spcAft>
                <a:spcPts val="0"/>
              </a:spcAft>
              <a:buClr>
                <a:srgbClr val="A5A5A5"/>
              </a:buClr>
              <a:buSzPts val="1100"/>
              <a:buFont typeface="Arial"/>
              <a:buChar char="•"/>
              <a:defRPr sz="1100" b="0" i="0" u="none" strike="noStrike" cap="none">
                <a:solidFill>
                  <a:srgbClr val="A5A5A5"/>
                </a:solidFill>
                <a:latin typeface="Calibri"/>
                <a:ea typeface="Calibri"/>
                <a:cs typeface="Calibri"/>
                <a:sym typeface="Calibri"/>
              </a:defRPr>
            </a:lvl3pPr>
            <a:lvl4pPr marL="1828800" marR="0" lvl="3" indent="-295275" algn="l" rtl="0">
              <a:spcBef>
                <a:spcPts val="210"/>
              </a:spcBef>
              <a:spcAft>
                <a:spcPts val="0"/>
              </a:spcAft>
              <a:buClr>
                <a:srgbClr val="A5A5A5"/>
              </a:buClr>
              <a:buSzPts val="1050"/>
              <a:buFont typeface="Arial"/>
              <a:buChar char="–"/>
              <a:defRPr sz="1050" b="0" i="0" u="none" strike="noStrike" cap="none">
                <a:solidFill>
                  <a:srgbClr val="A5A5A5"/>
                </a:solidFill>
                <a:latin typeface="Calibri"/>
                <a:ea typeface="Calibri"/>
                <a:cs typeface="Calibri"/>
                <a:sym typeface="Calibri"/>
              </a:defRPr>
            </a:lvl4pPr>
            <a:lvl5pPr marL="2286000" marR="0" lvl="4" indent="-295275" algn="l" rtl="0">
              <a:spcBef>
                <a:spcPts val="210"/>
              </a:spcBef>
              <a:spcAft>
                <a:spcPts val="0"/>
              </a:spcAft>
              <a:buClr>
                <a:srgbClr val="A5A5A5"/>
              </a:buClr>
              <a:buSzPts val="1050"/>
              <a:buFont typeface="Arial"/>
              <a:buChar char="»"/>
              <a:defRPr sz="1050" b="0" i="0" u="none" strike="noStrike" cap="none">
                <a:solidFill>
                  <a:srgbClr val="A5A5A5"/>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9C9C9C"/>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9C9C9C"/>
              </a:buClr>
              <a:buSzPts val="1200"/>
              <a:buFont typeface="Calibri"/>
              <a:buNone/>
              <a:defRPr sz="1200" b="0" i="0" u="none" strike="noStrike" cap="none">
                <a:solidFill>
                  <a:srgbClr val="9C9C9C"/>
                </a:solidFill>
                <a:latin typeface="Calibri"/>
                <a:ea typeface="Calibri"/>
                <a:cs typeface="Calibri"/>
                <a:sym typeface="Calibri"/>
              </a:defRPr>
            </a:lvl1pPr>
            <a:lvl2pPr marL="0" marR="0" lvl="1" indent="0" algn="r" rtl="0">
              <a:lnSpc>
                <a:spcPct val="100000"/>
              </a:lnSpc>
              <a:spcBef>
                <a:spcPts val="0"/>
              </a:spcBef>
              <a:spcAft>
                <a:spcPts val="0"/>
              </a:spcAft>
              <a:buClr>
                <a:srgbClr val="9C9C9C"/>
              </a:buClr>
              <a:buSzPts val="1200"/>
              <a:buFont typeface="Calibri"/>
              <a:buNone/>
              <a:defRPr sz="1200" b="0" i="0" u="none" strike="noStrike" cap="none">
                <a:solidFill>
                  <a:srgbClr val="9C9C9C"/>
                </a:solidFill>
                <a:latin typeface="Calibri"/>
                <a:ea typeface="Calibri"/>
                <a:cs typeface="Calibri"/>
                <a:sym typeface="Calibri"/>
              </a:defRPr>
            </a:lvl2pPr>
            <a:lvl3pPr marL="0" marR="0" lvl="2" indent="0" algn="r" rtl="0">
              <a:lnSpc>
                <a:spcPct val="100000"/>
              </a:lnSpc>
              <a:spcBef>
                <a:spcPts val="0"/>
              </a:spcBef>
              <a:spcAft>
                <a:spcPts val="0"/>
              </a:spcAft>
              <a:buClr>
                <a:srgbClr val="9C9C9C"/>
              </a:buClr>
              <a:buSzPts val="1200"/>
              <a:buFont typeface="Calibri"/>
              <a:buNone/>
              <a:defRPr sz="1200" b="0" i="0" u="none" strike="noStrike" cap="none">
                <a:solidFill>
                  <a:srgbClr val="9C9C9C"/>
                </a:solidFill>
                <a:latin typeface="Calibri"/>
                <a:ea typeface="Calibri"/>
                <a:cs typeface="Calibri"/>
                <a:sym typeface="Calibri"/>
              </a:defRPr>
            </a:lvl3pPr>
            <a:lvl4pPr marL="0" marR="0" lvl="3" indent="0" algn="r" rtl="0">
              <a:lnSpc>
                <a:spcPct val="100000"/>
              </a:lnSpc>
              <a:spcBef>
                <a:spcPts val="0"/>
              </a:spcBef>
              <a:spcAft>
                <a:spcPts val="0"/>
              </a:spcAft>
              <a:buClr>
                <a:srgbClr val="9C9C9C"/>
              </a:buClr>
              <a:buSzPts val="1200"/>
              <a:buFont typeface="Calibri"/>
              <a:buNone/>
              <a:defRPr sz="1200" b="0" i="0" u="none" strike="noStrike" cap="none">
                <a:solidFill>
                  <a:srgbClr val="9C9C9C"/>
                </a:solidFill>
                <a:latin typeface="Calibri"/>
                <a:ea typeface="Calibri"/>
                <a:cs typeface="Calibri"/>
                <a:sym typeface="Calibri"/>
              </a:defRPr>
            </a:lvl4pPr>
            <a:lvl5pPr marL="0" marR="0" lvl="4" indent="0" algn="r" rtl="0">
              <a:lnSpc>
                <a:spcPct val="100000"/>
              </a:lnSpc>
              <a:spcBef>
                <a:spcPts val="0"/>
              </a:spcBef>
              <a:spcAft>
                <a:spcPts val="0"/>
              </a:spcAft>
              <a:buClr>
                <a:srgbClr val="9C9C9C"/>
              </a:buClr>
              <a:buSzPts val="1200"/>
              <a:buFont typeface="Calibri"/>
              <a:buNone/>
              <a:defRPr sz="1200" b="0" i="0" u="none" strike="noStrike" cap="none">
                <a:solidFill>
                  <a:srgbClr val="9C9C9C"/>
                </a:solidFill>
                <a:latin typeface="Calibri"/>
                <a:ea typeface="Calibri"/>
                <a:cs typeface="Calibri"/>
                <a:sym typeface="Calibri"/>
              </a:defRPr>
            </a:lvl5pPr>
            <a:lvl6pPr marL="0" marR="0" lvl="5" indent="0" algn="r" rtl="0">
              <a:lnSpc>
                <a:spcPct val="100000"/>
              </a:lnSpc>
              <a:spcBef>
                <a:spcPts val="0"/>
              </a:spcBef>
              <a:spcAft>
                <a:spcPts val="0"/>
              </a:spcAft>
              <a:buClr>
                <a:srgbClr val="9C9C9C"/>
              </a:buClr>
              <a:buSzPts val="1200"/>
              <a:buFont typeface="Calibri"/>
              <a:buNone/>
              <a:defRPr sz="1200" b="0" i="0" u="none" strike="noStrike" cap="none">
                <a:solidFill>
                  <a:srgbClr val="9C9C9C"/>
                </a:solidFill>
                <a:latin typeface="Calibri"/>
                <a:ea typeface="Calibri"/>
                <a:cs typeface="Calibri"/>
                <a:sym typeface="Calibri"/>
              </a:defRPr>
            </a:lvl6pPr>
            <a:lvl7pPr marL="0" marR="0" lvl="6" indent="0" algn="r" rtl="0">
              <a:lnSpc>
                <a:spcPct val="100000"/>
              </a:lnSpc>
              <a:spcBef>
                <a:spcPts val="0"/>
              </a:spcBef>
              <a:spcAft>
                <a:spcPts val="0"/>
              </a:spcAft>
              <a:buClr>
                <a:srgbClr val="9C9C9C"/>
              </a:buClr>
              <a:buSzPts val="1200"/>
              <a:buFont typeface="Calibri"/>
              <a:buNone/>
              <a:defRPr sz="1200" b="0" i="0" u="none" strike="noStrike" cap="none">
                <a:solidFill>
                  <a:srgbClr val="9C9C9C"/>
                </a:solidFill>
                <a:latin typeface="Calibri"/>
                <a:ea typeface="Calibri"/>
                <a:cs typeface="Calibri"/>
                <a:sym typeface="Calibri"/>
              </a:defRPr>
            </a:lvl7pPr>
            <a:lvl8pPr marL="0" marR="0" lvl="7" indent="0" algn="r" rtl="0">
              <a:lnSpc>
                <a:spcPct val="100000"/>
              </a:lnSpc>
              <a:spcBef>
                <a:spcPts val="0"/>
              </a:spcBef>
              <a:spcAft>
                <a:spcPts val="0"/>
              </a:spcAft>
              <a:buClr>
                <a:srgbClr val="9C9C9C"/>
              </a:buClr>
              <a:buSzPts val="1200"/>
              <a:buFont typeface="Calibri"/>
              <a:buNone/>
              <a:defRPr sz="1200" b="0" i="0" u="none" strike="noStrike" cap="none">
                <a:solidFill>
                  <a:srgbClr val="9C9C9C"/>
                </a:solidFill>
                <a:latin typeface="Calibri"/>
                <a:ea typeface="Calibri"/>
                <a:cs typeface="Calibri"/>
                <a:sym typeface="Calibri"/>
              </a:defRPr>
            </a:lvl8pPr>
            <a:lvl9pPr marL="0" marR="0" lvl="8" indent="0" algn="r" rtl="0">
              <a:lnSpc>
                <a:spcPct val="100000"/>
              </a:lnSpc>
              <a:spcBef>
                <a:spcPts val="0"/>
              </a:spcBef>
              <a:spcAft>
                <a:spcPts val="0"/>
              </a:spcAft>
              <a:buClr>
                <a:srgbClr val="9C9C9C"/>
              </a:buClr>
              <a:buSzPts val="1200"/>
              <a:buFont typeface="Calibri"/>
              <a:buNone/>
              <a:defRPr sz="1200" b="0" i="0" u="none" strike="noStrike" cap="none">
                <a:solidFill>
                  <a:srgbClr val="9C9C9C"/>
                </a:solidFill>
                <a:latin typeface="Calibri"/>
                <a:ea typeface="Calibri"/>
                <a:cs typeface="Calibri"/>
                <a:sym typeface="Calibri"/>
              </a:defRPr>
            </a:lvl9pPr>
          </a:lstStyle>
          <a:p>
            <a:fld id="{00000000-1234-1234-1234-123412341234}" type="slidenum">
              <a:rPr lang="en-US" smtClean="0"/>
              <a:pPr/>
              <a:t>‹Nº›</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614182911"/>
      </p:ext>
    </p:extLst>
  </p:cSld>
  <p:clrMap bg1="lt1" tx1="dk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User_icon_2.svg" TargetMode="External"/><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hyperlink" Target="https://commons.wikimedia.org/wiki/File:Server-multiple.svg"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7F8165-3E8E-48D7-BF33-6E34037B124D}"/>
              </a:ext>
            </a:extLst>
          </p:cNvPr>
          <p:cNvSpPr>
            <a:spLocks noGrp="1"/>
          </p:cNvSpPr>
          <p:nvPr>
            <p:ph type="body" sz="quarter" idx="10"/>
          </p:nvPr>
        </p:nvSpPr>
        <p:spPr/>
        <p:txBody>
          <a:bodyPr/>
          <a:lstStyle/>
          <a:p>
            <a:r>
              <a:rPr lang="en-US"/>
              <a:t>VTL Engine</a:t>
            </a:r>
            <a:endParaRPr lang="en-GB"/>
          </a:p>
        </p:txBody>
      </p:sp>
      <p:sp>
        <p:nvSpPr>
          <p:cNvPr id="4" name="Text Placeholder 3">
            <a:extLst>
              <a:ext uri="{FF2B5EF4-FFF2-40B4-BE49-F238E27FC236}">
                <a16:creationId xmlns:a16="http://schemas.microsoft.com/office/drawing/2014/main" id="{AA98F7BC-9D03-47C2-AE7F-BF3B57D48F5D}"/>
              </a:ext>
            </a:extLst>
          </p:cNvPr>
          <p:cNvSpPr>
            <a:spLocks noGrp="1"/>
          </p:cNvSpPr>
          <p:nvPr>
            <p:ph type="body" sz="quarter" idx="12"/>
          </p:nvPr>
        </p:nvSpPr>
        <p:spPr>
          <a:xfrm>
            <a:off x="5193830" y="5941803"/>
            <a:ext cx="2971800" cy="730330"/>
          </a:xfrm>
        </p:spPr>
        <p:txBody>
          <a:bodyPr/>
          <a:lstStyle/>
          <a:p>
            <a:r>
              <a:rPr lang="en-GB"/>
              <a:t>Amsterdam, 9th October 2024</a:t>
            </a:r>
          </a:p>
          <a:p>
            <a:r>
              <a:rPr lang="en-GB"/>
              <a:t>SDMX Experts Workshop</a:t>
            </a:r>
          </a:p>
        </p:txBody>
      </p:sp>
    </p:spTree>
    <p:extLst>
      <p:ext uri="{BB962C8B-B14F-4D97-AF65-F5344CB8AC3E}">
        <p14:creationId xmlns:p14="http://schemas.microsoft.com/office/powerpoint/2010/main" val="685859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5D34-8BA6-971D-9F4A-3DC2746C3443}"/>
              </a:ext>
            </a:extLst>
          </p:cNvPr>
          <p:cNvSpPr>
            <a:spLocks noGrp="1"/>
          </p:cNvSpPr>
          <p:nvPr>
            <p:ph type="title"/>
          </p:nvPr>
        </p:nvSpPr>
        <p:spPr/>
        <p:txBody>
          <a:bodyPr/>
          <a:lstStyle/>
          <a:p>
            <a:r>
              <a:rPr lang="en-US" dirty="0"/>
              <a:t>Performance (Run)</a:t>
            </a:r>
          </a:p>
        </p:txBody>
      </p:sp>
      <p:sp>
        <p:nvSpPr>
          <p:cNvPr id="5" name="Text Placeholder 2">
            <a:extLst>
              <a:ext uri="{FF2B5EF4-FFF2-40B4-BE49-F238E27FC236}">
                <a16:creationId xmlns:a16="http://schemas.microsoft.com/office/drawing/2014/main" id="{0E6C62D1-AA2A-06D1-349A-ED461990AA3A}"/>
              </a:ext>
            </a:extLst>
          </p:cNvPr>
          <p:cNvSpPr txBox="1">
            <a:spLocks/>
          </p:cNvSpPr>
          <p:nvPr/>
        </p:nvSpPr>
        <p:spPr>
          <a:xfrm>
            <a:off x="379893" y="1946030"/>
            <a:ext cx="7458768" cy="3259015"/>
          </a:xfrm>
          <a:prstGeom prst="rect">
            <a:avLst/>
          </a:prstGeom>
          <a:noFill/>
          <a:ln>
            <a:noFill/>
          </a:ln>
        </p:spPr>
        <p:txBody>
          <a:bodyPr spcFirstLastPara="1" wrap="square" lIns="91425" tIns="45700" rIns="91425" bIns="4570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700" b="0" i="0" u="none" strike="noStrike" kern="1200" cap="none" dirty="0">
                <a:solidFill>
                  <a:srgbClr val="A6A6A6"/>
                </a:solidFill>
                <a:latin typeface="Calibri"/>
                <a:ea typeface="Calibri"/>
                <a:cs typeface="Calibri"/>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5750">
              <a:lnSpc>
                <a:spcPct val="150000"/>
              </a:lnSpc>
              <a:buClrTx/>
              <a:buFont typeface="Wingdings" panose="05000000000000000000" pitchFamily="2" charset="2"/>
              <a:buChar char="v"/>
            </a:pPr>
            <a:endParaRPr lang="en-US" sz="1600" dirty="0">
              <a:solidFill>
                <a:srgbClr val="A6A6A6"/>
              </a:solidFill>
              <a:ea typeface="Calibri"/>
              <a:cs typeface="Calibri"/>
            </a:endParaRPr>
          </a:p>
          <a:p>
            <a:pPr lvl="1">
              <a:buClrTx/>
              <a:buFont typeface="Wingdings" panose="05000000000000000000" pitchFamily="2" charset="2"/>
              <a:buChar char="v"/>
            </a:pPr>
            <a:r>
              <a:rPr lang="en-US" sz="1800" b="1" dirty="0">
                <a:solidFill>
                  <a:srgbClr val="A6A6A6"/>
                </a:solidFill>
                <a:ea typeface="Calibri"/>
                <a:cs typeface="Calibri"/>
              </a:rPr>
              <a:t>Designed to be fast</a:t>
            </a:r>
            <a:r>
              <a:rPr lang="en-US" sz="1800" dirty="0">
                <a:solidFill>
                  <a:srgbClr val="A6A6A6"/>
                </a:solidFill>
                <a:ea typeface="Calibri"/>
                <a:cs typeface="Calibri"/>
              </a:rPr>
              <a:t> on small and medium sized files</a:t>
            </a:r>
          </a:p>
          <a:p>
            <a:pPr lvl="2">
              <a:buClrTx/>
              <a:buFont typeface="Wingdings" panose="05000000000000000000" pitchFamily="2" charset="2"/>
              <a:buChar char="v"/>
            </a:pPr>
            <a:r>
              <a:rPr lang="en-US" sz="1800" dirty="0">
                <a:solidFill>
                  <a:srgbClr val="A6A6A6"/>
                </a:solidFill>
                <a:ea typeface="Calibri"/>
                <a:cs typeface="Calibri"/>
              </a:rPr>
              <a:t>Majority of use cases</a:t>
            </a:r>
          </a:p>
          <a:p>
            <a:pPr lvl="2">
              <a:buClrTx/>
              <a:buFont typeface="Wingdings" panose="05000000000000000000" pitchFamily="2" charset="2"/>
              <a:buChar char="v"/>
            </a:pPr>
            <a:r>
              <a:rPr lang="en-US" sz="1800" dirty="0">
                <a:solidFill>
                  <a:srgbClr val="A6A6A6"/>
                </a:solidFill>
                <a:ea typeface="Calibri"/>
                <a:cs typeface="Calibri"/>
              </a:rPr>
              <a:t>Better maintainability and resource allocation forecast</a:t>
            </a:r>
          </a:p>
          <a:p>
            <a:pPr marL="914400" lvl="2" indent="0">
              <a:buClrTx/>
              <a:buNone/>
            </a:pPr>
            <a:endParaRPr lang="en-US" sz="1800" dirty="0">
              <a:solidFill>
                <a:srgbClr val="A6A6A6"/>
              </a:solidFill>
              <a:ea typeface="Calibri"/>
              <a:cs typeface="Calibri"/>
            </a:endParaRPr>
          </a:p>
          <a:p>
            <a:pPr lvl="1">
              <a:buClrTx/>
              <a:buFont typeface="Wingdings" panose="05000000000000000000" pitchFamily="2" charset="2"/>
              <a:buChar char="v"/>
            </a:pPr>
            <a:r>
              <a:rPr lang="en-US" sz="1800" dirty="0">
                <a:solidFill>
                  <a:srgbClr val="A6A6A6"/>
                </a:solidFill>
                <a:ea typeface="Calibri"/>
                <a:cs typeface="Calibri"/>
              </a:rPr>
              <a:t>Support for large executions (if they fit in memory)</a:t>
            </a:r>
          </a:p>
          <a:p>
            <a:pPr marL="457200" lvl="1" indent="0">
              <a:buClrTx/>
              <a:buNone/>
            </a:pPr>
            <a:endParaRPr lang="en-US" sz="1800" u="sng" dirty="0">
              <a:solidFill>
                <a:srgbClr val="A6A6A6"/>
              </a:solidFill>
              <a:ea typeface="Calibri"/>
              <a:cs typeface="Calibri"/>
            </a:endParaRPr>
          </a:p>
          <a:p>
            <a:pPr lvl="1">
              <a:buClrTx/>
              <a:buFont typeface="Wingdings" panose="05000000000000000000" pitchFamily="2" charset="2"/>
              <a:buChar char="v"/>
            </a:pPr>
            <a:r>
              <a:rPr lang="en-US" sz="1800" dirty="0">
                <a:solidFill>
                  <a:srgbClr val="A6A6A6"/>
                </a:solidFill>
                <a:ea typeface="Calibri"/>
                <a:cs typeface="Calibri"/>
              </a:rPr>
              <a:t>Single thread execution:</a:t>
            </a:r>
          </a:p>
          <a:p>
            <a:pPr lvl="2">
              <a:buClrTx/>
              <a:buFont typeface="Wingdings" panose="05000000000000000000" pitchFamily="2" charset="2"/>
              <a:buChar char="v"/>
            </a:pPr>
            <a:r>
              <a:rPr lang="en-US" sz="1800" dirty="0">
                <a:solidFill>
                  <a:srgbClr val="A6A6A6"/>
                </a:solidFill>
                <a:ea typeface="Calibri"/>
                <a:cs typeface="Calibri"/>
              </a:rPr>
              <a:t>Removing overhead on internal process synchronization</a:t>
            </a:r>
          </a:p>
          <a:p>
            <a:pPr lvl="2">
              <a:buClrTx/>
              <a:buFont typeface="Wingdings" panose="05000000000000000000" pitchFamily="2" charset="2"/>
              <a:buChar char="v"/>
            </a:pPr>
            <a:r>
              <a:rPr lang="en-US" sz="1800" dirty="0">
                <a:solidFill>
                  <a:srgbClr val="A6A6A6"/>
                </a:solidFill>
                <a:ea typeface="Calibri"/>
                <a:cs typeface="Calibri"/>
              </a:rPr>
              <a:t>Easier to predict behavior on large executions</a:t>
            </a:r>
          </a:p>
          <a:p>
            <a:pPr lvl="2">
              <a:buClrTx/>
              <a:buFont typeface="Wingdings" panose="05000000000000000000" pitchFamily="2" charset="2"/>
              <a:buChar char="v"/>
            </a:pPr>
            <a:r>
              <a:rPr lang="en-US" sz="1800" dirty="0">
                <a:solidFill>
                  <a:srgbClr val="A6A6A6"/>
                </a:solidFill>
                <a:ea typeface="Calibri"/>
                <a:cs typeface="Calibri"/>
              </a:rPr>
              <a:t>Cost-effective data pipelines</a:t>
            </a:r>
            <a:endParaRPr lang="en-US" sz="2200" dirty="0">
              <a:solidFill>
                <a:srgbClr val="A6A6A6"/>
              </a:solidFill>
              <a:ea typeface="Calibri"/>
              <a:cs typeface="Calibri"/>
            </a:endParaRPr>
          </a:p>
          <a:p>
            <a:pPr lvl="2">
              <a:buClrTx/>
              <a:buFont typeface="Wingdings" panose="05000000000000000000" pitchFamily="2" charset="2"/>
              <a:buChar char="v"/>
            </a:pPr>
            <a:endParaRPr lang="en-US" sz="1400" dirty="0">
              <a:solidFill>
                <a:srgbClr val="A6A6A6"/>
              </a:solidFill>
              <a:ea typeface="Calibri"/>
              <a:cs typeface="Calibri"/>
            </a:endParaRPr>
          </a:p>
          <a:p>
            <a:pPr lvl="2">
              <a:buClrTx/>
              <a:buFont typeface="Wingdings" panose="05000000000000000000" pitchFamily="2" charset="2"/>
              <a:buChar char="v"/>
            </a:pPr>
            <a:endParaRPr lang="en-US" sz="1600" dirty="0">
              <a:solidFill>
                <a:srgbClr val="A6A6A6"/>
              </a:solidFill>
              <a:ea typeface="Calibri"/>
              <a:cs typeface="Calibri"/>
            </a:endParaRPr>
          </a:p>
        </p:txBody>
      </p:sp>
      <p:pic>
        <p:nvPicPr>
          <p:cNvPr id="6" name="Picture 5" descr="r/ProgrammerHumor - How did you end up in poverty? Gamble? drugs? I left an ec2 instance on. 正社">
            <a:extLst>
              <a:ext uri="{FF2B5EF4-FFF2-40B4-BE49-F238E27FC236}">
                <a16:creationId xmlns:a16="http://schemas.microsoft.com/office/drawing/2014/main" id="{5892BD0D-B9D4-25C1-0B70-C5B75EA2A4FC}"/>
              </a:ext>
            </a:extLst>
          </p:cNvPr>
          <p:cNvPicPr>
            <a:picLocks noChangeAspect="1"/>
          </p:cNvPicPr>
          <p:nvPr/>
        </p:nvPicPr>
        <p:blipFill>
          <a:blip r:embed="rId3"/>
          <a:stretch>
            <a:fillRect/>
          </a:stretch>
        </p:blipFill>
        <p:spPr>
          <a:xfrm>
            <a:off x="7838661" y="2117231"/>
            <a:ext cx="3582503" cy="3595362"/>
          </a:xfrm>
          <a:prstGeom prst="rect">
            <a:avLst/>
          </a:prstGeom>
        </p:spPr>
      </p:pic>
      <p:sp>
        <p:nvSpPr>
          <p:cNvPr id="3" name="CuadroTexto 2">
            <a:extLst>
              <a:ext uri="{FF2B5EF4-FFF2-40B4-BE49-F238E27FC236}">
                <a16:creationId xmlns:a16="http://schemas.microsoft.com/office/drawing/2014/main" id="{49C2EDF8-FF6F-D819-07DE-3186250A4AB4}"/>
              </a:ext>
            </a:extLst>
          </p:cNvPr>
          <p:cNvSpPr txBox="1"/>
          <p:nvPr/>
        </p:nvSpPr>
        <p:spPr>
          <a:xfrm>
            <a:off x="11418276" y="504092"/>
            <a:ext cx="492370" cy="276999"/>
          </a:xfrm>
          <a:prstGeom prst="rect">
            <a:avLst/>
          </a:prstGeom>
          <a:noFill/>
        </p:spPr>
        <p:txBody>
          <a:bodyPr wrap="square" rtlCol="0">
            <a:spAutoFit/>
          </a:bodyPr>
          <a:lstStyle/>
          <a:p>
            <a:r>
              <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rPr>
              <a:t>09</a:t>
            </a:r>
          </a:p>
        </p:txBody>
      </p:sp>
    </p:spTree>
    <p:extLst>
      <p:ext uri="{BB962C8B-B14F-4D97-AF65-F5344CB8AC3E}">
        <p14:creationId xmlns:p14="http://schemas.microsoft.com/office/powerpoint/2010/main" val="345450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5EE1D-CD70-15BD-40E2-2F0255196960}"/>
              </a:ext>
            </a:extLst>
          </p:cNvPr>
          <p:cNvSpPr>
            <a:spLocks noGrp="1"/>
          </p:cNvSpPr>
          <p:nvPr>
            <p:ph type="title"/>
          </p:nvPr>
        </p:nvSpPr>
        <p:spPr/>
        <p:txBody>
          <a:bodyPr/>
          <a:lstStyle/>
          <a:p>
            <a:r>
              <a:rPr lang="en-US"/>
              <a:t>Next steps</a:t>
            </a:r>
          </a:p>
        </p:txBody>
      </p:sp>
      <p:graphicFrame>
        <p:nvGraphicFramePr>
          <p:cNvPr id="3" name="Diagrama 2">
            <a:extLst>
              <a:ext uri="{FF2B5EF4-FFF2-40B4-BE49-F238E27FC236}">
                <a16:creationId xmlns:a16="http://schemas.microsoft.com/office/drawing/2014/main" id="{127FB652-E289-5B23-9DCD-2C60235AF1CC}"/>
              </a:ext>
            </a:extLst>
          </p:cNvPr>
          <p:cNvGraphicFramePr/>
          <p:nvPr>
            <p:extLst>
              <p:ext uri="{D42A27DB-BD31-4B8C-83A1-F6EECF244321}">
                <p14:modId xmlns:p14="http://schemas.microsoft.com/office/powerpoint/2010/main" val="3245128721"/>
              </p:ext>
            </p:extLst>
          </p:nvPr>
        </p:nvGraphicFramePr>
        <p:xfrm>
          <a:off x="473605" y="1284743"/>
          <a:ext cx="11333071" cy="4836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2">
            <a:extLst>
              <a:ext uri="{FF2B5EF4-FFF2-40B4-BE49-F238E27FC236}">
                <a16:creationId xmlns:a16="http://schemas.microsoft.com/office/drawing/2014/main" id="{F0841BB4-DEA5-93A0-D938-5EC3BAFA1686}"/>
              </a:ext>
            </a:extLst>
          </p:cNvPr>
          <p:cNvSpPr txBox="1">
            <a:spLocks/>
          </p:cNvSpPr>
          <p:nvPr/>
        </p:nvSpPr>
        <p:spPr>
          <a:xfrm>
            <a:off x="9589477" y="3536261"/>
            <a:ext cx="1959291" cy="532334"/>
          </a:xfrm>
          <a:prstGeom prst="rect">
            <a:avLst/>
          </a:prstGeom>
          <a:noFill/>
          <a:ln>
            <a:noFill/>
          </a:ln>
        </p:spPr>
        <p:txBody>
          <a:bodyPr spcFirstLastPara="1" wrap="square" lIns="91425" tIns="45700" rIns="91425" bIns="4570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700" b="0" i="0" u="none" strike="noStrike" kern="1200" cap="none" dirty="0">
                <a:solidFill>
                  <a:srgbClr val="A6A6A6"/>
                </a:solidFill>
                <a:latin typeface="Calibri"/>
                <a:ea typeface="Calibri"/>
                <a:cs typeface="Calibri"/>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ClrTx/>
              <a:buNone/>
            </a:pPr>
            <a:r>
              <a:rPr lang="en-US" sz="2800" dirty="0">
                <a:solidFill>
                  <a:srgbClr val="A6A6A6"/>
                </a:solidFill>
                <a:ea typeface="Calibri"/>
                <a:cs typeface="Calibri"/>
              </a:rPr>
              <a:t>2025</a:t>
            </a:r>
          </a:p>
          <a:p>
            <a:pPr lvl="2">
              <a:buClrTx/>
              <a:buFont typeface="Wingdings" panose="05000000000000000000" pitchFamily="2" charset="2"/>
              <a:buChar char="v"/>
            </a:pPr>
            <a:endParaRPr lang="en-US" sz="1600" dirty="0">
              <a:solidFill>
                <a:srgbClr val="A6A6A6"/>
              </a:solidFill>
              <a:ea typeface="Calibri"/>
              <a:cs typeface="Calibri"/>
            </a:endParaRPr>
          </a:p>
        </p:txBody>
      </p:sp>
      <p:sp>
        <p:nvSpPr>
          <p:cNvPr id="6" name="CuadroTexto 5">
            <a:extLst>
              <a:ext uri="{FF2B5EF4-FFF2-40B4-BE49-F238E27FC236}">
                <a16:creationId xmlns:a16="http://schemas.microsoft.com/office/drawing/2014/main" id="{38E6DE35-BD97-7550-E8FC-58600C242E87}"/>
              </a:ext>
            </a:extLst>
          </p:cNvPr>
          <p:cNvSpPr txBox="1"/>
          <p:nvPr/>
        </p:nvSpPr>
        <p:spPr>
          <a:xfrm>
            <a:off x="11418276" y="504092"/>
            <a:ext cx="492370" cy="276999"/>
          </a:xfrm>
          <a:prstGeom prst="rect">
            <a:avLst/>
          </a:prstGeom>
          <a:noFill/>
        </p:spPr>
        <p:txBody>
          <a:bodyPr wrap="square" rtlCol="0">
            <a:spAutoFit/>
          </a:bodyPr>
          <a:lstStyle/>
          <a:p>
            <a:r>
              <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rPr>
              <a:t>10</a:t>
            </a:r>
          </a:p>
        </p:txBody>
      </p:sp>
    </p:spTree>
    <p:extLst>
      <p:ext uri="{BB962C8B-B14F-4D97-AF65-F5344CB8AC3E}">
        <p14:creationId xmlns:p14="http://schemas.microsoft.com/office/powerpoint/2010/main" val="102959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graphicEl>
                                              <a:dgm id="{982C18FC-28D3-4588-8CE9-15168ADD794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40B64624-7457-4D1C-91BE-87B3EFC11DB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9A2B95BA-A8D9-4D8E-8808-711AF3037CD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F4104D21-F698-4C22-BFD3-BA861533184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9034BA7B-A9F9-4DDA-ACBC-60D60AEC857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909BDE1A-06C0-40C7-8864-EBD8BA6EF4F4}"/>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5DCF3E20-C296-4F67-9FC6-C4BD6B49C99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915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92F8-5019-E0CB-80AF-1F035D7ED2BE}"/>
              </a:ext>
            </a:extLst>
          </p:cNvPr>
          <p:cNvSpPr>
            <a:spLocks noGrp="1"/>
          </p:cNvSpPr>
          <p:nvPr>
            <p:ph type="title"/>
          </p:nvPr>
        </p:nvSpPr>
        <p:spPr/>
        <p:txBody>
          <a:bodyPr/>
          <a:lstStyle/>
          <a:p>
            <a:r>
              <a:rPr lang="en-US"/>
              <a:t>The context: The VTL Suite – VTL as a product</a:t>
            </a:r>
            <a:endParaRPr lang="en-GB"/>
          </a:p>
        </p:txBody>
      </p:sp>
      <p:sp>
        <p:nvSpPr>
          <p:cNvPr id="5" name="TextBox 4">
            <a:extLst>
              <a:ext uri="{FF2B5EF4-FFF2-40B4-BE49-F238E27FC236}">
                <a16:creationId xmlns:a16="http://schemas.microsoft.com/office/drawing/2014/main" id="{D87BDFB8-A8DB-81D5-7B8A-70B222BC25E5}"/>
              </a:ext>
            </a:extLst>
          </p:cNvPr>
          <p:cNvSpPr txBox="1"/>
          <p:nvPr/>
        </p:nvSpPr>
        <p:spPr>
          <a:xfrm>
            <a:off x="8164178" y="1744612"/>
            <a:ext cx="2203596" cy="1316926"/>
          </a:xfrm>
          <a:prstGeom prst="rect">
            <a:avLst/>
          </a:prstGeom>
          <a:noFill/>
          <a:ln>
            <a:noFill/>
          </a:ln>
        </p:spPr>
        <p:txBody>
          <a:bodyPr vert="horz" wrap="square" lIns="90000" tIns="45000" rIns="90000" bIns="45000" anchorCtr="0" compatLnSpc="0"/>
          <a:lstStyle/>
          <a:p>
            <a:pPr marL="285750" marR="0" lvl="1" indent="-285750" rtl="0" hangingPunct="0">
              <a:lnSpc>
                <a:spcPct val="100000"/>
              </a:lnSpc>
              <a:spcBef>
                <a:spcPts val="0"/>
              </a:spcBef>
              <a:spcAft>
                <a:spcPts val="0"/>
              </a:spcAft>
              <a:buSzPct val="45000"/>
              <a:buFont typeface="Wingdings" panose="05000000000000000000" pitchFamily="2" charset="2"/>
              <a:buChar char="ü"/>
              <a:tabLst/>
            </a:pPr>
            <a:r>
              <a:rPr lang="en-US" b="0" i="0" u="none" strike="noStrike" kern="1200" cap="none" spc="0" baseline="0">
                <a:ln>
                  <a:noFill/>
                </a:ln>
                <a:solidFill>
                  <a:srgbClr val="808080"/>
                </a:solidFill>
                <a:highlight>
                  <a:scrgbClr r="0" g="0" b="0">
                    <a:alpha val="0"/>
                  </a:scrgbClr>
                </a:highlight>
                <a:latin typeface="Calibri" panose="020F0502020204030204" pitchFamily="34" charset="0"/>
                <a:ea typeface="Calibri" panose="020F0502020204030204" pitchFamily="34" charset="0"/>
                <a:cs typeface="Calibri" panose="020F0502020204030204" pitchFamily="34" charset="0"/>
              </a:rPr>
              <a:t>Compatibility (ex: REST)</a:t>
            </a:r>
          </a:p>
          <a:p>
            <a:pPr marL="285750" marR="0" lvl="1" indent="-285750" rtl="0" hangingPunct="0">
              <a:lnSpc>
                <a:spcPct val="100000"/>
              </a:lnSpc>
              <a:spcBef>
                <a:spcPts val="0"/>
              </a:spcBef>
              <a:spcAft>
                <a:spcPts val="0"/>
              </a:spcAft>
              <a:buSzPct val="45000"/>
              <a:buFont typeface="Wingdings" panose="05000000000000000000" pitchFamily="2" charset="2"/>
              <a:buChar char="ü"/>
              <a:tabLst/>
            </a:pPr>
            <a:r>
              <a:rPr lang="en-US" b="0" i="0" u="none" strike="noStrike" kern="1200" cap="none" spc="0" baseline="0">
                <a:ln>
                  <a:noFill/>
                </a:ln>
                <a:solidFill>
                  <a:srgbClr val="808080"/>
                </a:solidFill>
                <a:highlight>
                  <a:scrgbClr r="0" g="0" b="0">
                    <a:alpha val="0"/>
                  </a:scrgbClr>
                </a:highlight>
                <a:latin typeface="Calibri" panose="020F0502020204030204" pitchFamily="34" charset="0"/>
                <a:ea typeface="Calibri" panose="020F0502020204030204" pitchFamily="34" charset="0"/>
                <a:cs typeface="Calibri" panose="020F0502020204030204" pitchFamily="34" charset="0"/>
              </a:rPr>
              <a:t>Performance</a:t>
            </a:r>
          </a:p>
          <a:p>
            <a:pPr marL="285750" marR="0" lvl="1" indent="-285750" rtl="0" hangingPunct="0">
              <a:lnSpc>
                <a:spcPct val="100000"/>
              </a:lnSpc>
              <a:spcBef>
                <a:spcPts val="0"/>
              </a:spcBef>
              <a:spcAft>
                <a:spcPts val="0"/>
              </a:spcAft>
              <a:buSzPct val="45000"/>
              <a:buFont typeface="Wingdings" panose="05000000000000000000" pitchFamily="2" charset="2"/>
              <a:buChar char="ü"/>
              <a:tabLst/>
            </a:pPr>
            <a:r>
              <a:rPr lang="en-US" b="0" i="0" u="none" strike="noStrike" kern="1200" cap="none" spc="0" baseline="0">
                <a:ln>
                  <a:noFill/>
                </a:ln>
                <a:solidFill>
                  <a:srgbClr val="808080"/>
                </a:solidFill>
                <a:highlight>
                  <a:scrgbClr r="0" g="0" b="0">
                    <a:alpha val="0"/>
                  </a:scrgbClr>
                </a:highlight>
                <a:latin typeface="Calibri" panose="020F0502020204030204" pitchFamily="34" charset="0"/>
                <a:ea typeface="Calibri" panose="020F0502020204030204" pitchFamily="34" charset="0"/>
                <a:cs typeface="Calibri" panose="020F0502020204030204" pitchFamily="34" charset="0"/>
              </a:rPr>
              <a:t>Stability</a:t>
            </a:r>
          </a:p>
          <a:p>
            <a:pPr marL="285750" marR="0" lvl="1" indent="-285750" rtl="0" hangingPunct="0">
              <a:lnSpc>
                <a:spcPct val="100000"/>
              </a:lnSpc>
              <a:spcBef>
                <a:spcPts val="0"/>
              </a:spcBef>
              <a:spcAft>
                <a:spcPts val="0"/>
              </a:spcAft>
              <a:buSzPct val="45000"/>
              <a:buFont typeface="Wingdings" panose="05000000000000000000" pitchFamily="2" charset="2"/>
              <a:buChar char="ü"/>
              <a:tabLst/>
            </a:pPr>
            <a:r>
              <a:rPr lang="en-US" b="0" i="0" u="none" strike="noStrike" kern="1200" cap="none" spc="0" baseline="0">
                <a:ln>
                  <a:noFill/>
                </a:ln>
                <a:solidFill>
                  <a:srgbClr val="808080"/>
                </a:solidFill>
                <a:highlight>
                  <a:scrgbClr r="0" g="0" b="0">
                    <a:alpha val="0"/>
                  </a:scrgbClr>
                </a:highlight>
                <a:latin typeface="Calibri" panose="020F0502020204030204" pitchFamily="34" charset="0"/>
                <a:ea typeface="Calibri" panose="020F0502020204030204" pitchFamily="34" charset="0"/>
                <a:cs typeface="Calibri" panose="020F0502020204030204" pitchFamily="34" charset="0"/>
              </a:rPr>
              <a:t>Business continuity</a:t>
            </a:r>
          </a:p>
          <a:p>
            <a:pPr marL="285750" marR="0" lvl="1" indent="-285750" rtl="0" hangingPunct="0">
              <a:lnSpc>
                <a:spcPct val="100000"/>
              </a:lnSpc>
              <a:spcBef>
                <a:spcPts val="0"/>
              </a:spcBef>
              <a:spcAft>
                <a:spcPts val="0"/>
              </a:spcAft>
              <a:buSzPct val="45000"/>
              <a:buFont typeface="Wingdings" panose="05000000000000000000" pitchFamily="2" charset="2"/>
              <a:buChar char="ü"/>
              <a:tabLst/>
            </a:pPr>
            <a:r>
              <a:rPr lang="en-US" kern="1200">
                <a:solidFill>
                  <a:srgbClr val="808080"/>
                </a:solidFill>
                <a:highlight>
                  <a:scrgbClr r="0" g="0" b="0">
                    <a:alpha val="0"/>
                  </a:scrgbClr>
                </a:highlight>
                <a:latin typeface="Calibri" panose="020F0502020204030204" pitchFamily="34" charset="0"/>
                <a:ea typeface="Calibri" panose="020F0502020204030204" pitchFamily="34" charset="0"/>
                <a:cs typeface="Calibri" panose="020F0502020204030204" pitchFamily="34" charset="0"/>
              </a:rPr>
              <a:t>…</a:t>
            </a:r>
            <a:endParaRPr lang="en-US" b="0" i="0" u="none" strike="noStrike" kern="1200" cap="none" spc="0" baseline="0">
              <a:ln>
                <a:noFill/>
              </a:ln>
              <a:solidFill>
                <a:srgbClr val="808080"/>
              </a:solidFill>
              <a:highlight>
                <a:scrgbClr r="0" g="0" b="0">
                  <a:alpha val="0"/>
                </a:scrgbClr>
              </a:highlight>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5696695E-2328-74D2-8AF0-F3A59D8D0AAD}"/>
              </a:ext>
            </a:extLst>
          </p:cNvPr>
          <p:cNvSpPr/>
          <p:nvPr/>
        </p:nvSpPr>
        <p:spPr>
          <a:xfrm>
            <a:off x="4043797" y="1794327"/>
            <a:ext cx="4140886" cy="4015779"/>
          </a:xfrm>
          <a:prstGeom prst="rect">
            <a:avLst/>
          </a:prstGeom>
          <a:solidFill>
            <a:srgbClr val="E4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oup 7">
            <a:extLst>
              <a:ext uri="{FF2B5EF4-FFF2-40B4-BE49-F238E27FC236}">
                <a16:creationId xmlns:a16="http://schemas.microsoft.com/office/drawing/2014/main" id="{1A4A1559-CBC6-1B64-36DA-69C0A7358448}"/>
              </a:ext>
            </a:extLst>
          </p:cNvPr>
          <p:cNvGrpSpPr/>
          <p:nvPr/>
        </p:nvGrpSpPr>
        <p:grpSpPr>
          <a:xfrm>
            <a:off x="4193668" y="1893742"/>
            <a:ext cx="3769424" cy="3721203"/>
            <a:chOff x="2259897" y="1418272"/>
            <a:chExt cx="4472861" cy="4324045"/>
          </a:xfrm>
        </p:grpSpPr>
        <p:sp>
          <p:nvSpPr>
            <p:cNvPr id="9" name="Rectangle 8">
              <a:extLst>
                <a:ext uri="{FF2B5EF4-FFF2-40B4-BE49-F238E27FC236}">
                  <a16:creationId xmlns:a16="http://schemas.microsoft.com/office/drawing/2014/main" id="{9CAA4CAB-1EF7-271E-EBFB-4CD268182964}"/>
                </a:ext>
              </a:extLst>
            </p:cNvPr>
            <p:cNvSpPr/>
            <p:nvPr/>
          </p:nvSpPr>
          <p:spPr>
            <a:xfrm>
              <a:off x="3516795" y="4195773"/>
              <a:ext cx="1835150" cy="50132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err="1">
                  <a:solidFill>
                    <a:schemeClr val="bg1">
                      <a:lumMod val="50000"/>
                    </a:schemeClr>
                  </a:solidFill>
                </a:rPr>
                <a:t>PySDMX</a:t>
              </a:r>
              <a:endParaRPr lang="en-US" sz="1600">
                <a:solidFill>
                  <a:schemeClr val="bg1">
                    <a:lumMod val="50000"/>
                  </a:schemeClr>
                </a:solidFill>
              </a:endParaRPr>
            </a:p>
          </p:txBody>
        </p:sp>
        <p:sp>
          <p:nvSpPr>
            <p:cNvPr id="10" name="Rectangle 9">
              <a:extLst>
                <a:ext uri="{FF2B5EF4-FFF2-40B4-BE49-F238E27FC236}">
                  <a16:creationId xmlns:a16="http://schemas.microsoft.com/office/drawing/2014/main" id="{9910E000-6BD4-040F-15C7-1DA36ED86C70}"/>
                </a:ext>
              </a:extLst>
            </p:cNvPr>
            <p:cNvSpPr/>
            <p:nvPr/>
          </p:nvSpPr>
          <p:spPr>
            <a:xfrm>
              <a:off x="3516794" y="5103517"/>
              <a:ext cx="1835150" cy="59055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a:solidFill>
                    <a:schemeClr val="bg1">
                      <a:lumMod val="50000"/>
                    </a:schemeClr>
                  </a:solidFill>
                </a:rPr>
                <a:t>vtlEngine</a:t>
              </a:r>
            </a:p>
          </p:txBody>
        </p:sp>
        <p:pic>
          <p:nvPicPr>
            <p:cNvPr id="11" name="Picture 10">
              <a:extLst>
                <a:ext uri="{FF2B5EF4-FFF2-40B4-BE49-F238E27FC236}">
                  <a16:creationId xmlns:a16="http://schemas.microsoft.com/office/drawing/2014/main" id="{9A0CD541-F6A6-80DE-64E5-BEE0633C140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04568" y="1418272"/>
              <a:ext cx="1008000" cy="1008000"/>
            </a:xfrm>
            <a:prstGeom prst="rect">
              <a:avLst/>
            </a:prstGeom>
          </p:spPr>
        </p:pic>
        <p:pic>
          <p:nvPicPr>
            <p:cNvPr id="12" name="Picture 11">
              <a:extLst>
                <a:ext uri="{FF2B5EF4-FFF2-40B4-BE49-F238E27FC236}">
                  <a16:creationId xmlns:a16="http://schemas.microsoft.com/office/drawing/2014/main" id="{6F4D1C97-1D88-1632-AA81-3206FCA4101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314374" y="1490835"/>
              <a:ext cx="1008000" cy="1008000"/>
            </a:xfrm>
            <a:prstGeom prst="rect">
              <a:avLst/>
            </a:prstGeom>
          </p:spPr>
        </p:pic>
        <p:sp>
          <p:nvSpPr>
            <p:cNvPr id="13" name="Arrow: Up-Down 12">
              <a:extLst>
                <a:ext uri="{FF2B5EF4-FFF2-40B4-BE49-F238E27FC236}">
                  <a16:creationId xmlns:a16="http://schemas.microsoft.com/office/drawing/2014/main" id="{9D7467A7-DB16-4C7B-BEDC-73E447D999BC}"/>
                </a:ext>
              </a:extLst>
            </p:cNvPr>
            <p:cNvSpPr/>
            <p:nvPr/>
          </p:nvSpPr>
          <p:spPr>
            <a:xfrm>
              <a:off x="2905462" y="2430729"/>
              <a:ext cx="406213" cy="537299"/>
            </a:xfrm>
            <a:prstGeom prst="upDownArrow">
              <a:avLst/>
            </a:prstGeom>
            <a:solidFill>
              <a:srgbClr val="70C1C8"/>
            </a:solidFill>
            <a:ln>
              <a:solidFill>
                <a:srgbClr val="70C1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Arrow: Left-Up 13">
              <a:extLst>
                <a:ext uri="{FF2B5EF4-FFF2-40B4-BE49-F238E27FC236}">
                  <a16:creationId xmlns:a16="http://schemas.microsoft.com/office/drawing/2014/main" id="{867555B1-1577-B77F-B65E-B0DE5AD795CC}"/>
                </a:ext>
              </a:extLst>
            </p:cNvPr>
            <p:cNvSpPr/>
            <p:nvPr/>
          </p:nvSpPr>
          <p:spPr>
            <a:xfrm>
              <a:off x="5414504" y="3712466"/>
              <a:ext cx="1207570" cy="1981601"/>
            </a:xfrm>
            <a:prstGeom prst="leftUpArrow">
              <a:avLst>
                <a:gd name="adj1" fmla="val 23997"/>
                <a:gd name="adj2" fmla="val 25000"/>
                <a:gd name="adj3" fmla="val 39052"/>
              </a:avLst>
            </a:prstGeom>
            <a:solidFill>
              <a:srgbClr val="70C1C8"/>
            </a:solidFill>
            <a:ln>
              <a:solidFill>
                <a:srgbClr val="70C1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Arrow: Left-Up 14">
              <a:extLst>
                <a:ext uri="{FF2B5EF4-FFF2-40B4-BE49-F238E27FC236}">
                  <a16:creationId xmlns:a16="http://schemas.microsoft.com/office/drawing/2014/main" id="{FAE9E42A-5A66-DCA8-41B5-B351A4648167}"/>
                </a:ext>
              </a:extLst>
            </p:cNvPr>
            <p:cNvSpPr/>
            <p:nvPr/>
          </p:nvSpPr>
          <p:spPr>
            <a:xfrm flipH="1">
              <a:off x="2269018" y="3760716"/>
              <a:ext cx="1207571" cy="1981601"/>
            </a:xfrm>
            <a:prstGeom prst="leftUpArrow">
              <a:avLst>
                <a:gd name="adj1" fmla="val 23997"/>
                <a:gd name="adj2" fmla="val 25000"/>
                <a:gd name="adj3" fmla="val 39052"/>
              </a:avLst>
            </a:prstGeom>
            <a:solidFill>
              <a:srgbClr val="70C1C8"/>
            </a:solidFill>
            <a:ln>
              <a:solidFill>
                <a:srgbClr val="70C1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ectangle 15">
              <a:extLst>
                <a:ext uri="{FF2B5EF4-FFF2-40B4-BE49-F238E27FC236}">
                  <a16:creationId xmlns:a16="http://schemas.microsoft.com/office/drawing/2014/main" id="{0E787A9C-65F5-2EA4-A363-C3DE886B1354}"/>
                </a:ext>
              </a:extLst>
            </p:cNvPr>
            <p:cNvSpPr/>
            <p:nvPr/>
          </p:nvSpPr>
          <p:spPr>
            <a:xfrm>
              <a:off x="2259897" y="3069097"/>
              <a:ext cx="1835150" cy="59055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a:solidFill>
                    <a:schemeClr val="bg1">
                      <a:lumMod val="50000"/>
                    </a:schemeClr>
                  </a:solidFill>
                </a:rPr>
                <a:t>vtlPlayground</a:t>
              </a:r>
            </a:p>
          </p:txBody>
        </p:sp>
        <p:sp>
          <p:nvSpPr>
            <p:cNvPr id="17" name="Rectangle 16">
              <a:extLst>
                <a:ext uri="{FF2B5EF4-FFF2-40B4-BE49-F238E27FC236}">
                  <a16:creationId xmlns:a16="http://schemas.microsoft.com/office/drawing/2014/main" id="{9CF22832-5963-CEBC-EE91-BE42BAE7B8BA}"/>
                </a:ext>
              </a:extLst>
            </p:cNvPr>
            <p:cNvSpPr/>
            <p:nvPr/>
          </p:nvSpPr>
          <p:spPr>
            <a:xfrm>
              <a:off x="4897608" y="3069097"/>
              <a:ext cx="1835150" cy="59055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a:solidFill>
                    <a:schemeClr val="bg1">
                      <a:lumMod val="50000"/>
                    </a:schemeClr>
                  </a:solidFill>
                </a:rPr>
                <a:t>vtlManager</a:t>
              </a:r>
            </a:p>
          </p:txBody>
        </p:sp>
        <p:sp>
          <p:nvSpPr>
            <p:cNvPr id="19" name="Arrow: Up-Down 18">
              <a:extLst>
                <a:ext uri="{FF2B5EF4-FFF2-40B4-BE49-F238E27FC236}">
                  <a16:creationId xmlns:a16="http://schemas.microsoft.com/office/drawing/2014/main" id="{14A85151-3C9C-42FA-F0A4-86E9597F1647}"/>
                </a:ext>
              </a:extLst>
            </p:cNvPr>
            <p:cNvSpPr/>
            <p:nvPr/>
          </p:nvSpPr>
          <p:spPr>
            <a:xfrm>
              <a:off x="5612076" y="2430729"/>
              <a:ext cx="406213" cy="537299"/>
            </a:xfrm>
            <a:prstGeom prst="upDownArrow">
              <a:avLst/>
            </a:prstGeom>
            <a:solidFill>
              <a:srgbClr val="70C1C8"/>
            </a:solidFill>
            <a:ln>
              <a:solidFill>
                <a:srgbClr val="70C1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2" name="Arrow: Up-Down 21">
            <a:extLst>
              <a:ext uri="{FF2B5EF4-FFF2-40B4-BE49-F238E27FC236}">
                <a16:creationId xmlns:a16="http://schemas.microsoft.com/office/drawing/2014/main" id="{E82D97C5-358A-C443-D7D5-837CEDFB28A3}"/>
              </a:ext>
            </a:extLst>
          </p:cNvPr>
          <p:cNvSpPr/>
          <p:nvPr/>
        </p:nvSpPr>
        <p:spPr>
          <a:xfrm>
            <a:off x="5855001" y="4635808"/>
            <a:ext cx="342329" cy="462391"/>
          </a:xfrm>
          <a:prstGeom prst="upDownArrow">
            <a:avLst/>
          </a:prstGeom>
          <a:solidFill>
            <a:srgbClr val="70C1C8"/>
          </a:solidFill>
          <a:ln>
            <a:solidFill>
              <a:srgbClr val="70C1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angle 24">
            <a:extLst>
              <a:ext uri="{FF2B5EF4-FFF2-40B4-BE49-F238E27FC236}">
                <a16:creationId xmlns:a16="http://schemas.microsoft.com/office/drawing/2014/main" id="{F67E60ED-1771-2759-70F9-D030AD891470}"/>
              </a:ext>
            </a:extLst>
          </p:cNvPr>
          <p:cNvSpPr/>
          <p:nvPr/>
        </p:nvSpPr>
        <p:spPr>
          <a:xfrm>
            <a:off x="5128483" y="4164407"/>
            <a:ext cx="1723673" cy="243861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800" b="1">
                <a:solidFill>
                  <a:srgbClr val="C00000"/>
                </a:solidFill>
              </a:rPr>
              <a:t>Our contribution to the community</a:t>
            </a:r>
            <a:endParaRPr lang="en-GB" sz="1800" b="1">
              <a:solidFill>
                <a:srgbClr val="C00000"/>
              </a:solidFill>
            </a:endParaRPr>
          </a:p>
        </p:txBody>
      </p:sp>
      <p:sp>
        <p:nvSpPr>
          <p:cNvPr id="27" name="Rectangle 26">
            <a:extLst>
              <a:ext uri="{FF2B5EF4-FFF2-40B4-BE49-F238E27FC236}">
                <a16:creationId xmlns:a16="http://schemas.microsoft.com/office/drawing/2014/main" id="{A37B3DF4-805A-48BF-2A03-DA45019E76B8}"/>
              </a:ext>
            </a:extLst>
          </p:cNvPr>
          <p:cNvSpPr/>
          <p:nvPr/>
        </p:nvSpPr>
        <p:spPr>
          <a:xfrm>
            <a:off x="4043797" y="3121372"/>
            <a:ext cx="6323976" cy="899812"/>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800" b="1">
                <a:solidFill>
                  <a:srgbClr val="C00000"/>
                </a:solidFill>
              </a:rPr>
              <a:t>Our value added </a:t>
            </a:r>
          </a:p>
          <a:p>
            <a:pPr algn="r"/>
            <a:r>
              <a:rPr lang="en-US" sz="1800" b="1">
                <a:solidFill>
                  <a:srgbClr val="C00000"/>
                </a:solidFill>
              </a:rPr>
              <a:t>components</a:t>
            </a:r>
            <a:endParaRPr lang="en-GB" sz="1800" b="1">
              <a:solidFill>
                <a:srgbClr val="C00000"/>
              </a:solidFill>
            </a:endParaRPr>
          </a:p>
        </p:txBody>
      </p:sp>
      <p:sp>
        <p:nvSpPr>
          <p:cNvPr id="28" name="TextBox 27">
            <a:extLst>
              <a:ext uri="{FF2B5EF4-FFF2-40B4-BE49-F238E27FC236}">
                <a16:creationId xmlns:a16="http://schemas.microsoft.com/office/drawing/2014/main" id="{10BFBE9B-28FD-D3ED-B96A-9AD69EA1B29B}"/>
              </a:ext>
            </a:extLst>
          </p:cNvPr>
          <p:cNvSpPr txBox="1"/>
          <p:nvPr/>
        </p:nvSpPr>
        <p:spPr>
          <a:xfrm>
            <a:off x="6691468" y="1427596"/>
            <a:ext cx="3676305" cy="1440000"/>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800" b="1">
                <a:solidFill>
                  <a:schemeClr val="bg1">
                    <a:lumMod val="50000"/>
                  </a:schemeClr>
                </a:solidFill>
              </a:rPr>
              <a:t>Automated</a:t>
            </a:r>
            <a:r>
              <a:rPr lang="en-US">
                <a:solidFill>
                  <a:schemeClr val="bg1">
                    <a:lumMod val="50000"/>
                  </a:schemeClr>
                </a:solidFill>
              </a:rPr>
              <a:t> </a:t>
            </a:r>
            <a:r>
              <a:rPr lang="en-US" sz="1800" b="1">
                <a:solidFill>
                  <a:schemeClr val="bg1">
                    <a:lumMod val="50000"/>
                  </a:schemeClr>
                </a:solidFill>
              </a:rPr>
              <a:t>pipelines</a:t>
            </a:r>
            <a:endParaRPr lang="en-GB" sz="1800" b="1">
              <a:solidFill>
                <a:schemeClr val="bg1">
                  <a:lumMod val="50000"/>
                </a:schemeClr>
              </a:solidFill>
            </a:endParaRPr>
          </a:p>
        </p:txBody>
      </p:sp>
      <p:sp>
        <p:nvSpPr>
          <p:cNvPr id="29" name="TextBox 28">
            <a:extLst>
              <a:ext uri="{FF2B5EF4-FFF2-40B4-BE49-F238E27FC236}">
                <a16:creationId xmlns:a16="http://schemas.microsoft.com/office/drawing/2014/main" id="{1FCBB9D4-6CD5-1016-10D9-30BE2872A6AF}"/>
              </a:ext>
            </a:extLst>
          </p:cNvPr>
          <p:cNvSpPr txBox="1"/>
          <p:nvPr/>
        </p:nvSpPr>
        <p:spPr>
          <a:xfrm>
            <a:off x="2319595" y="1427596"/>
            <a:ext cx="3600000" cy="1476000"/>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spAutoFit/>
          </a:bodyPr>
          <a:lstStyle/>
          <a:p>
            <a:pPr algn="r"/>
            <a:r>
              <a:rPr lang="en-US" sz="1800" b="1">
                <a:solidFill>
                  <a:schemeClr val="bg1">
                    <a:lumMod val="50000"/>
                  </a:schemeClr>
                </a:solidFill>
              </a:rPr>
              <a:t>Business users</a:t>
            </a:r>
            <a:endParaRPr lang="en-GB" sz="1800" b="1">
              <a:solidFill>
                <a:schemeClr val="bg1">
                  <a:lumMod val="50000"/>
                </a:schemeClr>
              </a:solidFill>
            </a:endParaRPr>
          </a:p>
        </p:txBody>
      </p:sp>
      <p:sp>
        <p:nvSpPr>
          <p:cNvPr id="31" name="TextBox 30">
            <a:extLst>
              <a:ext uri="{FF2B5EF4-FFF2-40B4-BE49-F238E27FC236}">
                <a16:creationId xmlns:a16="http://schemas.microsoft.com/office/drawing/2014/main" id="{F5EADE11-5AE3-8D78-4160-4108DA28B82F}"/>
              </a:ext>
            </a:extLst>
          </p:cNvPr>
          <p:cNvSpPr txBox="1"/>
          <p:nvPr/>
        </p:nvSpPr>
        <p:spPr>
          <a:xfrm>
            <a:off x="2428154" y="1826691"/>
            <a:ext cx="2402177" cy="968290"/>
          </a:xfrm>
          <a:prstGeom prst="rect">
            <a:avLst/>
          </a:prstGeom>
          <a:noFill/>
        </p:spPr>
        <p:txBody>
          <a:bodyPr wrap="square">
            <a:spAutoFit/>
          </a:bodyPr>
          <a:lstStyle/>
          <a:p>
            <a:pPr marL="285750" marR="0" lvl="1" indent="-285750" rtl="0" hangingPunct="0">
              <a:lnSpc>
                <a:spcPct val="100000"/>
              </a:lnSpc>
              <a:spcBef>
                <a:spcPts val="0"/>
              </a:spcBef>
              <a:spcAft>
                <a:spcPts val="0"/>
              </a:spcAft>
              <a:buSzPct val="45000"/>
              <a:buFont typeface="Wingdings" panose="05000000000000000000" pitchFamily="2" charset="2"/>
              <a:buChar char="ü"/>
              <a:tabLst/>
            </a:pPr>
            <a:r>
              <a:rPr lang="en-US" b="0" i="0" u="none" strike="noStrike" kern="1200" cap="none" spc="0" baseline="0">
                <a:ln>
                  <a:noFill/>
                </a:ln>
                <a:solidFill>
                  <a:srgbClr val="808080"/>
                </a:solidFill>
                <a:highlight>
                  <a:scrgbClr r="0" g="0" b="0">
                    <a:alpha val="0"/>
                  </a:scrgbClr>
                </a:highlight>
                <a:latin typeface="Calibri" pitchFamily="18"/>
                <a:ea typeface="Arial" pitchFamily="2"/>
                <a:cs typeface="Arial" pitchFamily="2"/>
              </a:rPr>
              <a:t>Friendly UI</a:t>
            </a:r>
          </a:p>
          <a:p>
            <a:pPr marL="285750" marR="0" lvl="1" indent="-285750" rtl="0" hangingPunct="0">
              <a:lnSpc>
                <a:spcPct val="100000"/>
              </a:lnSpc>
              <a:spcBef>
                <a:spcPts val="0"/>
              </a:spcBef>
              <a:spcAft>
                <a:spcPts val="0"/>
              </a:spcAft>
              <a:buSzPct val="45000"/>
              <a:buFont typeface="Wingdings" panose="05000000000000000000" pitchFamily="2" charset="2"/>
              <a:buChar char="ü"/>
              <a:tabLst/>
            </a:pPr>
            <a:r>
              <a:rPr lang="en-US" b="0" i="0" u="none" strike="noStrike" kern="1200" cap="none" spc="0" baseline="0">
                <a:ln>
                  <a:noFill/>
                </a:ln>
                <a:solidFill>
                  <a:srgbClr val="808080"/>
                </a:solidFill>
                <a:highlight>
                  <a:scrgbClr r="0" g="0" b="0">
                    <a:alpha val="0"/>
                  </a:scrgbClr>
                </a:highlight>
                <a:latin typeface="Calibri" pitchFamily="18"/>
                <a:ea typeface="Arial" pitchFamily="2"/>
                <a:cs typeface="Arial" pitchFamily="2"/>
              </a:rPr>
              <a:t>Syntax highlight</a:t>
            </a:r>
          </a:p>
          <a:p>
            <a:pPr marL="285750" marR="0" lvl="1" indent="-285750" rtl="0" hangingPunct="0">
              <a:lnSpc>
                <a:spcPct val="100000"/>
              </a:lnSpc>
              <a:spcBef>
                <a:spcPts val="0"/>
              </a:spcBef>
              <a:spcAft>
                <a:spcPts val="0"/>
              </a:spcAft>
              <a:buSzPct val="45000"/>
              <a:buFont typeface="Wingdings" panose="05000000000000000000" pitchFamily="2" charset="2"/>
              <a:buChar char="ü"/>
              <a:tabLst/>
            </a:pPr>
            <a:r>
              <a:rPr lang="en-US" b="0" i="0" u="none" strike="noStrike" kern="1200" cap="none" spc="0" baseline="0">
                <a:ln>
                  <a:noFill/>
                </a:ln>
                <a:solidFill>
                  <a:srgbClr val="808080"/>
                </a:solidFill>
                <a:highlight>
                  <a:scrgbClr r="0" g="0" b="0">
                    <a:alpha val="0"/>
                  </a:scrgbClr>
                </a:highlight>
                <a:latin typeface="Calibri" pitchFamily="18"/>
                <a:ea typeface="Arial" pitchFamily="2"/>
                <a:cs typeface="Arial" pitchFamily="2"/>
              </a:rPr>
              <a:t>VTL validation</a:t>
            </a:r>
          </a:p>
          <a:p>
            <a:pPr marL="285750" marR="0" lvl="1" indent="-285750" rtl="0" hangingPunct="0">
              <a:lnSpc>
                <a:spcPct val="100000"/>
              </a:lnSpc>
              <a:spcBef>
                <a:spcPts val="0"/>
              </a:spcBef>
              <a:spcAft>
                <a:spcPts val="0"/>
              </a:spcAft>
              <a:buSzPct val="45000"/>
              <a:buFont typeface="Wingdings" panose="05000000000000000000" pitchFamily="2" charset="2"/>
              <a:buChar char="ü"/>
              <a:tabLst/>
            </a:pPr>
            <a:r>
              <a:rPr lang="en-US" b="0" i="0" u="none" strike="noStrike" kern="1200" cap="none" spc="0" baseline="0">
                <a:ln>
                  <a:noFill/>
                </a:ln>
                <a:solidFill>
                  <a:srgbClr val="808080"/>
                </a:solidFill>
                <a:highlight>
                  <a:scrgbClr r="0" g="0" b="0">
                    <a:alpha val="0"/>
                  </a:scrgbClr>
                </a:highlight>
                <a:latin typeface="Calibri" pitchFamily="18"/>
                <a:ea typeface="Arial" pitchFamily="2"/>
                <a:cs typeface="Arial" pitchFamily="2"/>
              </a:rPr>
              <a:t>...</a:t>
            </a:r>
          </a:p>
        </p:txBody>
      </p:sp>
      <p:sp>
        <p:nvSpPr>
          <p:cNvPr id="3" name="CuadroTexto 2">
            <a:extLst>
              <a:ext uri="{FF2B5EF4-FFF2-40B4-BE49-F238E27FC236}">
                <a16:creationId xmlns:a16="http://schemas.microsoft.com/office/drawing/2014/main" id="{197DB17F-E0C4-CBF5-02CD-30695890C64C}"/>
              </a:ext>
            </a:extLst>
          </p:cNvPr>
          <p:cNvSpPr txBox="1"/>
          <p:nvPr/>
        </p:nvSpPr>
        <p:spPr>
          <a:xfrm>
            <a:off x="11418276" y="504092"/>
            <a:ext cx="492370" cy="276999"/>
          </a:xfrm>
          <a:prstGeom prst="rect">
            <a:avLst/>
          </a:prstGeom>
          <a:noFill/>
        </p:spPr>
        <p:txBody>
          <a:bodyPr wrap="square" rtlCol="0">
            <a:spAutoFit/>
          </a:bodyPr>
          <a:lstStyle/>
          <a:p>
            <a:r>
              <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rPr>
              <a:t>01</a:t>
            </a:r>
          </a:p>
        </p:txBody>
      </p:sp>
    </p:spTree>
    <p:extLst>
      <p:ext uri="{BB962C8B-B14F-4D97-AF65-F5344CB8AC3E}">
        <p14:creationId xmlns:p14="http://schemas.microsoft.com/office/powerpoint/2010/main" val="391843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3F2C-6132-E305-2F4F-6F95D1DE391A}"/>
              </a:ext>
            </a:extLst>
          </p:cNvPr>
          <p:cNvSpPr>
            <a:spLocks noGrp="1"/>
          </p:cNvSpPr>
          <p:nvPr>
            <p:ph type="title"/>
          </p:nvPr>
        </p:nvSpPr>
        <p:spPr/>
        <p:txBody>
          <a:bodyPr/>
          <a:lstStyle/>
          <a:p>
            <a:r>
              <a:rPr lang="en-US"/>
              <a:t>VTL Engine main features</a:t>
            </a:r>
          </a:p>
        </p:txBody>
      </p:sp>
      <p:graphicFrame>
        <p:nvGraphicFramePr>
          <p:cNvPr id="4" name="Diagram 3">
            <a:extLst>
              <a:ext uri="{FF2B5EF4-FFF2-40B4-BE49-F238E27FC236}">
                <a16:creationId xmlns:a16="http://schemas.microsoft.com/office/drawing/2014/main" id="{00DC96CC-64D5-BA54-E9DD-9154C784C8DA}"/>
              </a:ext>
            </a:extLst>
          </p:cNvPr>
          <p:cNvGraphicFramePr/>
          <p:nvPr>
            <p:extLst>
              <p:ext uri="{D42A27DB-BD31-4B8C-83A1-F6EECF244321}">
                <p14:modId xmlns:p14="http://schemas.microsoft.com/office/powerpoint/2010/main" val="1164482111"/>
              </p:ext>
            </p:extLst>
          </p:nvPr>
        </p:nvGraphicFramePr>
        <p:xfrm>
          <a:off x="2777924" y="1324708"/>
          <a:ext cx="6952229" cy="4675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B6EA293E-F255-F1A8-256C-709087D4D811}"/>
              </a:ext>
            </a:extLst>
          </p:cNvPr>
          <p:cNvSpPr txBox="1"/>
          <p:nvPr/>
        </p:nvSpPr>
        <p:spPr>
          <a:xfrm>
            <a:off x="11418276" y="504092"/>
            <a:ext cx="492370" cy="276999"/>
          </a:xfrm>
          <a:prstGeom prst="rect">
            <a:avLst/>
          </a:prstGeom>
          <a:noFill/>
        </p:spPr>
        <p:txBody>
          <a:bodyPr wrap="square" rtlCol="0">
            <a:spAutoFit/>
          </a:bodyPr>
          <a:lstStyle/>
          <a:p>
            <a:r>
              <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rPr>
              <a:t>02</a:t>
            </a:r>
          </a:p>
        </p:txBody>
      </p:sp>
    </p:spTree>
    <p:extLst>
      <p:ext uri="{BB962C8B-B14F-4D97-AF65-F5344CB8AC3E}">
        <p14:creationId xmlns:p14="http://schemas.microsoft.com/office/powerpoint/2010/main" val="71122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240452E-12D2-48D4-B45F-3BDF3EEEE8D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F43D051F-AAA1-4A16-AF33-EC15A638DD0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C573A6BE-E3B9-4A24-899A-EE67D3A5DD9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2ECEFA45-BBC2-4E0F-BE95-B837317F0EC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CBE85D0A-C149-421E-BF1C-ABF31D2D09E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F1D6A03-98C6-4358-A3CE-1E197E0186A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F3C92C80-802F-4876-BA93-0CE6E2DC922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CE9C0B7E-01B1-4D27-8EDF-D4A8E512575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2BAB30FE-5C2D-44AF-8902-867AB6FA185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EB39E17F-3976-40CA-9A39-150368FBFA93}"/>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24F3DD78-7276-4485-A781-C89C0543B34F}"/>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96A3E5F0-92BF-4E4D-97A3-487309D3FE2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C1C8"/>
        </a:solidFill>
        <a:effectLst/>
      </p:bgPr>
    </p:bg>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1981200" y="274637"/>
            <a:ext cx="8229600" cy="1143000"/>
          </a:xfrm>
          <a:prstGeom prst="rect">
            <a:avLst/>
          </a:prstGeom>
          <a:noFill/>
          <a:ln>
            <a:noFill/>
          </a:ln>
        </p:spPr>
        <p:txBody>
          <a:bodyPr spcFirstLastPara="1" wrap="square" lIns="91425" tIns="45700" rIns="91425" bIns="45700" anchor="ctr" anchorCtr="0">
            <a:noAutofit/>
          </a:bodyPr>
          <a:lstStyle/>
          <a:p>
            <a:pPr algn="ctr">
              <a:buClr>
                <a:schemeClr val="lt1"/>
              </a:buClr>
              <a:buSzPts val="4000"/>
            </a:pPr>
            <a:r>
              <a:rPr lang="en-US" sz="4000" dirty="0">
                <a:solidFill>
                  <a:schemeClr val="lt1"/>
                </a:solidFill>
              </a:rPr>
              <a:t>What does the engine do?</a:t>
            </a:r>
            <a:endParaRPr dirty="0"/>
          </a:p>
        </p:txBody>
      </p:sp>
      <p:sp>
        <p:nvSpPr>
          <p:cNvPr id="366" name="Shape 366"/>
          <p:cNvSpPr txBox="1"/>
          <p:nvPr/>
        </p:nvSpPr>
        <p:spPr>
          <a:xfrm>
            <a:off x="6695222" y="2222500"/>
            <a:ext cx="2884487" cy="588962"/>
          </a:xfrm>
          <a:prstGeom prst="rect">
            <a:avLst/>
          </a:prstGeom>
          <a:noFill/>
          <a:ln>
            <a:noFill/>
          </a:ln>
        </p:spPr>
        <p:txBody>
          <a:bodyPr spcFirstLastPara="1" wrap="square" lIns="91425" tIns="45700" rIns="91425" bIns="45700" anchor="ctr" anchorCtr="0">
            <a:noAutofit/>
          </a:bodyPr>
          <a:lstStyle/>
          <a:p>
            <a:pPr>
              <a:buClr>
                <a:srgbClr val="FFFFFF"/>
              </a:buClr>
              <a:buSzPts val="2800"/>
              <a:defRPr/>
            </a:pPr>
            <a:r>
              <a:rPr lang="en-US" sz="2800" dirty="0">
                <a:solidFill>
                  <a:srgbClr val="3F3F3F"/>
                </a:solidFill>
                <a:latin typeface="Calibri" panose="020F0502020204030204" pitchFamily="34" charset="0"/>
                <a:ea typeface="Calibri" panose="020F0502020204030204" pitchFamily="34" charset="0"/>
                <a:cs typeface="Calibri" panose="020F0502020204030204" pitchFamily="34" charset="0"/>
                <a:sym typeface="Source Sans Pro Light"/>
              </a:rPr>
              <a:t>Syntax validation</a:t>
            </a:r>
            <a:endParaRPr dirty="0">
              <a:solidFill>
                <a:srgbClr val="3F3F3F"/>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67" name="Shape 367"/>
          <p:cNvCxnSpPr>
            <a:cxnSpLocks/>
          </p:cNvCxnSpPr>
          <p:nvPr/>
        </p:nvCxnSpPr>
        <p:spPr>
          <a:xfrm>
            <a:off x="6096000" y="1571625"/>
            <a:ext cx="0" cy="548640"/>
          </a:xfrm>
          <a:prstGeom prst="straightConnector1">
            <a:avLst/>
          </a:prstGeom>
          <a:noFill/>
          <a:ln w="9525" cap="flat" cmpd="sng">
            <a:solidFill>
              <a:schemeClr val="lt1"/>
            </a:solidFill>
            <a:prstDash val="solid"/>
            <a:miter lim="800000"/>
            <a:headEnd type="oval" w="med" len="med"/>
            <a:tailEnd type="oval" w="med" len="med"/>
          </a:ln>
        </p:spPr>
      </p:cxnSp>
      <p:cxnSp>
        <p:nvCxnSpPr>
          <p:cNvPr id="368" name="Shape 368"/>
          <p:cNvCxnSpPr/>
          <p:nvPr/>
        </p:nvCxnSpPr>
        <p:spPr>
          <a:xfrm>
            <a:off x="6096000" y="4676776"/>
            <a:ext cx="0" cy="2181225"/>
          </a:xfrm>
          <a:prstGeom prst="straightConnector1">
            <a:avLst/>
          </a:prstGeom>
          <a:noFill/>
          <a:ln w="9525" cap="flat" cmpd="sng">
            <a:solidFill>
              <a:schemeClr val="lt1"/>
            </a:solidFill>
            <a:prstDash val="solid"/>
            <a:miter lim="800000"/>
            <a:headEnd type="oval" w="med" len="med"/>
            <a:tailEnd type="none" w="med" len="med"/>
          </a:ln>
        </p:spPr>
      </p:cxnSp>
      <p:pic>
        <p:nvPicPr>
          <p:cNvPr id="372" name="Shape 372"/>
          <p:cNvPicPr preferRelativeResize="0"/>
          <p:nvPr/>
        </p:nvPicPr>
        <p:blipFill>
          <a:blip r:embed="rId3">
            <a:alphaModFix/>
          </a:blip>
          <a:stretch>
            <a:fillRect/>
          </a:stretch>
        </p:blipFill>
        <p:spPr>
          <a:xfrm>
            <a:off x="10775461" y="274637"/>
            <a:ext cx="581860" cy="415925"/>
          </a:xfrm>
          <a:prstGeom prst="rect">
            <a:avLst/>
          </a:prstGeom>
          <a:noFill/>
          <a:ln>
            <a:noFill/>
          </a:ln>
        </p:spPr>
      </p:pic>
      <p:pic>
        <p:nvPicPr>
          <p:cNvPr id="20" name="Picture 19">
            <a:extLst>
              <a:ext uri="{FF2B5EF4-FFF2-40B4-BE49-F238E27FC236}">
                <a16:creationId xmlns:a16="http://schemas.microsoft.com/office/drawing/2014/main" id="{BC66C790-2CD0-4D91-8848-6087C8832C93}"/>
              </a:ext>
            </a:extLst>
          </p:cNvPr>
          <p:cNvPicPr>
            <a:picLocks noChangeAspect="1"/>
          </p:cNvPicPr>
          <p:nvPr/>
        </p:nvPicPr>
        <p:blipFill>
          <a:blip r:embed="rId4"/>
          <a:stretch>
            <a:fillRect/>
          </a:stretch>
        </p:blipFill>
        <p:spPr>
          <a:xfrm>
            <a:off x="6892562" y="2959100"/>
            <a:ext cx="609601" cy="609601"/>
          </a:xfrm>
          <a:prstGeom prst="rect">
            <a:avLst/>
          </a:prstGeom>
        </p:spPr>
      </p:pic>
      <p:sp>
        <p:nvSpPr>
          <p:cNvPr id="21" name="Arrow: Right 20">
            <a:extLst>
              <a:ext uri="{FF2B5EF4-FFF2-40B4-BE49-F238E27FC236}">
                <a16:creationId xmlns:a16="http://schemas.microsoft.com/office/drawing/2014/main" id="{AA1EF05B-28AE-49E6-A62B-1D544754180E}"/>
              </a:ext>
            </a:extLst>
          </p:cNvPr>
          <p:cNvSpPr/>
          <p:nvPr/>
        </p:nvSpPr>
        <p:spPr>
          <a:xfrm>
            <a:off x="7523941" y="3108959"/>
            <a:ext cx="310896" cy="2560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
              <a:solidFill>
                <a:srgbClr val="FFFFFF"/>
              </a:solidFill>
              <a:latin typeface="Arial"/>
            </a:endParaRPr>
          </a:p>
        </p:txBody>
      </p:sp>
      <p:sp>
        <p:nvSpPr>
          <p:cNvPr id="22" name="TextBox 21">
            <a:extLst>
              <a:ext uri="{FF2B5EF4-FFF2-40B4-BE49-F238E27FC236}">
                <a16:creationId xmlns:a16="http://schemas.microsoft.com/office/drawing/2014/main" id="{656455AE-26BB-4C54-84B1-D547F02645C1}"/>
              </a:ext>
            </a:extLst>
          </p:cNvPr>
          <p:cNvSpPr txBox="1"/>
          <p:nvPr/>
        </p:nvSpPr>
        <p:spPr>
          <a:xfrm>
            <a:off x="7906356" y="3057216"/>
            <a:ext cx="1673352" cy="369332"/>
          </a:xfrm>
          <a:prstGeom prst="rect">
            <a:avLst/>
          </a:prstGeom>
          <a:noFill/>
        </p:spPr>
        <p:txBody>
          <a:bodyPr wrap="square" rtlCol="0">
            <a:spAutoFit/>
          </a:bodyPr>
          <a:lstStyle/>
          <a:p>
            <a:pPr>
              <a:defRPr/>
            </a:pPr>
            <a:r>
              <a:rPr lang="en-US" sz="1800" dirty="0">
                <a:latin typeface="Calibri" panose="020F0502020204030204" pitchFamily="34" charset="0"/>
                <a:ea typeface="Calibri" panose="020F0502020204030204" pitchFamily="34" charset="0"/>
                <a:cs typeface="Calibri" panose="020F0502020204030204" pitchFamily="34" charset="0"/>
              </a:rPr>
              <a:t>No errors!</a:t>
            </a:r>
            <a:endParaRPr lang="es-ES" sz="1800" dirty="0">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154F32DF-7C80-4D8B-A8EA-2F07D9376D17}"/>
              </a:ext>
            </a:extLst>
          </p:cNvPr>
          <p:cNvPicPr>
            <a:picLocks noChangeAspect="1"/>
          </p:cNvPicPr>
          <p:nvPr/>
        </p:nvPicPr>
        <p:blipFill>
          <a:blip r:embed="rId4"/>
          <a:stretch>
            <a:fillRect/>
          </a:stretch>
        </p:blipFill>
        <p:spPr>
          <a:xfrm>
            <a:off x="2089627" y="5186621"/>
            <a:ext cx="609601" cy="609601"/>
          </a:xfrm>
          <a:prstGeom prst="rect">
            <a:avLst/>
          </a:prstGeom>
        </p:spPr>
      </p:pic>
      <p:sp>
        <p:nvSpPr>
          <p:cNvPr id="26" name="Arrow: Right 25">
            <a:extLst>
              <a:ext uri="{FF2B5EF4-FFF2-40B4-BE49-F238E27FC236}">
                <a16:creationId xmlns:a16="http://schemas.microsoft.com/office/drawing/2014/main" id="{EC66652C-4637-40ED-A6CE-6625920C824E}"/>
              </a:ext>
            </a:extLst>
          </p:cNvPr>
          <p:cNvSpPr/>
          <p:nvPr/>
        </p:nvSpPr>
        <p:spPr>
          <a:xfrm>
            <a:off x="2635281" y="5336480"/>
            <a:ext cx="310896" cy="2560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
              <a:solidFill>
                <a:srgbClr val="FFFFFF"/>
              </a:solidFill>
              <a:latin typeface="Arial"/>
            </a:endParaRPr>
          </a:p>
        </p:txBody>
      </p:sp>
      <p:sp>
        <p:nvSpPr>
          <p:cNvPr id="7" name="Rectangle 6">
            <a:extLst>
              <a:ext uri="{FF2B5EF4-FFF2-40B4-BE49-F238E27FC236}">
                <a16:creationId xmlns:a16="http://schemas.microsoft.com/office/drawing/2014/main" id="{447E4419-98BD-4769-8993-D1A694BE38CB}"/>
              </a:ext>
            </a:extLst>
          </p:cNvPr>
          <p:cNvSpPr/>
          <p:nvPr/>
        </p:nvSpPr>
        <p:spPr>
          <a:xfrm>
            <a:off x="4942551" y="5925372"/>
            <a:ext cx="411474" cy="36937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rgbClr val="5C5C5C"/>
                </a:solidFill>
                <a:latin typeface="Arial"/>
              </a:rPr>
              <a:t>A</a:t>
            </a:r>
            <a:endParaRPr lang="es-ES" dirty="0">
              <a:solidFill>
                <a:srgbClr val="5C5C5C"/>
              </a:solidFill>
              <a:latin typeface="Arial"/>
            </a:endParaRPr>
          </a:p>
        </p:txBody>
      </p:sp>
      <p:sp>
        <p:nvSpPr>
          <p:cNvPr id="32" name="Rectangle 31">
            <a:extLst>
              <a:ext uri="{FF2B5EF4-FFF2-40B4-BE49-F238E27FC236}">
                <a16:creationId xmlns:a16="http://schemas.microsoft.com/office/drawing/2014/main" id="{AF069CF1-21AB-482D-A44F-0FF7171FAE06}"/>
              </a:ext>
            </a:extLst>
          </p:cNvPr>
          <p:cNvSpPr/>
          <p:nvPr/>
        </p:nvSpPr>
        <p:spPr>
          <a:xfrm>
            <a:off x="4400898" y="5555996"/>
            <a:ext cx="411474" cy="36937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rgbClr val="5C5C5C"/>
                </a:solidFill>
                <a:latin typeface="Arial"/>
              </a:rPr>
              <a:t>B</a:t>
            </a:r>
            <a:endParaRPr lang="es-ES" dirty="0">
              <a:solidFill>
                <a:srgbClr val="5C5C5C"/>
              </a:solidFill>
              <a:latin typeface="Arial"/>
            </a:endParaRPr>
          </a:p>
        </p:txBody>
      </p:sp>
      <p:sp>
        <p:nvSpPr>
          <p:cNvPr id="33" name="Rectangle 32">
            <a:extLst>
              <a:ext uri="{FF2B5EF4-FFF2-40B4-BE49-F238E27FC236}">
                <a16:creationId xmlns:a16="http://schemas.microsoft.com/office/drawing/2014/main" id="{DA8A8900-244B-4A23-AB3C-E62A6DEA5185}"/>
              </a:ext>
            </a:extLst>
          </p:cNvPr>
          <p:cNvSpPr/>
          <p:nvPr/>
        </p:nvSpPr>
        <p:spPr>
          <a:xfrm>
            <a:off x="3834066" y="5186620"/>
            <a:ext cx="411474" cy="36937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rgbClr val="5C5C5C"/>
                </a:solidFill>
                <a:latin typeface="Arial"/>
              </a:rPr>
              <a:t>C</a:t>
            </a:r>
            <a:endParaRPr lang="es-ES" dirty="0">
              <a:solidFill>
                <a:srgbClr val="5C5C5C"/>
              </a:solidFill>
              <a:latin typeface="Arial"/>
            </a:endParaRPr>
          </a:p>
        </p:txBody>
      </p:sp>
      <p:sp>
        <p:nvSpPr>
          <p:cNvPr id="34" name="Rectangle 33">
            <a:extLst>
              <a:ext uri="{FF2B5EF4-FFF2-40B4-BE49-F238E27FC236}">
                <a16:creationId xmlns:a16="http://schemas.microsoft.com/office/drawing/2014/main" id="{00283B3F-47B9-44CE-9923-78B41672EF43}"/>
              </a:ext>
            </a:extLst>
          </p:cNvPr>
          <p:cNvSpPr/>
          <p:nvPr/>
        </p:nvSpPr>
        <p:spPr>
          <a:xfrm>
            <a:off x="3282130" y="4750492"/>
            <a:ext cx="411474" cy="36937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rgbClr val="5C5C5C"/>
                </a:solidFill>
                <a:latin typeface="Arial"/>
              </a:rPr>
              <a:t>D</a:t>
            </a:r>
            <a:endParaRPr lang="es-ES" dirty="0">
              <a:solidFill>
                <a:srgbClr val="5C5C5C"/>
              </a:solidFill>
              <a:latin typeface="Arial"/>
            </a:endParaRPr>
          </a:p>
        </p:txBody>
      </p:sp>
      <p:sp>
        <p:nvSpPr>
          <p:cNvPr id="8" name="Arrow: Bent-Up 7">
            <a:extLst>
              <a:ext uri="{FF2B5EF4-FFF2-40B4-BE49-F238E27FC236}">
                <a16:creationId xmlns:a16="http://schemas.microsoft.com/office/drawing/2014/main" id="{CBEF48D2-A7C8-45E8-9DAA-5303CB5FA0E6}"/>
              </a:ext>
            </a:extLst>
          </p:cNvPr>
          <p:cNvSpPr/>
          <p:nvPr/>
        </p:nvSpPr>
        <p:spPr>
          <a:xfrm rot="5400000">
            <a:off x="3433945" y="5057229"/>
            <a:ext cx="407561" cy="411462"/>
          </a:xfrm>
          <a:prstGeom prst="bentUp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
              <a:solidFill>
                <a:srgbClr val="FFFFFF"/>
              </a:solidFill>
              <a:latin typeface="Arial"/>
            </a:endParaRPr>
          </a:p>
        </p:txBody>
      </p:sp>
      <p:sp>
        <p:nvSpPr>
          <p:cNvPr id="36" name="Arrow: Bent-Up 35">
            <a:extLst>
              <a:ext uri="{FF2B5EF4-FFF2-40B4-BE49-F238E27FC236}">
                <a16:creationId xmlns:a16="http://schemas.microsoft.com/office/drawing/2014/main" id="{4A246FD0-0091-4912-AD2C-48A2AC264B62}"/>
              </a:ext>
            </a:extLst>
          </p:cNvPr>
          <p:cNvSpPr/>
          <p:nvPr/>
        </p:nvSpPr>
        <p:spPr>
          <a:xfrm rot="5400000">
            <a:off x="3991387" y="5450149"/>
            <a:ext cx="407561" cy="411462"/>
          </a:xfrm>
          <a:prstGeom prst="bentUp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
              <a:solidFill>
                <a:srgbClr val="FFFFFF"/>
              </a:solidFill>
              <a:latin typeface="Arial"/>
            </a:endParaRPr>
          </a:p>
        </p:txBody>
      </p:sp>
      <p:sp>
        <p:nvSpPr>
          <p:cNvPr id="37" name="Arrow: Bent-Up 36">
            <a:extLst>
              <a:ext uri="{FF2B5EF4-FFF2-40B4-BE49-F238E27FC236}">
                <a16:creationId xmlns:a16="http://schemas.microsoft.com/office/drawing/2014/main" id="{D18810BF-05D0-43B2-A908-E2770CB29BD1}"/>
              </a:ext>
            </a:extLst>
          </p:cNvPr>
          <p:cNvSpPr/>
          <p:nvPr/>
        </p:nvSpPr>
        <p:spPr>
          <a:xfrm rot="5400000">
            <a:off x="4545420" y="5843177"/>
            <a:ext cx="407561" cy="411462"/>
          </a:xfrm>
          <a:prstGeom prst="bentUp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
              <a:solidFill>
                <a:srgbClr val="FFFFFF"/>
              </a:solidFill>
              <a:latin typeface="Arial"/>
            </a:endParaRPr>
          </a:p>
        </p:txBody>
      </p:sp>
      <p:sp>
        <p:nvSpPr>
          <p:cNvPr id="41" name="Shape 366">
            <a:extLst>
              <a:ext uri="{FF2B5EF4-FFF2-40B4-BE49-F238E27FC236}">
                <a16:creationId xmlns:a16="http://schemas.microsoft.com/office/drawing/2014/main" id="{A58FA2B0-82CB-4C67-B3AF-2F51492E6A2C}"/>
              </a:ext>
            </a:extLst>
          </p:cNvPr>
          <p:cNvSpPr txBox="1"/>
          <p:nvPr/>
        </p:nvSpPr>
        <p:spPr>
          <a:xfrm>
            <a:off x="2401213" y="3729142"/>
            <a:ext cx="2884487" cy="588962"/>
          </a:xfrm>
          <a:prstGeom prst="rect">
            <a:avLst/>
          </a:prstGeom>
          <a:noFill/>
          <a:ln>
            <a:noFill/>
          </a:ln>
        </p:spPr>
        <p:txBody>
          <a:bodyPr spcFirstLastPara="1" wrap="square" lIns="91425" tIns="45700" rIns="91425" bIns="45700" anchor="ctr" anchorCtr="0">
            <a:noAutofit/>
          </a:bodyPr>
          <a:lstStyle/>
          <a:p>
            <a:pPr>
              <a:buClr>
                <a:srgbClr val="FFFFFF"/>
              </a:buClr>
              <a:buSzPts val="2800"/>
              <a:defRPr/>
            </a:pPr>
            <a:r>
              <a:rPr lang="en-US" sz="2800" dirty="0">
                <a:solidFill>
                  <a:srgbClr val="3F3F3F"/>
                </a:solidFill>
                <a:latin typeface="Calibri" panose="020F0502020204030204" pitchFamily="34" charset="0"/>
                <a:ea typeface="Calibri" panose="020F0502020204030204" pitchFamily="34" charset="0"/>
                <a:cs typeface="Calibri" panose="020F0502020204030204" pitchFamily="34" charset="0"/>
                <a:sym typeface="Source Sans Pro Light"/>
              </a:rPr>
              <a:t>Transformation graph generation</a:t>
            </a:r>
            <a:endParaRPr dirty="0">
              <a:solidFill>
                <a:srgbClr val="3F3F3F"/>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5" name="Shape 367">
            <a:extLst>
              <a:ext uri="{FF2B5EF4-FFF2-40B4-BE49-F238E27FC236}">
                <a16:creationId xmlns:a16="http://schemas.microsoft.com/office/drawing/2014/main" id="{467D7DAB-7DD6-4144-BFAA-1AD967E19D29}"/>
              </a:ext>
            </a:extLst>
          </p:cNvPr>
          <p:cNvCxnSpPr>
            <a:cxnSpLocks/>
          </p:cNvCxnSpPr>
          <p:nvPr/>
        </p:nvCxnSpPr>
        <p:spPr>
          <a:xfrm>
            <a:off x="6096000" y="3062107"/>
            <a:ext cx="0" cy="660399"/>
          </a:xfrm>
          <a:prstGeom prst="straightConnector1">
            <a:avLst/>
          </a:prstGeom>
          <a:noFill/>
          <a:ln w="9525" cap="flat" cmpd="sng">
            <a:solidFill>
              <a:schemeClr val="lt1"/>
            </a:solidFill>
            <a:prstDash val="solid"/>
            <a:miter lim="800000"/>
            <a:headEnd type="oval" w="med" len="med"/>
            <a:tailEnd type="oval" w="med" len="med"/>
          </a:ln>
        </p:spPr>
      </p:cxnSp>
      <p:sp>
        <p:nvSpPr>
          <p:cNvPr id="48" name="Shape 421">
            <a:extLst>
              <a:ext uri="{FF2B5EF4-FFF2-40B4-BE49-F238E27FC236}">
                <a16:creationId xmlns:a16="http://schemas.microsoft.com/office/drawing/2014/main" id="{89C15F44-A579-4B9D-8AFE-8AB29154E705}"/>
              </a:ext>
            </a:extLst>
          </p:cNvPr>
          <p:cNvSpPr/>
          <p:nvPr/>
        </p:nvSpPr>
        <p:spPr>
          <a:xfrm>
            <a:off x="11357341" y="285748"/>
            <a:ext cx="327025" cy="393700"/>
          </a:xfrm>
          <a:prstGeom prst="flowChartOffpageConnector">
            <a:avLst/>
          </a:prstGeom>
          <a:solidFill>
            <a:schemeClr val="bg1"/>
          </a:solidFill>
          <a:ln>
            <a:noFill/>
          </a:ln>
        </p:spPr>
        <p:txBody>
          <a:bodyPr spcFirstLastPara="1" wrap="square" lIns="91425" tIns="45700" rIns="91425" bIns="45700" anchor="ctr" anchorCtr="0">
            <a:noAutofit/>
          </a:bodyPr>
          <a:lstStyle/>
          <a:p>
            <a:pPr algn="ctr">
              <a:buClr>
                <a:srgbClr val="FFFFFF"/>
              </a:buClr>
              <a:buSzPts val="1100"/>
              <a:defRPr/>
            </a:pPr>
            <a:endParaRPr lang="es-ES" dirty="0">
              <a:solidFill>
                <a:srgbClr val="FFFFFF">
                  <a:lumMod val="50000"/>
                </a:srgbClr>
              </a:solidFill>
            </a:endParaRPr>
          </a:p>
        </p:txBody>
      </p:sp>
      <p:sp>
        <p:nvSpPr>
          <p:cNvPr id="49" name="Oval 48">
            <a:extLst>
              <a:ext uri="{FF2B5EF4-FFF2-40B4-BE49-F238E27FC236}">
                <a16:creationId xmlns:a16="http://schemas.microsoft.com/office/drawing/2014/main" id="{AEEB2BA0-344A-472C-BB92-F4E5AB19B65F}"/>
              </a:ext>
            </a:extLst>
          </p:cNvPr>
          <p:cNvSpPr/>
          <p:nvPr/>
        </p:nvSpPr>
        <p:spPr>
          <a:xfrm>
            <a:off x="6451951" y="2150682"/>
            <a:ext cx="274320" cy="2698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dirty="0">
                <a:solidFill>
                  <a:srgbClr val="FFFFFF"/>
                </a:solidFill>
                <a:latin typeface="Calibri" panose="020F0502020204030204" pitchFamily="34" charset="0"/>
                <a:cs typeface="Calibri" panose="020F0502020204030204" pitchFamily="34" charset="0"/>
              </a:rPr>
              <a:t>1</a:t>
            </a:r>
            <a:endParaRPr lang="es-ES" sz="1200" dirty="0">
              <a:solidFill>
                <a:srgbClr val="FFFFFF"/>
              </a:solidFill>
              <a:latin typeface="Calibri" panose="020F0502020204030204" pitchFamily="34" charset="0"/>
              <a:cs typeface="Calibri" panose="020F0502020204030204" pitchFamily="34" charset="0"/>
            </a:endParaRPr>
          </a:p>
        </p:txBody>
      </p:sp>
      <p:sp>
        <p:nvSpPr>
          <p:cNvPr id="50" name="Oval 49">
            <a:extLst>
              <a:ext uri="{FF2B5EF4-FFF2-40B4-BE49-F238E27FC236}">
                <a16:creationId xmlns:a16="http://schemas.microsoft.com/office/drawing/2014/main" id="{D11368E1-45E8-496A-A43F-47420DBAB017}"/>
              </a:ext>
            </a:extLst>
          </p:cNvPr>
          <p:cNvSpPr/>
          <p:nvPr/>
        </p:nvSpPr>
        <p:spPr>
          <a:xfrm>
            <a:off x="2146651" y="3704896"/>
            <a:ext cx="274320" cy="2698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dirty="0">
                <a:solidFill>
                  <a:srgbClr val="FFFFFF"/>
                </a:solidFill>
                <a:latin typeface="Calibri" panose="020F0502020204030204" pitchFamily="34" charset="0"/>
                <a:cs typeface="Calibri" panose="020F0502020204030204" pitchFamily="34" charset="0"/>
              </a:rPr>
              <a:t>2</a:t>
            </a:r>
            <a:endParaRPr lang="es-ES" sz="1200" dirty="0">
              <a:solidFill>
                <a:srgbClr val="FFFFFF"/>
              </a:solidFill>
              <a:latin typeface="Calibri" panose="020F0502020204030204" pitchFamily="34" charset="0"/>
              <a:cs typeface="Calibri" panose="020F0502020204030204" pitchFamily="34" charset="0"/>
            </a:endParaRPr>
          </a:p>
        </p:txBody>
      </p:sp>
      <p:pic>
        <p:nvPicPr>
          <p:cNvPr id="27" name="Google Shape;320;p38">
            <a:extLst>
              <a:ext uri="{FF2B5EF4-FFF2-40B4-BE49-F238E27FC236}">
                <a16:creationId xmlns:a16="http://schemas.microsoft.com/office/drawing/2014/main" id="{D78BB29E-E32D-48AF-B17C-CA189E3148CF}"/>
              </a:ext>
            </a:extLst>
          </p:cNvPr>
          <p:cNvPicPr preferRelativeResize="0"/>
          <p:nvPr/>
        </p:nvPicPr>
        <p:blipFill rotWithShape="1">
          <a:blip r:embed="rId5">
            <a:alphaModFix/>
          </a:blip>
          <a:srcRect/>
          <a:stretch/>
        </p:blipFill>
        <p:spPr>
          <a:xfrm>
            <a:off x="5801833" y="3866378"/>
            <a:ext cx="609601" cy="660399"/>
          </a:xfrm>
          <a:prstGeom prst="rect">
            <a:avLst/>
          </a:prstGeom>
          <a:solidFill>
            <a:srgbClr val="70C1C8"/>
          </a:solidFill>
          <a:ln>
            <a:noFill/>
          </a:ln>
        </p:spPr>
      </p:pic>
      <p:pic>
        <p:nvPicPr>
          <p:cNvPr id="28" name="Google Shape;320;p38">
            <a:extLst>
              <a:ext uri="{FF2B5EF4-FFF2-40B4-BE49-F238E27FC236}">
                <a16:creationId xmlns:a16="http://schemas.microsoft.com/office/drawing/2014/main" id="{DCB90590-7156-4187-ABCA-8BE0B4124834}"/>
              </a:ext>
            </a:extLst>
          </p:cNvPr>
          <p:cNvPicPr preferRelativeResize="0"/>
          <p:nvPr/>
        </p:nvPicPr>
        <p:blipFill rotWithShape="1">
          <a:blip r:embed="rId5">
            <a:alphaModFix/>
          </a:blip>
          <a:srcRect/>
          <a:stretch/>
        </p:blipFill>
        <p:spPr>
          <a:xfrm>
            <a:off x="5795130" y="2252988"/>
            <a:ext cx="609601" cy="660399"/>
          </a:xfrm>
          <a:prstGeom prst="rect">
            <a:avLst/>
          </a:prstGeom>
          <a:solidFill>
            <a:srgbClr val="70C1C8"/>
          </a:solidFill>
          <a:ln>
            <a:noFill/>
          </a:ln>
        </p:spPr>
      </p:pic>
      <p:sp>
        <p:nvSpPr>
          <p:cNvPr id="2" name="Shape 364">
            <a:extLst>
              <a:ext uri="{FF2B5EF4-FFF2-40B4-BE49-F238E27FC236}">
                <a16:creationId xmlns:a16="http://schemas.microsoft.com/office/drawing/2014/main" id="{C032F1B1-D318-2240-423F-90F86556A091}"/>
              </a:ext>
            </a:extLst>
          </p:cNvPr>
          <p:cNvSpPr txBox="1"/>
          <p:nvPr/>
        </p:nvSpPr>
        <p:spPr>
          <a:xfrm>
            <a:off x="1968603" y="1696901"/>
            <a:ext cx="2547917" cy="1268730"/>
          </a:xfrm>
          <a:prstGeom prst="rect">
            <a:avLst/>
          </a:prstGeom>
          <a:solidFill>
            <a:schemeClr val="tx1"/>
          </a:solidFill>
          <a:ln>
            <a:noFill/>
          </a:ln>
        </p:spPr>
        <p:txBody>
          <a:bodyPr spcFirstLastPara="1" wrap="square" lIns="91425" tIns="45700" rIns="91425" bIns="45700" anchor="ctr" anchorCtr="0">
            <a:noAutofit/>
          </a:bodyPr>
          <a:lstStyle/>
          <a:p>
            <a:pPr>
              <a:buClr>
                <a:srgbClr val="FFFFFF"/>
              </a:buClr>
              <a:buSzPts val="1800"/>
              <a:defRPr/>
            </a:pPr>
            <a:r>
              <a:rPr lang="en-US" sz="1800" dirty="0">
                <a:solidFill>
                  <a:srgbClr val="FFFFFF"/>
                </a:solidFill>
                <a:latin typeface="Source Sans Pro Light"/>
                <a:ea typeface="Source Sans Pro Light"/>
                <a:cs typeface="Source Sans Pro Light"/>
                <a:sym typeface="Source Sans Pro Light"/>
              </a:rPr>
              <a:t>C := round(D, 0)</a:t>
            </a:r>
            <a:r>
              <a:rPr lang="es-ES" sz="1800" dirty="0">
                <a:solidFill>
                  <a:srgbClr val="FFFFFF"/>
                </a:solidFill>
                <a:latin typeface="Source Sans Pro Light"/>
                <a:ea typeface="Source Sans Pro Light"/>
                <a:cs typeface="Source Sans Pro Light"/>
                <a:sym typeface="Source Sans Pro Light"/>
              </a:rPr>
              <a:t>;</a:t>
            </a:r>
            <a:endParaRPr lang="en-US" sz="1800" dirty="0">
              <a:solidFill>
                <a:srgbClr val="FFFFFF"/>
              </a:solidFill>
              <a:latin typeface="Source Sans Pro Light"/>
              <a:ea typeface="Source Sans Pro Light"/>
              <a:cs typeface="Source Sans Pro Light"/>
              <a:sym typeface="Source Sans Pro Light"/>
            </a:endParaRPr>
          </a:p>
          <a:p>
            <a:pPr>
              <a:buClr>
                <a:srgbClr val="FFFFFF"/>
              </a:buClr>
              <a:buSzPts val="1800"/>
              <a:defRPr/>
            </a:pPr>
            <a:r>
              <a:rPr lang="en-US" sz="1800" dirty="0">
                <a:solidFill>
                  <a:srgbClr val="FFFFFF"/>
                </a:solidFill>
                <a:latin typeface="Source Sans Pro Light"/>
                <a:ea typeface="Source Sans Pro Light"/>
                <a:cs typeface="Source Sans Pro Light"/>
                <a:sym typeface="Source Sans Pro Light"/>
              </a:rPr>
              <a:t>B := C [keep var1];</a:t>
            </a:r>
          </a:p>
          <a:p>
            <a:pPr>
              <a:buClr>
                <a:srgbClr val="FFFFFF"/>
              </a:buClr>
              <a:buSzPts val="1800"/>
              <a:defRPr/>
            </a:pPr>
            <a:r>
              <a:rPr lang="en-US" sz="1800" dirty="0">
                <a:solidFill>
                  <a:srgbClr val="FFFFFF"/>
                </a:solidFill>
                <a:latin typeface="Source Sans Pro Light"/>
                <a:ea typeface="Source Sans Pro Light"/>
                <a:cs typeface="Source Sans Pro Light"/>
                <a:sym typeface="Source Sans Pro Light"/>
              </a:rPr>
              <a:t>A := B [filter var1 &gt; 10];</a:t>
            </a:r>
          </a:p>
        </p:txBody>
      </p:sp>
      <p:sp>
        <p:nvSpPr>
          <p:cNvPr id="3" name="CuadroTexto 2">
            <a:extLst>
              <a:ext uri="{FF2B5EF4-FFF2-40B4-BE49-F238E27FC236}">
                <a16:creationId xmlns:a16="http://schemas.microsoft.com/office/drawing/2014/main" id="{A7E53242-A498-BFFD-FA1D-2420C2B86DD7}"/>
              </a:ext>
            </a:extLst>
          </p:cNvPr>
          <p:cNvSpPr txBox="1"/>
          <p:nvPr/>
        </p:nvSpPr>
        <p:spPr>
          <a:xfrm>
            <a:off x="11367455" y="344098"/>
            <a:ext cx="492370" cy="276999"/>
          </a:xfrm>
          <a:prstGeom prst="rect">
            <a:avLst/>
          </a:prstGeom>
          <a:noFill/>
        </p:spPr>
        <p:txBody>
          <a:bodyPr wrap="square" rtlCol="0">
            <a:spAutoFit/>
          </a:bodyPr>
          <a:lstStyle/>
          <a:p>
            <a:r>
              <a:rPr lang="en-GB" sz="1200" dirty="0">
                <a:solidFill>
                  <a:srgbClr val="00B0F0"/>
                </a:solidFill>
                <a:latin typeface="Calibri" panose="020F0502020204030204" pitchFamily="34" charset="0"/>
                <a:ea typeface="Calibri" panose="020F0502020204030204" pitchFamily="34" charset="0"/>
                <a:cs typeface="Calibri" panose="020F0502020204030204" pitchFamily="34" charset="0"/>
              </a:rPr>
              <a:t>03</a:t>
            </a:r>
          </a:p>
        </p:txBody>
      </p:sp>
    </p:spTree>
    <p:extLst>
      <p:ext uri="{BB962C8B-B14F-4D97-AF65-F5344CB8AC3E}">
        <p14:creationId xmlns:p14="http://schemas.microsoft.com/office/powerpoint/2010/main" val="1645240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animBg="1"/>
      <p:bldP spid="32" grpId="0" animBg="1"/>
      <p:bldP spid="33" grpId="0" animBg="1"/>
      <p:bldP spid="34" grpId="0" animBg="1"/>
      <p:bldP spid="8" grpId="0" animBg="1"/>
      <p:bldP spid="36" grpId="0" animBg="1"/>
      <p:bldP spid="37" grpId="0" animBg="1"/>
      <p:bldP spid="41" grpId="0"/>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C1C8"/>
        </a:solidFill>
        <a:effectLst/>
      </p:bgPr>
    </p:bg>
    <p:spTree>
      <p:nvGrpSpPr>
        <p:cNvPr id="1" name="Shape 376"/>
        <p:cNvGrpSpPr/>
        <p:nvPr/>
      </p:nvGrpSpPr>
      <p:grpSpPr>
        <a:xfrm>
          <a:off x="0" y="0"/>
          <a:ext cx="0" cy="0"/>
          <a:chOff x="0" y="0"/>
          <a:chExt cx="0" cy="0"/>
        </a:xfrm>
      </p:grpSpPr>
      <p:sp>
        <p:nvSpPr>
          <p:cNvPr id="378" name="Shape 378"/>
          <p:cNvSpPr txBox="1"/>
          <p:nvPr/>
        </p:nvSpPr>
        <p:spPr>
          <a:xfrm>
            <a:off x="7420655" y="2468730"/>
            <a:ext cx="2884487" cy="588962"/>
          </a:xfrm>
          <a:prstGeom prst="rect">
            <a:avLst/>
          </a:prstGeom>
          <a:noFill/>
          <a:ln>
            <a:noFill/>
          </a:ln>
        </p:spPr>
        <p:txBody>
          <a:bodyPr spcFirstLastPara="1" wrap="square" lIns="91425" tIns="45700" rIns="91425" bIns="45700" anchor="ctr" anchorCtr="0">
            <a:noAutofit/>
          </a:bodyPr>
          <a:lstStyle/>
          <a:p>
            <a:pPr>
              <a:buClr>
                <a:srgbClr val="FFFFFF"/>
              </a:buClr>
              <a:buSzPts val="2800"/>
              <a:defRPr/>
            </a:pPr>
            <a:r>
              <a:rPr lang="en-US" sz="2800" dirty="0">
                <a:solidFill>
                  <a:srgbClr val="3F3F3F"/>
                </a:solidFill>
                <a:latin typeface="Source Sans Pro Light"/>
                <a:ea typeface="Source Sans Pro Light"/>
                <a:cs typeface="Source Sans Pro Light"/>
                <a:sym typeface="Source Sans Pro Light"/>
              </a:rPr>
              <a:t>Semantic validation</a:t>
            </a:r>
          </a:p>
        </p:txBody>
      </p:sp>
      <p:cxnSp>
        <p:nvCxnSpPr>
          <p:cNvPr id="379" name="Shape 379"/>
          <p:cNvCxnSpPr>
            <a:cxnSpLocks/>
          </p:cNvCxnSpPr>
          <p:nvPr/>
        </p:nvCxnSpPr>
        <p:spPr>
          <a:xfrm>
            <a:off x="6096000" y="0"/>
            <a:ext cx="0" cy="2834640"/>
          </a:xfrm>
          <a:prstGeom prst="straightConnector1">
            <a:avLst/>
          </a:prstGeom>
          <a:noFill/>
          <a:ln w="9525" cap="flat" cmpd="sng">
            <a:solidFill>
              <a:schemeClr val="lt1"/>
            </a:solidFill>
            <a:prstDash val="solid"/>
            <a:miter lim="800000"/>
            <a:headEnd type="none" w="med" len="med"/>
            <a:tailEnd type="oval" w="med" len="med"/>
          </a:ln>
        </p:spPr>
      </p:cxnSp>
      <p:cxnSp>
        <p:nvCxnSpPr>
          <p:cNvPr id="385" name="Shape 385"/>
          <p:cNvCxnSpPr>
            <a:cxnSpLocks/>
          </p:cNvCxnSpPr>
          <p:nvPr/>
        </p:nvCxnSpPr>
        <p:spPr>
          <a:xfrm>
            <a:off x="6096000" y="4023360"/>
            <a:ext cx="0" cy="2834640"/>
          </a:xfrm>
          <a:prstGeom prst="straightConnector1">
            <a:avLst/>
          </a:prstGeom>
          <a:noFill/>
          <a:ln w="9525" cap="flat" cmpd="sng">
            <a:solidFill>
              <a:schemeClr val="lt1"/>
            </a:solidFill>
            <a:prstDash val="solid"/>
            <a:miter lim="800000"/>
            <a:headEnd type="oval" w="med" len="med"/>
            <a:tailEnd type="none" w="med" len="med"/>
          </a:ln>
        </p:spPr>
      </p:cxnSp>
      <p:pic>
        <p:nvPicPr>
          <p:cNvPr id="386" name="Shape 386"/>
          <p:cNvPicPr preferRelativeResize="0"/>
          <p:nvPr/>
        </p:nvPicPr>
        <p:blipFill>
          <a:blip r:embed="rId3">
            <a:alphaModFix/>
          </a:blip>
          <a:stretch>
            <a:fillRect/>
          </a:stretch>
        </p:blipFill>
        <p:spPr>
          <a:xfrm>
            <a:off x="10939585" y="250093"/>
            <a:ext cx="581860" cy="415925"/>
          </a:xfrm>
          <a:prstGeom prst="rect">
            <a:avLst/>
          </a:prstGeom>
          <a:noFill/>
          <a:ln>
            <a:noFill/>
          </a:ln>
        </p:spPr>
      </p:pic>
      <p:graphicFrame>
        <p:nvGraphicFramePr>
          <p:cNvPr id="21" name="Table 20">
            <a:extLst>
              <a:ext uri="{FF2B5EF4-FFF2-40B4-BE49-F238E27FC236}">
                <a16:creationId xmlns:a16="http://schemas.microsoft.com/office/drawing/2014/main" id="{831CB2BE-23DE-4066-B28F-4B52E6484A8A}"/>
              </a:ext>
            </a:extLst>
          </p:cNvPr>
          <p:cNvGraphicFramePr>
            <a:graphicFrameLocks noGrp="1"/>
          </p:cNvGraphicFramePr>
          <p:nvPr>
            <p:extLst>
              <p:ext uri="{D42A27DB-BD31-4B8C-83A1-F6EECF244321}">
                <p14:modId xmlns:p14="http://schemas.microsoft.com/office/powerpoint/2010/main" val="2398179275"/>
              </p:ext>
            </p:extLst>
          </p:nvPr>
        </p:nvGraphicFramePr>
        <p:xfrm>
          <a:off x="7175581" y="3656556"/>
          <a:ext cx="3374634" cy="1635330"/>
        </p:xfrm>
        <a:graphic>
          <a:graphicData uri="http://schemas.openxmlformats.org/drawingml/2006/table">
            <a:tbl>
              <a:tblPr/>
              <a:tblGrid>
                <a:gridCol w="1124878">
                  <a:extLst>
                    <a:ext uri="{9D8B030D-6E8A-4147-A177-3AD203B41FA5}">
                      <a16:colId xmlns:a16="http://schemas.microsoft.com/office/drawing/2014/main" val="1374426773"/>
                    </a:ext>
                  </a:extLst>
                </a:gridCol>
                <a:gridCol w="1124878">
                  <a:extLst>
                    <a:ext uri="{9D8B030D-6E8A-4147-A177-3AD203B41FA5}">
                      <a16:colId xmlns:a16="http://schemas.microsoft.com/office/drawing/2014/main" val="3026166182"/>
                    </a:ext>
                  </a:extLst>
                </a:gridCol>
                <a:gridCol w="1124878">
                  <a:extLst>
                    <a:ext uri="{9D8B030D-6E8A-4147-A177-3AD203B41FA5}">
                      <a16:colId xmlns:a16="http://schemas.microsoft.com/office/drawing/2014/main" val="4219471169"/>
                    </a:ext>
                  </a:extLst>
                </a:gridCol>
              </a:tblGrid>
              <a:tr h="327066">
                <a:tc gridSpan="3">
                  <a:txBody>
                    <a:bodyPr/>
                    <a:lstStyle/>
                    <a:p>
                      <a:pPr algn="ctr" fontAlgn="b"/>
                      <a:r>
                        <a:rPr lang="es-ES" sz="1400" b="0" i="0" u="none" strike="noStrike" dirty="0">
                          <a:solidFill>
                            <a:schemeClr val="bg1"/>
                          </a:solidFill>
                          <a:effectLst/>
                          <a:latin typeface="Calibri" panose="020F0502020204030204" pitchFamily="34" charset="0"/>
                        </a:rPr>
                        <a:t>DataStructure dataset 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454724481"/>
                  </a:ext>
                </a:extLst>
              </a:tr>
              <a:tr h="327066">
                <a:tc>
                  <a:txBody>
                    <a:bodyPr/>
                    <a:lstStyle/>
                    <a:p>
                      <a:pPr algn="ctr" fontAlgn="ctr"/>
                      <a:r>
                        <a:rPr lang="es-ES" sz="1400" b="1" i="0" u="none" strike="noStrike" dirty="0" err="1">
                          <a:solidFill>
                            <a:srgbClr val="000000"/>
                          </a:solidFill>
                          <a:effectLst/>
                          <a:latin typeface="Calibri" panose="020F0502020204030204" pitchFamily="34" charset="0"/>
                        </a:rPr>
                        <a:t>Code</a:t>
                      </a:r>
                      <a:endParaRPr lang="es-ES" sz="1400" b="1"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fontAlgn="ctr"/>
                      <a:r>
                        <a:rPr lang="es-ES" sz="1400" b="1" i="0" u="none" strike="noStrike" dirty="0">
                          <a:solidFill>
                            <a:srgbClr val="000000"/>
                          </a:solidFill>
                          <a:effectLst/>
                          <a:latin typeface="Calibri" panose="020F0502020204030204" pitchFamily="34" charset="0"/>
                        </a:rPr>
                        <a:t>role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fontAlgn="ctr"/>
                      <a:r>
                        <a:rPr lang="es-ES" sz="1400" b="1" i="0" u="none" strike="noStrike" dirty="0">
                          <a:solidFill>
                            <a:srgbClr val="000000"/>
                          </a:solidFill>
                          <a:effectLst/>
                          <a:latin typeface="Calibri" panose="020F0502020204030204" pitchFamily="34" charset="0"/>
                        </a:rPr>
                        <a:t>dataType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697253941"/>
                  </a:ext>
                </a:extLst>
              </a:tr>
              <a:tr h="327066">
                <a:tc>
                  <a:txBody>
                    <a:bodyPr/>
                    <a:lstStyle/>
                    <a:p>
                      <a:pPr algn="ctr" fontAlgn="b"/>
                      <a:r>
                        <a:rPr lang="es-ES" sz="1400" b="0" i="0" u="none" strike="noStrike" dirty="0">
                          <a:solidFill>
                            <a:srgbClr val="000000"/>
                          </a:solidFill>
                          <a:effectLst/>
                          <a:latin typeface="Calibri" panose="020F0502020204030204" pitchFamily="34" charset="0"/>
                        </a:rPr>
                        <a:t>Id1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err="1">
                          <a:solidFill>
                            <a:srgbClr val="000000"/>
                          </a:solidFill>
                          <a:effectLst/>
                          <a:latin typeface="Calibri" panose="020F0502020204030204" pitchFamily="34" charset="0"/>
                        </a:rPr>
                        <a:t>Identifier</a:t>
                      </a:r>
                      <a:endParaRPr lang="es-ES"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err="1">
                          <a:solidFill>
                            <a:srgbClr val="000000"/>
                          </a:solidFill>
                          <a:effectLst/>
                          <a:latin typeface="Calibri" panose="020F0502020204030204" pitchFamily="34" charset="0"/>
                        </a:rPr>
                        <a:t>Integer</a:t>
                      </a:r>
                      <a:endParaRPr lang="es-ES"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20366074"/>
                  </a:ext>
                </a:extLst>
              </a:tr>
              <a:tr h="327066">
                <a:tc>
                  <a:txBody>
                    <a:bodyPr/>
                    <a:lstStyle/>
                    <a:p>
                      <a:pPr algn="ctr" fontAlgn="b"/>
                      <a:r>
                        <a:rPr lang="en-GB" sz="1400" b="0" i="0" u="none" strike="noStrike" dirty="0">
                          <a:solidFill>
                            <a:srgbClr val="000000"/>
                          </a:solidFill>
                          <a:effectLst/>
                          <a:latin typeface="Calibri" panose="020F0502020204030204" pitchFamily="34" charset="0"/>
                        </a:rPr>
                        <a:t>var1</a:t>
                      </a:r>
                      <a:endParaRPr lang="es-ES"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Calibri" panose="020F0502020204030204" pitchFamily="34" charset="0"/>
                        </a:rPr>
                        <a:t>Measure</a:t>
                      </a:r>
                      <a:endParaRPr lang="es-ES"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Calibri" panose="020F0502020204030204" pitchFamily="34" charset="0"/>
                        </a:rPr>
                        <a:t>Number</a:t>
                      </a:r>
                      <a:endParaRPr lang="es-ES"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23111424"/>
                  </a:ext>
                </a:extLst>
              </a:tr>
              <a:tr h="327066">
                <a:tc>
                  <a:txBody>
                    <a:bodyPr/>
                    <a:lstStyle/>
                    <a:p>
                      <a:pPr algn="ctr" fontAlgn="b"/>
                      <a:r>
                        <a:rPr lang="es-ES" sz="1400" b="0" i="0" u="none" strike="noStrike" dirty="0">
                          <a:solidFill>
                            <a:srgbClr val="000000"/>
                          </a:solidFill>
                          <a:effectLst/>
                          <a:latin typeface="Calibri" panose="020F0502020204030204" pitchFamily="34" charset="0"/>
                        </a:rPr>
                        <a:t>var2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err="1">
                          <a:solidFill>
                            <a:srgbClr val="000000"/>
                          </a:solidFill>
                          <a:effectLst/>
                          <a:latin typeface="Calibri" panose="020F0502020204030204" pitchFamily="34" charset="0"/>
                        </a:rPr>
                        <a:t>Measure</a:t>
                      </a:r>
                      <a:endParaRPr lang="es-ES"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err="1">
                          <a:solidFill>
                            <a:srgbClr val="000000"/>
                          </a:solidFill>
                          <a:effectLst/>
                          <a:latin typeface="Calibri" panose="020F0502020204030204" pitchFamily="34" charset="0"/>
                        </a:rPr>
                        <a:t>Number</a:t>
                      </a:r>
                      <a:endParaRPr lang="es-ES"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484874"/>
                  </a:ext>
                </a:extLst>
              </a:tr>
            </a:tbl>
          </a:graphicData>
        </a:graphic>
      </p:graphicFrame>
      <p:sp>
        <p:nvSpPr>
          <p:cNvPr id="29" name="Shape 421">
            <a:extLst>
              <a:ext uri="{FF2B5EF4-FFF2-40B4-BE49-F238E27FC236}">
                <a16:creationId xmlns:a16="http://schemas.microsoft.com/office/drawing/2014/main" id="{2E0FAA3F-A561-44E1-8704-26783B0F283F}"/>
              </a:ext>
            </a:extLst>
          </p:cNvPr>
          <p:cNvSpPr/>
          <p:nvPr/>
        </p:nvSpPr>
        <p:spPr>
          <a:xfrm>
            <a:off x="11521465" y="261204"/>
            <a:ext cx="327025" cy="393700"/>
          </a:xfrm>
          <a:prstGeom prst="flowChartOffpageConnector">
            <a:avLst/>
          </a:prstGeom>
          <a:solidFill>
            <a:schemeClr val="bg1"/>
          </a:solidFill>
          <a:ln>
            <a:noFill/>
          </a:ln>
        </p:spPr>
        <p:txBody>
          <a:bodyPr spcFirstLastPara="1" wrap="square" lIns="91425" tIns="45700" rIns="91425" bIns="45700" anchor="ctr" anchorCtr="0">
            <a:noAutofit/>
          </a:bodyPr>
          <a:lstStyle/>
          <a:p>
            <a:pPr algn="ctr">
              <a:buClr>
                <a:srgbClr val="FFFFFF"/>
              </a:buClr>
              <a:buSzPts val="1100"/>
              <a:defRPr/>
            </a:pPr>
            <a:endParaRPr lang="es-ES" dirty="0">
              <a:solidFill>
                <a:srgbClr val="FFFFFF">
                  <a:lumMod val="50000"/>
                </a:srgbClr>
              </a:solidFill>
            </a:endParaRPr>
          </a:p>
        </p:txBody>
      </p:sp>
      <p:sp>
        <p:nvSpPr>
          <p:cNvPr id="30" name="Oval 29">
            <a:extLst>
              <a:ext uri="{FF2B5EF4-FFF2-40B4-BE49-F238E27FC236}">
                <a16:creationId xmlns:a16="http://schemas.microsoft.com/office/drawing/2014/main" id="{BA38C313-22E1-4FAE-B237-611FF7EFA990}"/>
              </a:ext>
            </a:extLst>
          </p:cNvPr>
          <p:cNvSpPr/>
          <p:nvPr/>
        </p:nvSpPr>
        <p:spPr>
          <a:xfrm>
            <a:off x="7146334" y="2406422"/>
            <a:ext cx="274320" cy="2698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dirty="0">
                <a:solidFill>
                  <a:srgbClr val="FFFFFF"/>
                </a:solidFill>
                <a:latin typeface="Calibri" panose="020F0502020204030204" pitchFamily="34" charset="0"/>
                <a:cs typeface="Calibri" panose="020F0502020204030204" pitchFamily="34" charset="0"/>
              </a:rPr>
              <a:t>3</a:t>
            </a:r>
            <a:endParaRPr lang="es-ES" sz="1200" dirty="0">
              <a:solidFill>
                <a:srgbClr val="FFFFFF"/>
              </a:solidFill>
              <a:latin typeface="Calibri" panose="020F0502020204030204" pitchFamily="34" charset="0"/>
              <a:cs typeface="Calibri" panose="020F0502020204030204" pitchFamily="34" charset="0"/>
            </a:endParaRPr>
          </a:p>
        </p:txBody>
      </p:sp>
      <p:graphicFrame>
        <p:nvGraphicFramePr>
          <p:cNvPr id="9" name="Diagrama 8">
            <a:extLst>
              <a:ext uri="{FF2B5EF4-FFF2-40B4-BE49-F238E27FC236}">
                <a16:creationId xmlns:a16="http://schemas.microsoft.com/office/drawing/2014/main" id="{1C1180F0-A116-4C4E-00E0-996036A6BAFF}"/>
              </a:ext>
            </a:extLst>
          </p:cNvPr>
          <p:cNvGraphicFramePr/>
          <p:nvPr>
            <p:extLst>
              <p:ext uri="{D42A27DB-BD31-4B8C-83A1-F6EECF244321}">
                <p14:modId xmlns:p14="http://schemas.microsoft.com/office/powerpoint/2010/main" val="3010067160"/>
              </p:ext>
            </p:extLst>
          </p:nvPr>
        </p:nvGraphicFramePr>
        <p:xfrm>
          <a:off x="767835" y="2770135"/>
          <a:ext cx="3892473" cy="1295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Google Shape;320;p38">
            <a:extLst>
              <a:ext uri="{FF2B5EF4-FFF2-40B4-BE49-F238E27FC236}">
                <a16:creationId xmlns:a16="http://schemas.microsoft.com/office/drawing/2014/main" id="{B796ACE0-DE14-4EB6-AF60-317B0E4904BE}"/>
              </a:ext>
            </a:extLst>
          </p:cNvPr>
          <p:cNvPicPr preferRelativeResize="0"/>
          <p:nvPr/>
        </p:nvPicPr>
        <p:blipFill rotWithShape="1">
          <a:blip r:embed="rId9">
            <a:alphaModFix/>
          </a:blip>
          <a:srcRect/>
          <a:stretch/>
        </p:blipFill>
        <p:spPr>
          <a:xfrm>
            <a:off x="5647444" y="2971419"/>
            <a:ext cx="893301" cy="893301"/>
          </a:xfrm>
          <a:prstGeom prst="rect">
            <a:avLst/>
          </a:prstGeom>
          <a:solidFill>
            <a:srgbClr val="70C1C8"/>
          </a:solidFill>
          <a:ln>
            <a:noFill/>
          </a:ln>
        </p:spPr>
      </p:pic>
      <p:sp>
        <p:nvSpPr>
          <p:cNvPr id="7" name="Shape 364">
            <a:extLst>
              <a:ext uri="{FF2B5EF4-FFF2-40B4-BE49-F238E27FC236}">
                <a16:creationId xmlns:a16="http://schemas.microsoft.com/office/drawing/2014/main" id="{315ED338-E3E4-C6C9-9821-3EE86051B587}"/>
              </a:ext>
            </a:extLst>
          </p:cNvPr>
          <p:cNvSpPr txBox="1"/>
          <p:nvPr/>
        </p:nvSpPr>
        <p:spPr>
          <a:xfrm>
            <a:off x="7940696" y="782955"/>
            <a:ext cx="2547917" cy="1268730"/>
          </a:xfrm>
          <a:prstGeom prst="rect">
            <a:avLst/>
          </a:prstGeom>
          <a:solidFill>
            <a:schemeClr val="tx1"/>
          </a:solidFill>
          <a:ln>
            <a:noFill/>
          </a:ln>
        </p:spPr>
        <p:txBody>
          <a:bodyPr spcFirstLastPara="1" wrap="square" lIns="91425" tIns="45700" rIns="91425" bIns="45700" anchor="ctr" anchorCtr="0">
            <a:noAutofit/>
          </a:bodyPr>
          <a:lstStyle/>
          <a:p>
            <a:pPr>
              <a:buClr>
                <a:srgbClr val="FFFFFF"/>
              </a:buClr>
              <a:buSzPts val="1800"/>
              <a:defRPr/>
            </a:pPr>
            <a:r>
              <a:rPr lang="en-US" sz="1800" dirty="0">
                <a:solidFill>
                  <a:srgbClr val="FFFFFF"/>
                </a:solidFill>
                <a:latin typeface="Source Sans Pro Light"/>
                <a:ea typeface="Source Sans Pro Light"/>
                <a:cs typeface="Source Sans Pro Light"/>
                <a:sym typeface="Source Sans Pro Light"/>
              </a:rPr>
              <a:t>C := round(D, 0)</a:t>
            </a:r>
            <a:r>
              <a:rPr lang="es-ES" sz="1800" dirty="0">
                <a:solidFill>
                  <a:srgbClr val="FFFFFF"/>
                </a:solidFill>
                <a:latin typeface="Source Sans Pro Light"/>
                <a:ea typeface="Source Sans Pro Light"/>
                <a:cs typeface="Source Sans Pro Light"/>
                <a:sym typeface="Source Sans Pro Light"/>
              </a:rPr>
              <a:t>;</a:t>
            </a:r>
            <a:endParaRPr lang="en-US" sz="1800" dirty="0">
              <a:solidFill>
                <a:srgbClr val="FFFFFF"/>
              </a:solidFill>
              <a:latin typeface="Source Sans Pro Light"/>
              <a:ea typeface="Source Sans Pro Light"/>
              <a:cs typeface="Source Sans Pro Light"/>
              <a:sym typeface="Source Sans Pro Light"/>
            </a:endParaRPr>
          </a:p>
          <a:p>
            <a:pPr>
              <a:buClr>
                <a:srgbClr val="FFFFFF"/>
              </a:buClr>
              <a:buSzPts val="1800"/>
              <a:defRPr/>
            </a:pPr>
            <a:r>
              <a:rPr lang="en-US" sz="1800" dirty="0">
                <a:solidFill>
                  <a:srgbClr val="FFFFFF"/>
                </a:solidFill>
                <a:latin typeface="Source Sans Pro Light"/>
                <a:ea typeface="Source Sans Pro Light"/>
                <a:cs typeface="Source Sans Pro Light"/>
                <a:sym typeface="Source Sans Pro Light"/>
              </a:rPr>
              <a:t>B := C [keep var1];</a:t>
            </a:r>
          </a:p>
          <a:p>
            <a:pPr>
              <a:buClr>
                <a:srgbClr val="FFFFFF"/>
              </a:buClr>
              <a:buSzPts val="1800"/>
              <a:defRPr/>
            </a:pPr>
            <a:r>
              <a:rPr lang="en-US" sz="1800" dirty="0">
                <a:solidFill>
                  <a:srgbClr val="FFFFFF"/>
                </a:solidFill>
                <a:latin typeface="Source Sans Pro Light"/>
                <a:ea typeface="Source Sans Pro Light"/>
                <a:cs typeface="Source Sans Pro Light"/>
                <a:sym typeface="Source Sans Pro Light"/>
              </a:rPr>
              <a:t>A := B [filter var1 &gt; 10];</a:t>
            </a:r>
          </a:p>
        </p:txBody>
      </p:sp>
      <p:sp>
        <p:nvSpPr>
          <p:cNvPr id="10" name="CuadroTexto 9">
            <a:extLst>
              <a:ext uri="{FF2B5EF4-FFF2-40B4-BE49-F238E27FC236}">
                <a16:creationId xmlns:a16="http://schemas.microsoft.com/office/drawing/2014/main" id="{B926A2DC-8FF4-3EDB-1475-B13C8562CF7C}"/>
              </a:ext>
            </a:extLst>
          </p:cNvPr>
          <p:cNvSpPr txBox="1"/>
          <p:nvPr/>
        </p:nvSpPr>
        <p:spPr>
          <a:xfrm>
            <a:off x="11521445" y="261204"/>
            <a:ext cx="492370" cy="276999"/>
          </a:xfrm>
          <a:prstGeom prst="rect">
            <a:avLst/>
          </a:prstGeom>
          <a:noFill/>
        </p:spPr>
        <p:txBody>
          <a:bodyPr wrap="square" rtlCol="0">
            <a:spAutoFit/>
          </a:bodyPr>
          <a:lstStyle/>
          <a:p>
            <a:r>
              <a:rPr lang="en-GB" sz="1200" dirty="0">
                <a:solidFill>
                  <a:srgbClr val="00B0F0"/>
                </a:solidFill>
                <a:latin typeface="Calibri" panose="020F0502020204030204" pitchFamily="34" charset="0"/>
                <a:ea typeface="Calibri" panose="020F0502020204030204" pitchFamily="34" charset="0"/>
                <a:cs typeface="Calibri" panose="020F0502020204030204" pitchFamily="34" charset="0"/>
              </a:rPr>
              <a:t>04</a:t>
            </a:r>
          </a:p>
        </p:txBody>
      </p:sp>
    </p:spTree>
    <p:extLst>
      <p:ext uri="{BB962C8B-B14F-4D97-AF65-F5344CB8AC3E}">
        <p14:creationId xmlns:p14="http://schemas.microsoft.com/office/powerpoint/2010/main" val="3924766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C1C8"/>
        </a:solidFill>
        <a:effectLst/>
      </p:bgPr>
    </p:bg>
    <p:spTree>
      <p:nvGrpSpPr>
        <p:cNvPr id="1" name="Shape 390"/>
        <p:cNvGrpSpPr/>
        <p:nvPr/>
      </p:nvGrpSpPr>
      <p:grpSpPr>
        <a:xfrm>
          <a:off x="0" y="0"/>
          <a:ext cx="0" cy="0"/>
          <a:chOff x="0" y="0"/>
          <a:chExt cx="0" cy="0"/>
        </a:xfrm>
      </p:grpSpPr>
      <p:cxnSp>
        <p:nvCxnSpPr>
          <p:cNvPr id="391" name="Shape 391"/>
          <p:cNvCxnSpPr/>
          <p:nvPr/>
        </p:nvCxnSpPr>
        <p:spPr>
          <a:xfrm>
            <a:off x="6096000" y="0"/>
            <a:ext cx="0" cy="1280160"/>
          </a:xfrm>
          <a:prstGeom prst="straightConnector1">
            <a:avLst/>
          </a:prstGeom>
          <a:noFill/>
          <a:ln w="9525" cap="flat" cmpd="sng">
            <a:solidFill>
              <a:schemeClr val="lt1"/>
            </a:solidFill>
            <a:prstDash val="solid"/>
            <a:miter lim="800000"/>
            <a:headEnd type="none" w="med" len="med"/>
            <a:tailEnd type="oval" w="med" len="med"/>
          </a:ln>
        </p:spPr>
      </p:cxnSp>
      <p:sp>
        <p:nvSpPr>
          <p:cNvPr id="393" name="Shape 393"/>
          <p:cNvSpPr txBox="1"/>
          <p:nvPr/>
        </p:nvSpPr>
        <p:spPr>
          <a:xfrm>
            <a:off x="4654550" y="2352675"/>
            <a:ext cx="2882900" cy="588962"/>
          </a:xfrm>
          <a:prstGeom prst="rect">
            <a:avLst/>
          </a:prstGeom>
          <a:noFill/>
          <a:ln>
            <a:noFill/>
          </a:ln>
        </p:spPr>
        <p:txBody>
          <a:bodyPr spcFirstLastPara="1" wrap="square" lIns="91425" tIns="45700" rIns="91425" bIns="45700" anchor="ctr" anchorCtr="0">
            <a:noAutofit/>
          </a:bodyPr>
          <a:lstStyle/>
          <a:p>
            <a:pPr algn="ctr">
              <a:buClr>
                <a:srgbClr val="FFFFFF"/>
              </a:buClr>
              <a:buSzPts val="2800"/>
              <a:defRPr/>
            </a:pPr>
            <a:r>
              <a:rPr lang="en-US" sz="2800" dirty="0">
                <a:solidFill>
                  <a:srgbClr val="3F3F3F"/>
                </a:solidFill>
                <a:latin typeface="Source Sans Pro Light"/>
                <a:ea typeface="Source Sans Pro Light"/>
                <a:cs typeface="Source Sans Pro Light"/>
                <a:sym typeface="Source Sans Pro Light"/>
              </a:rPr>
              <a:t>Interpreter</a:t>
            </a:r>
            <a:endParaRPr dirty="0">
              <a:solidFill>
                <a:srgbClr val="3F3F3F"/>
              </a:solidFill>
            </a:endParaRPr>
          </a:p>
        </p:txBody>
      </p:sp>
      <p:pic>
        <p:nvPicPr>
          <p:cNvPr id="395" name="Shape 395"/>
          <p:cNvPicPr preferRelativeResize="0"/>
          <p:nvPr/>
        </p:nvPicPr>
        <p:blipFill>
          <a:blip r:embed="rId3">
            <a:alphaModFix/>
          </a:blip>
          <a:stretch>
            <a:fillRect/>
          </a:stretch>
        </p:blipFill>
        <p:spPr>
          <a:xfrm>
            <a:off x="10866091" y="292702"/>
            <a:ext cx="581860" cy="415925"/>
          </a:xfrm>
          <a:prstGeom prst="rect">
            <a:avLst/>
          </a:prstGeom>
          <a:noFill/>
          <a:ln>
            <a:noFill/>
          </a:ln>
        </p:spPr>
      </p:pic>
      <p:graphicFrame>
        <p:nvGraphicFramePr>
          <p:cNvPr id="21" name="Table 20">
            <a:extLst>
              <a:ext uri="{FF2B5EF4-FFF2-40B4-BE49-F238E27FC236}">
                <a16:creationId xmlns:a16="http://schemas.microsoft.com/office/drawing/2014/main" id="{AF20087D-C0A0-483A-976E-D8B256FE913F}"/>
              </a:ext>
            </a:extLst>
          </p:cNvPr>
          <p:cNvGraphicFramePr>
            <a:graphicFrameLocks noGrp="1"/>
          </p:cNvGraphicFramePr>
          <p:nvPr>
            <p:extLst>
              <p:ext uri="{D42A27DB-BD31-4B8C-83A1-F6EECF244321}">
                <p14:modId xmlns:p14="http://schemas.microsoft.com/office/powerpoint/2010/main" val="3539429836"/>
              </p:ext>
            </p:extLst>
          </p:nvPr>
        </p:nvGraphicFramePr>
        <p:xfrm>
          <a:off x="2086708" y="4466527"/>
          <a:ext cx="1938951" cy="1318260"/>
        </p:xfrm>
        <a:graphic>
          <a:graphicData uri="http://schemas.openxmlformats.org/drawingml/2006/table">
            <a:tbl>
              <a:tblPr/>
              <a:tblGrid>
                <a:gridCol w="646317">
                  <a:extLst>
                    <a:ext uri="{9D8B030D-6E8A-4147-A177-3AD203B41FA5}">
                      <a16:colId xmlns:a16="http://schemas.microsoft.com/office/drawing/2014/main" val="3160586428"/>
                    </a:ext>
                  </a:extLst>
                </a:gridCol>
                <a:gridCol w="646317">
                  <a:extLst>
                    <a:ext uri="{9D8B030D-6E8A-4147-A177-3AD203B41FA5}">
                      <a16:colId xmlns:a16="http://schemas.microsoft.com/office/drawing/2014/main" val="1055632285"/>
                    </a:ext>
                  </a:extLst>
                </a:gridCol>
                <a:gridCol w="646317">
                  <a:extLst>
                    <a:ext uri="{9D8B030D-6E8A-4147-A177-3AD203B41FA5}">
                      <a16:colId xmlns:a16="http://schemas.microsoft.com/office/drawing/2014/main" val="3869952252"/>
                    </a:ext>
                  </a:extLst>
                </a:gridCol>
              </a:tblGrid>
              <a:tr h="211455">
                <a:tc>
                  <a:txBody>
                    <a:bodyPr/>
                    <a:lstStyle/>
                    <a:p>
                      <a:pPr algn="ctr" fontAlgn="ctr"/>
                      <a:r>
                        <a:rPr lang="es-ES" sz="1400" b="1" i="0" u="none" strike="noStrike" dirty="0">
                          <a:solidFill>
                            <a:srgbClr val="000000"/>
                          </a:solidFill>
                          <a:effectLst/>
                          <a:latin typeface="Calibri" panose="020F0502020204030204" pitchFamily="34" charset="0"/>
                        </a:rPr>
                        <a:t>id1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fontAlgn="ctr"/>
                      <a:r>
                        <a:rPr lang="es-ES" sz="1400" b="1" i="0" u="none" strike="noStrike" dirty="0">
                          <a:solidFill>
                            <a:srgbClr val="000000"/>
                          </a:solidFill>
                          <a:effectLst/>
                          <a:latin typeface="Calibri" panose="020F0502020204030204" pitchFamily="34" charset="0"/>
                        </a:rPr>
                        <a:t>var1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fontAlgn="ctr"/>
                      <a:r>
                        <a:rPr lang="es-ES" sz="1400" b="1" i="0" u="none" strike="noStrike" dirty="0">
                          <a:solidFill>
                            <a:srgbClr val="000000"/>
                          </a:solidFill>
                          <a:effectLst/>
                          <a:latin typeface="Calibri" panose="020F0502020204030204" pitchFamily="34" charset="0"/>
                        </a:rPr>
                        <a:t>var2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724819673"/>
                  </a:ext>
                </a:extLst>
              </a:tr>
              <a:tr h="211455">
                <a:tc>
                  <a:txBody>
                    <a:bodyPr/>
                    <a:lstStyle/>
                    <a:p>
                      <a:pPr algn="ctr" fontAlgn="b"/>
                      <a:r>
                        <a:rPr lang="es-ES"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a:solidFill>
                            <a:srgbClr val="000000"/>
                          </a:solidFill>
                          <a:effectLst/>
                          <a:latin typeface="Calibri" panose="020F050202020403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38004131"/>
                  </a:ext>
                </a:extLst>
              </a:tr>
              <a:tr h="211455">
                <a:tc>
                  <a:txBody>
                    <a:bodyPr/>
                    <a:lstStyle/>
                    <a:p>
                      <a:pPr algn="ctr" fontAlgn="b"/>
                      <a:r>
                        <a:rPr lang="es-ES" sz="1400" b="0" i="0" u="none" strike="noStrike" dirty="0">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a:solidFill>
                            <a:srgbClr val="000000"/>
                          </a:solidFill>
                          <a:effectLst/>
                          <a:latin typeface="Calibri" panose="020F0502020204030204" pitchFamily="34" charset="0"/>
                        </a:rPr>
                        <a:t>150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93358742"/>
                  </a:ext>
                </a:extLst>
              </a:tr>
              <a:tr h="211455">
                <a:tc>
                  <a:txBody>
                    <a:bodyPr/>
                    <a:lstStyle/>
                    <a:p>
                      <a:pPr algn="ctr" fontAlgn="b"/>
                      <a:r>
                        <a:rPr lang="es-ES" sz="14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a:solidFill>
                            <a:srgbClr val="000000"/>
                          </a:solidFill>
                          <a:effectLst/>
                          <a:latin typeface="Calibri" panose="020F050202020403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a:solidFill>
                            <a:srgbClr val="000000"/>
                          </a:solidFill>
                          <a:effectLst/>
                          <a:latin typeface="Calibri" panose="020F0502020204030204" pitchFamily="34" charset="0"/>
                        </a:rPr>
                        <a:t>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83504605"/>
                  </a:ext>
                </a:extLst>
              </a:tr>
              <a:tr h="211455">
                <a:tc>
                  <a:txBody>
                    <a:bodyPr/>
                    <a:lstStyle/>
                    <a:p>
                      <a:pPr algn="ctr" fontAlgn="b"/>
                      <a:r>
                        <a:rPr lang="es-ES" sz="14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a:solidFill>
                            <a:srgbClr val="000000"/>
                          </a:solidFill>
                          <a:effectLst/>
                          <a:latin typeface="Calibri" panose="020F0502020204030204" pitchFamily="34" charset="0"/>
                        </a:rPr>
                        <a:t>250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00689897"/>
                  </a:ext>
                </a:extLst>
              </a:tr>
              <a:tr h="211455">
                <a:tc>
                  <a:txBody>
                    <a:bodyPr/>
                    <a:lstStyle/>
                    <a:p>
                      <a:pPr algn="ctr" fontAlgn="b"/>
                      <a:r>
                        <a:rPr lang="es-ES" sz="14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a:solidFill>
                            <a:srgbClr val="000000"/>
                          </a:solidFill>
                          <a:effectLst/>
                          <a:latin typeface="Calibri" panose="020F0502020204030204" pitchFamily="34" charset="0"/>
                        </a:rPr>
                        <a:t>300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20897457"/>
                  </a:ext>
                </a:extLst>
              </a:tr>
            </a:tbl>
          </a:graphicData>
        </a:graphic>
      </p:graphicFrame>
      <p:graphicFrame>
        <p:nvGraphicFramePr>
          <p:cNvPr id="22" name="Table 21">
            <a:extLst>
              <a:ext uri="{FF2B5EF4-FFF2-40B4-BE49-F238E27FC236}">
                <a16:creationId xmlns:a16="http://schemas.microsoft.com/office/drawing/2014/main" id="{F2C38E23-479C-4E43-9D9A-10CA7A74CBD3}"/>
              </a:ext>
            </a:extLst>
          </p:cNvPr>
          <p:cNvGraphicFramePr>
            <a:graphicFrameLocks noGrp="1"/>
          </p:cNvGraphicFramePr>
          <p:nvPr>
            <p:extLst>
              <p:ext uri="{D42A27DB-BD31-4B8C-83A1-F6EECF244321}">
                <p14:modId xmlns:p14="http://schemas.microsoft.com/office/powerpoint/2010/main" val="2183070915"/>
              </p:ext>
            </p:extLst>
          </p:nvPr>
        </p:nvGraphicFramePr>
        <p:xfrm>
          <a:off x="1793221" y="2868238"/>
          <a:ext cx="2377587" cy="1268730"/>
        </p:xfrm>
        <a:graphic>
          <a:graphicData uri="http://schemas.openxmlformats.org/drawingml/2006/table">
            <a:tbl>
              <a:tblPr/>
              <a:tblGrid>
                <a:gridCol w="792529">
                  <a:extLst>
                    <a:ext uri="{9D8B030D-6E8A-4147-A177-3AD203B41FA5}">
                      <a16:colId xmlns:a16="http://schemas.microsoft.com/office/drawing/2014/main" val="1374426773"/>
                    </a:ext>
                  </a:extLst>
                </a:gridCol>
                <a:gridCol w="792529">
                  <a:extLst>
                    <a:ext uri="{9D8B030D-6E8A-4147-A177-3AD203B41FA5}">
                      <a16:colId xmlns:a16="http://schemas.microsoft.com/office/drawing/2014/main" val="3026166182"/>
                    </a:ext>
                  </a:extLst>
                </a:gridCol>
                <a:gridCol w="792529">
                  <a:extLst>
                    <a:ext uri="{9D8B030D-6E8A-4147-A177-3AD203B41FA5}">
                      <a16:colId xmlns:a16="http://schemas.microsoft.com/office/drawing/2014/main" val="4219471169"/>
                    </a:ext>
                  </a:extLst>
                </a:gridCol>
              </a:tblGrid>
              <a:tr h="253746">
                <a:tc gridSpan="3">
                  <a:txBody>
                    <a:bodyPr/>
                    <a:lstStyle/>
                    <a:p>
                      <a:pPr algn="ctr" fontAlgn="b"/>
                      <a:r>
                        <a:rPr lang="es-ES" sz="1400" b="0" i="0" u="none" strike="noStrike" dirty="0">
                          <a:solidFill>
                            <a:schemeClr val="bg1"/>
                          </a:solidFill>
                          <a:effectLst/>
                          <a:latin typeface="Calibri" panose="020F0502020204030204" pitchFamily="34" charset="0"/>
                        </a:rPr>
                        <a:t>DataStructure dataset 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454724481"/>
                  </a:ext>
                </a:extLst>
              </a:tr>
              <a:tr h="253746">
                <a:tc>
                  <a:txBody>
                    <a:bodyPr/>
                    <a:lstStyle/>
                    <a:p>
                      <a:pPr algn="ctr" fontAlgn="ctr"/>
                      <a:r>
                        <a:rPr lang="es-ES" sz="1400" b="1" i="0" u="none" strike="noStrike" dirty="0" err="1">
                          <a:solidFill>
                            <a:srgbClr val="000000"/>
                          </a:solidFill>
                          <a:effectLst/>
                          <a:latin typeface="Calibri" panose="020F0502020204030204" pitchFamily="34" charset="0"/>
                        </a:rPr>
                        <a:t>Code</a:t>
                      </a:r>
                      <a:endParaRPr lang="es-ES" sz="1400" b="1"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fontAlgn="ctr"/>
                      <a:r>
                        <a:rPr lang="es-ES" sz="1400" b="1" i="0" u="none" strike="noStrike" dirty="0">
                          <a:solidFill>
                            <a:srgbClr val="000000"/>
                          </a:solidFill>
                          <a:effectLst/>
                          <a:latin typeface="Calibri" panose="020F0502020204030204" pitchFamily="34" charset="0"/>
                        </a:rPr>
                        <a:t>role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fontAlgn="ctr"/>
                      <a:r>
                        <a:rPr lang="es-ES" sz="1400" b="1" i="0" u="none" strike="noStrike" dirty="0">
                          <a:solidFill>
                            <a:srgbClr val="000000"/>
                          </a:solidFill>
                          <a:effectLst/>
                          <a:latin typeface="Calibri" panose="020F0502020204030204" pitchFamily="34" charset="0"/>
                        </a:rPr>
                        <a:t>dataType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697253941"/>
                  </a:ext>
                </a:extLst>
              </a:tr>
              <a:tr h="253746">
                <a:tc>
                  <a:txBody>
                    <a:bodyPr/>
                    <a:lstStyle/>
                    <a:p>
                      <a:pPr algn="ctr" fontAlgn="b"/>
                      <a:r>
                        <a:rPr lang="es-ES" sz="1400" b="0" i="0" u="none" strike="noStrike" dirty="0">
                          <a:solidFill>
                            <a:srgbClr val="000000"/>
                          </a:solidFill>
                          <a:effectLst/>
                          <a:latin typeface="Calibri" panose="020F0502020204030204" pitchFamily="34" charset="0"/>
                        </a:rPr>
                        <a:t>Id1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err="1">
                          <a:solidFill>
                            <a:srgbClr val="000000"/>
                          </a:solidFill>
                          <a:effectLst/>
                          <a:latin typeface="Calibri" panose="020F0502020204030204" pitchFamily="34" charset="0"/>
                        </a:rPr>
                        <a:t>Identifier</a:t>
                      </a:r>
                      <a:endParaRPr lang="es-ES"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err="1">
                          <a:solidFill>
                            <a:srgbClr val="000000"/>
                          </a:solidFill>
                          <a:effectLst/>
                          <a:latin typeface="Calibri" panose="020F0502020204030204" pitchFamily="34" charset="0"/>
                        </a:rPr>
                        <a:t>Integer</a:t>
                      </a:r>
                      <a:endParaRPr lang="es-ES"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20366074"/>
                  </a:ext>
                </a:extLst>
              </a:tr>
              <a:tr h="253746">
                <a:tc>
                  <a:txBody>
                    <a:bodyPr/>
                    <a:lstStyle/>
                    <a:p>
                      <a:pPr algn="ctr" fontAlgn="b"/>
                      <a:r>
                        <a:rPr lang="en-GB" sz="1400" b="0" i="0" u="none" strike="noStrike" dirty="0">
                          <a:solidFill>
                            <a:srgbClr val="000000"/>
                          </a:solidFill>
                          <a:effectLst/>
                          <a:latin typeface="Calibri" panose="020F0502020204030204" pitchFamily="34" charset="0"/>
                        </a:rPr>
                        <a:t>var1</a:t>
                      </a:r>
                      <a:endParaRPr lang="es-ES"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Calibri" panose="020F0502020204030204" pitchFamily="34" charset="0"/>
                        </a:rPr>
                        <a:t>Measure</a:t>
                      </a:r>
                      <a:endParaRPr lang="es-ES"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Calibri" panose="020F0502020204030204" pitchFamily="34" charset="0"/>
                        </a:rPr>
                        <a:t>Number</a:t>
                      </a:r>
                      <a:endParaRPr lang="es-ES"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23111424"/>
                  </a:ext>
                </a:extLst>
              </a:tr>
              <a:tr h="253746">
                <a:tc>
                  <a:txBody>
                    <a:bodyPr/>
                    <a:lstStyle/>
                    <a:p>
                      <a:pPr algn="ctr" fontAlgn="b"/>
                      <a:r>
                        <a:rPr lang="es-ES" sz="1400" b="0" i="0" u="none" strike="noStrike" dirty="0">
                          <a:solidFill>
                            <a:srgbClr val="000000"/>
                          </a:solidFill>
                          <a:effectLst/>
                          <a:latin typeface="Calibri" panose="020F0502020204030204" pitchFamily="34" charset="0"/>
                        </a:rPr>
                        <a:t>var2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err="1">
                          <a:solidFill>
                            <a:srgbClr val="000000"/>
                          </a:solidFill>
                          <a:effectLst/>
                          <a:latin typeface="Calibri" panose="020F0502020204030204" pitchFamily="34" charset="0"/>
                        </a:rPr>
                        <a:t>Measure</a:t>
                      </a:r>
                      <a:endParaRPr lang="es-ES"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err="1">
                          <a:solidFill>
                            <a:srgbClr val="000000"/>
                          </a:solidFill>
                          <a:effectLst/>
                          <a:latin typeface="Calibri" panose="020F0502020204030204" pitchFamily="34" charset="0"/>
                        </a:rPr>
                        <a:t>Number</a:t>
                      </a:r>
                      <a:endParaRPr lang="es-ES"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484874"/>
                  </a:ext>
                </a:extLst>
              </a:tr>
            </a:tbl>
          </a:graphicData>
        </a:graphic>
      </p:graphicFrame>
      <p:graphicFrame>
        <p:nvGraphicFramePr>
          <p:cNvPr id="26" name="Table 25">
            <a:extLst>
              <a:ext uri="{FF2B5EF4-FFF2-40B4-BE49-F238E27FC236}">
                <a16:creationId xmlns:a16="http://schemas.microsoft.com/office/drawing/2014/main" id="{C6CA4094-B36E-4E9B-8ECF-BC783F8D66F1}"/>
              </a:ext>
            </a:extLst>
          </p:cNvPr>
          <p:cNvGraphicFramePr>
            <a:graphicFrameLocks noGrp="1"/>
          </p:cNvGraphicFramePr>
          <p:nvPr>
            <p:extLst>
              <p:ext uri="{D42A27DB-BD31-4B8C-83A1-F6EECF244321}">
                <p14:modId xmlns:p14="http://schemas.microsoft.com/office/powerpoint/2010/main" val="4007280188"/>
              </p:ext>
            </p:extLst>
          </p:nvPr>
        </p:nvGraphicFramePr>
        <p:xfrm>
          <a:off x="5214109" y="4466527"/>
          <a:ext cx="1607434" cy="1318260"/>
        </p:xfrm>
        <a:graphic>
          <a:graphicData uri="http://schemas.openxmlformats.org/drawingml/2006/table">
            <a:tbl>
              <a:tblPr/>
              <a:tblGrid>
                <a:gridCol w="803717">
                  <a:extLst>
                    <a:ext uri="{9D8B030D-6E8A-4147-A177-3AD203B41FA5}">
                      <a16:colId xmlns:a16="http://schemas.microsoft.com/office/drawing/2014/main" val="3160586428"/>
                    </a:ext>
                  </a:extLst>
                </a:gridCol>
                <a:gridCol w="803717">
                  <a:extLst>
                    <a:ext uri="{9D8B030D-6E8A-4147-A177-3AD203B41FA5}">
                      <a16:colId xmlns:a16="http://schemas.microsoft.com/office/drawing/2014/main" val="1055632285"/>
                    </a:ext>
                  </a:extLst>
                </a:gridCol>
              </a:tblGrid>
              <a:tr h="201455">
                <a:tc>
                  <a:txBody>
                    <a:bodyPr/>
                    <a:lstStyle/>
                    <a:p>
                      <a:pPr algn="ctr" fontAlgn="ctr"/>
                      <a:r>
                        <a:rPr lang="es-ES" sz="1400" b="1" i="0" u="none" strike="noStrike" dirty="0">
                          <a:solidFill>
                            <a:srgbClr val="000000"/>
                          </a:solidFill>
                          <a:effectLst/>
                          <a:latin typeface="Calibri" panose="020F0502020204030204" pitchFamily="34" charset="0"/>
                        </a:rPr>
                        <a:t>id1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fontAlgn="ctr"/>
                      <a:r>
                        <a:rPr lang="es-ES" sz="1400" b="1" i="0" u="none" strike="noStrike" dirty="0">
                          <a:solidFill>
                            <a:srgbClr val="000000"/>
                          </a:solidFill>
                          <a:effectLst/>
                          <a:latin typeface="Calibri" panose="020F0502020204030204" pitchFamily="34" charset="0"/>
                        </a:rPr>
                        <a:t>var1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724819673"/>
                  </a:ext>
                </a:extLst>
              </a:tr>
              <a:tr h="201455">
                <a:tc>
                  <a:txBody>
                    <a:bodyPr/>
                    <a:lstStyle/>
                    <a:p>
                      <a:pPr algn="ctr" fontAlgn="b"/>
                      <a:r>
                        <a:rPr lang="es-ES" sz="1400" b="0"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a:solidFill>
                            <a:srgbClr val="000000"/>
                          </a:solidFill>
                          <a:effectLst/>
                          <a:latin typeface="Calibri" panose="020F050202020403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38004131"/>
                  </a:ext>
                </a:extLst>
              </a:tr>
              <a:tr h="201455">
                <a:tc>
                  <a:txBody>
                    <a:bodyPr/>
                    <a:lstStyle/>
                    <a:p>
                      <a:pPr algn="ctr" fontAlgn="b"/>
                      <a:r>
                        <a:rPr lang="es-ES" sz="14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93358742"/>
                  </a:ext>
                </a:extLst>
              </a:tr>
              <a:tr h="201455">
                <a:tc>
                  <a:txBody>
                    <a:bodyPr/>
                    <a:lstStyle/>
                    <a:p>
                      <a:pPr algn="ctr" fontAlgn="b"/>
                      <a:r>
                        <a:rPr lang="es-ES" sz="14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a:solidFill>
                            <a:srgbClr val="000000"/>
                          </a:solidFill>
                          <a:effectLst/>
                          <a:latin typeface="Calibri" panose="020F050202020403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83504605"/>
                  </a:ext>
                </a:extLst>
              </a:tr>
              <a:tr h="201455">
                <a:tc>
                  <a:txBody>
                    <a:bodyPr/>
                    <a:lstStyle/>
                    <a:p>
                      <a:pPr algn="ctr" fontAlgn="b"/>
                      <a:r>
                        <a:rPr lang="es-ES" sz="14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00689897"/>
                  </a:ext>
                </a:extLst>
              </a:tr>
              <a:tr h="201455">
                <a:tc>
                  <a:txBody>
                    <a:bodyPr/>
                    <a:lstStyle/>
                    <a:p>
                      <a:pPr algn="ctr" fontAlgn="b"/>
                      <a:r>
                        <a:rPr lang="es-ES" sz="1400" b="0" i="0" u="none" strike="noStrike" dirty="0">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20897457"/>
                  </a:ext>
                </a:extLst>
              </a:tr>
            </a:tbl>
          </a:graphicData>
        </a:graphic>
      </p:graphicFrame>
      <p:graphicFrame>
        <p:nvGraphicFramePr>
          <p:cNvPr id="27" name="Table 26">
            <a:extLst>
              <a:ext uri="{FF2B5EF4-FFF2-40B4-BE49-F238E27FC236}">
                <a16:creationId xmlns:a16="http://schemas.microsoft.com/office/drawing/2014/main" id="{DF333307-CAE3-42C6-92E2-0E7A4304C383}"/>
              </a:ext>
            </a:extLst>
          </p:cNvPr>
          <p:cNvGraphicFramePr>
            <a:graphicFrameLocks noGrp="1"/>
          </p:cNvGraphicFramePr>
          <p:nvPr>
            <p:extLst>
              <p:ext uri="{D42A27DB-BD31-4B8C-83A1-F6EECF244321}">
                <p14:modId xmlns:p14="http://schemas.microsoft.com/office/powerpoint/2010/main" val="333818811"/>
              </p:ext>
            </p:extLst>
          </p:nvPr>
        </p:nvGraphicFramePr>
        <p:xfrm>
          <a:off x="4939789" y="2984499"/>
          <a:ext cx="2227437" cy="1154564"/>
        </p:xfrm>
        <a:graphic>
          <a:graphicData uri="http://schemas.openxmlformats.org/drawingml/2006/table">
            <a:tbl>
              <a:tblPr/>
              <a:tblGrid>
                <a:gridCol w="742479">
                  <a:extLst>
                    <a:ext uri="{9D8B030D-6E8A-4147-A177-3AD203B41FA5}">
                      <a16:colId xmlns:a16="http://schemas.microsoft.com/office/drawing/2014/main" val="1374426773"/>
                    </a:ext>
                  </a:extLst>
                </a:gridCol>
                <a:gridCol w="742479">
                  <a:extLst>
                    <a:ext uri="{9D8B030D-6E8A-4147-A177-3AD203B41FA5}">
                      <a16:colId xmlns:a16="http://schemas.microsoft.com/office/drawing/2014/main" val="3026166182"/>
                    </a:ext>
                  </a:extLst>
                </a:gridCol>
                <a:gridCol w="742479">
                  <a:extLst>
                    <a:ext uri="{9D8B030D-6E8A-4147-A177-3AD203B41FA5}">
                      <a16:colId xmlns:a16="http://schemas.microsoft.com/office/drawing/2014/main" val="4219471169"/>
                    </a:ext>
                  </a:extLst>
                </a:gridCol>
              </a:tblGrid>
              <a:tr h="288641">
                <a:tc gridSpan="3">
                  <a:txBody>
                    <a:bodyPr/>
                    <a:lstStyle/>
                    <a:p>
                      <a:pPr algn="ctr" fontAlgn="b"/>
                      <a:r>
                        <a:rPr lang="es-ES" sz="1400" b="0" i="0" u="none" strike="noStrike" dirty="0">
                          <a:solidFill>
                            <a:schemeClr val="bg1"/>
                          </a:solidFill>
                          <a:effectLst/>
                          <a:latin typeface="Calibri" panose="020F0502020204030204" pitchFamily="34" charset="0"/>
                        </a:rPr>
                        <a:t>DataStructure dataset 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454724481"/>
                  </a:ext>
                </a:extLst>
              </a:tr>
              <a:tr h="288641">
                <a:tc>
                  <a:txBody>
                    <a:bodyPr/>
                    <a:lstStyle/>
                    <a:p>
                      <a:pPr algn="ctr" fontAlgn="ctr"/>
                      <a:r>
                        <a:rPr lang="es-ES" sz="1400" b="1" i="0" u="none" strike="noStrike" dirty="0" err="1">
                          <a:solidFill>
                            <a:srgbClr val="000000"/>
                          </a:solidFill>
                          <a:effectLst/>
                          <a:latin typeface="Calibri" panose="020F0502020204030204" pitchFamily="34" charset="0"/>
                        </a:rPr>
                        <a:t>Code</a:t>
                      </a:r>
                      <a:endParaRPr lang="es-ES" sz="1400" b="1"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fontAlgn="ctr"/>
                      <a:r>
                        <a:rPr lang="es-ES" sz="1400" b="1" i="0" u="none" strike="noStrike" dirty="0">
                          <a:solidFill>
                            <a:srgbClr val="000000"/>
                          </a:solidFill>
                          <a:effectLst/>
                          <a:latin typeface="Calibri" panose="020F0502020204030204" pitchFamily="34" charset="0"/>
                        </a:rPr>
                        <a:t>role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fontAlgn="ctr"/>
                      <a:r>
                        <a:rPr lang="es-ES" sz="1400" b="1" i="0" u="none" strike="noStrike" dirty="0">
                          <a:solidFill>
                            <a:srgbClr val="000000"/>
                          </a:solidFill>
                          <a:effectLst/>
                          <a:latin typeface="Calibri" panose="020F0502020204030204" pitchFamily="34" charset="0"/>
                        </a:rPr>
                        <a:t>dataType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697253941"/>
                  </a:ext>
                </a:extLst>
              </a:tr>
              <a:tr h="288641">
                <a:tc>
                  <a:txBody>
                    <a:bodyPr/>
                    <a:lstStyle/>
                    <a:p>
                      <a:pPr algn="ctr" fontAlgn="b"/>
                      <a:r>
                        <a:rPr lang="es-ES" sz="1400" b="0" i="0" u="none" strike="noStrike" dirty="0">
                          <a:solidFill>
                            <a:srgbClr val="000000"/>
                          </a:solidFill>
                          <a:effectLst/>
                          <a:latin typeface="Calibri" panose="020F0502020204030204" pitchFamily="34" charset="0"/>
                        </a:rPr>
                        <a:t>Id1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err="1">
                          <a:solidFill>
                            <a:srgbClr val="000000"/>
                          </a:solidFill>
                          <a:effectLst/>
                          <a:latin typeface="Calibri" panose="020F0502020204030204" pitchFamily="34" charset="0"/>
                        </a:rPr>
                        <a:t>Identifier</a:t>
                      </a:r>
                      <a:endParaRPr lang="es-ES"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err="1">
                          <a:solidFill>
                            <a:srgbClr val="000000"/>
                          </a:solidFill>
                          <a:effectLst/>
                          <a:latin typeface="Calibri" panose="020F0502020204030204" pitchFamily="34" charset="0"/>
                        </a:rPr>
                        <a:t>Integer</a:t>
                      </a:r>
                      <a:endParaRPr lang="es-ES"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20366074"/>
                  </a:ext>
                </a:extLst>
              </a:tr>
              <a:tr h="288641">
                <a:tc>
                  <a:txBody>
                    <a:bodyPr/>
                    <a:lstStyle/>
                    <a:p>
                      <a:pPr algn="ctr" fontAlgn="b"/>
                      <a:r>
                        <a:rPr lang="en-GB" sz="1400" b="0" i="0" u="none" strike="noStrike" dirty="0">
                          <a:solidFill>
                            <a:srgbClr val="000000"/>
                          </a:solidFill>
                          <a:effectLst/>
                          <a:latin typeface="Calibri" panose="020F0502020204030204" pitchFamily="34" charset="0"/>
                        </a:rPr>
                        <a:t>var1</a:t>
                      </a:r>
                      <a:endParaRPr lang="es-ES"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Calibri" panose="020F0502020204030204" pitchFamily="34" charset="0"/>
                        </a:rPr>
                        <a:t>Measure</a:t>
                      </a:r>
                      <a:endParaRPr lang="es-ES"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effectLst/>
                          <a:latin typeface="Calibri" panose="020F0502020204030204" pitchFamily="34" charset="0"/>
                        </a:rPr>
                        <a:t>Number</a:t>
                      </a:r>
                      <a:endParaRPr lang="es-ES"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23111424"/>
                  </a:ext>
                </a:extLst>
              </a:tr>
            </a:tbl>
          </a:graphicData>
        </a:graphic>
      </p:graphicFrame>
      <p:graphicFrame>
        <p:nvGraphicFramePr>
          <p:cNvPr id="32" name="Table 31">
            <a:extLst>
              <a:ext uri="{FF2B5EF4-FFF2-40B4-BE49-F238E27FC236}">
                <a16:creationId xmlns:a16="http://schemas.microsoft.com/office/drawing/2014/main" id="{5D148277-2EC0-4C93-8C67-8B3D0864C420}"/>
              </a:ext>
            </a:extLst>
          </p:cNvPr>
          <p:cNvGraphicFramePr>
            <a:graphicFrameLocks noGrp="1"/>
          </p:cNvGraphicFramePr>
          <p:nvPr>
            <p:extLst>
              <p:ext uri="{D42A27DB-BD31-4B8C-83A1-F6EECF244321}">
                <p14:modId xmlns:p14="http://schemas.microsoft.com/office/powerpoint/2010/main" val="2681978769"/>
              </p:ext>
            </p:extLst>
          </p:nvPr>
        </p:nvGraphicFramePr>
        <p:xfrm>
          <a:off x="8346829" y="4466527"/>
          <a:ext cx="1512280" cy="691626"/>
        </p:xfrm>
        <a:graphic>
          <a:graphicData uri="http://schemas.openxmlformats.org/drawingml/2006/table">
            <a:tbl>
              <a:tblPr/>
              <a:tblGrid>
                <a:gridCol w="756140">
                  <a:extLst>
                    <a:ext uri="{9D8B030D-6E8A-4147-A177-3AD203B41FA5}">
                      <a16:colId xmlns:a16="http://schemas.microsoft.com/office/drawing/2014/main" val="3160586428"/>
                    </a:ext>
                  </a:extLst>
                </a:gridCol>
                <a:gridCol w="756140">
                  <a:extLst>
                    <a:ext uri="{9D8B030D-6E8A-4147-A177-3AD203B41FA5}">
                      <a16:colId xmlns:a16="http://schemas.microsoft.com/office/drawing/2014/main" val="1055632285"/>
                    </a:ext>
                  </a:extLst>
                </a:gridCol>
              </a:tblGrid>
              <a:tr h="230542">
                <a:tc>
                  <a:txBody>
                    <a:bodyPr/>
                    <a:lstStyle/>
                    <a:p>
                      <a:pPr algn="ctr" fontAlgn="ctr"/>
                      <a:r>
                        <a:rPr lang="es-ES" sz="1400" b="1" i="0" u="none" strike="noStrike" dirty="0">
                          <a:solidFill>
                            <a:srgbClr val="000000"/>
                          </a:solidFill>
                          <a:effectLst/>
                          <a:latin typeface="Calibri" panose="020F0502020204030204" pitchFamily="34" charset="0"/>
                        </a:rPr>
                        <a:t>id1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fontAlgn="ctr"/>
                      <a:r>
                        <a:rPr lang="es-ES" sz="1400" b="1" i="0" u="none" strike="noStrike" dirty="0">
                          <a:solidFill>
                            <a:srgbClr val="000000"/>
                          </a:solidFill>
                          <a:effectLst/>
                          <a:latin typeface="Calibri" panose="020F0502020204030204" pitchFamily="34" charset="0"/>
                        </a:rPr>
                        <a:t>var1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724819673"/>
                  </a:ext>
                </a:extLst>
              </a:tr>
              <a:tr h="230542">
                <a:tc>
                  <a:txBody>
                    <a:bodyPr/>
                    <a:lstStyle/>
                    <a:p>
                      <a:pPr algn="ctr" fontAlgn="b"/>
                      <a:r>
                        <a:rPr lang="es-ES" sz="1400" b="0"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a:solidFill>
                            <a:srgbClr val="000000"/>
                          </a:solidFill>
                          <a:effectLst/>
                          <a:latin typeface="Calibri" panose="020F050202020403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38004131"/>
                  </a:ext>
                </a:extLst>
              </a:tr>
              <a:tr h="230542">
                <a:tc>
                  <a:txBody>
                    <a:bodyPr/>
                    <a:lstStyle/>
                    <a:p>
                      <a:pPr algn="ctr" fontAlgn="b"/>
                      <a:r>
                        <a:rPr lang="es-ES" sz="14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a:solidFill>
                            <a:srgbClr val="000000"/>
                          </a:solidFill>
                          <a:effectLst/>
                          <a:latin typeface="Calibri" panose="020F050202020403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83504605"/>
                  </a:ext>
                </a:extLst>
              </a:tr>
            </a:tbl>
          </a:graphicData>
        </a:graphic>
      </p:graphicFrame>
      <p:graphicFrame>
        <p:nvGraphicFramePr>
          <p:cNvPr id="33" name="Table 32">
            <a:extLst>
              <a:ext uri="{FF2B5EF4-FFF2-40B4-BE49-F238E27FC236}">
                <a16:creationId xmlns:a16="http://schemas.microsoft.com/office/drawing/2014/main" id="{E326C547-4175-4D3D-AF07-631EB2503FD7}"/>
              </a:ext>
            </a:extLst>
          </p:cNvPr>
          <p:cNvGraphicFramePr>
            <a:graphicFrameLocks noGrp="1"/>
          </p:cNvGraphicFramePr>
          <p:nvPr>
            <p:extLst>
              <p:ext uri="{D42A27DB-BD31-4B8C-83A1-F6EECF244321}">
                <p14:modId xmlns:p14="http://schemas.microsoft.com/office/powerpoint/2010/main" val="1559936218"/>
              </p:ext>
            </p:extLst>
          </p:nvPr>
        </p:nvGraphicFramePr>
        <p:xfrm>
          <a:off x="7936491" y="3082556"/>
          <a:ext cx="2225076" cy="1056504"/>
        </p:xfrm>
        <a:graphic>
          <a:graphicData uri="http://schemas.openxmlformats.org/drawingml/2006/table">
            <a:tbl>
              <a:tblPr/>
              <a:tblGrid>
                <a:gridCol w="741692">
                  <a:extLst>
                    <a:ext uri="{9D8B030D-6E8A-4147-A177-3AD203B41FA5}">
                      <a16:colId xmlns:a16="http://schemas.microsoft.com/office/drawing/2014/main" val="1374426773"/>
                    </a:ext>
                  </a:extLst>
                </a:gridCol>
                <a:gridCol w="741692">
                  <a:extLst>
                    <a:ext uri="{9D8B030D-6E8A-4147-A177-3AD203B41FA5}">
                      <a16:colId xmlns:a16="http://schemas.microsoft.com/office/drawing/2014/main" val="3026166182"/>
                    </a:ext>
                  </a:extLst>
                </a:gridCol>
                <a:gridCol w="741692">
                  <a:extLst>
                    <a:ext uri="{9D8B030D-6E8A-4147-A177-3AD203B41FA5}">
                      <a16:colId xmlns:a16="http://schemas.microsoft.com/office/drawing/2014/main" val="4219471169"/>
                    </a:ext>
                  </a:extLst>
                </a:gridCol>
              </a:tblGrid>
              <a:tr h="264126">
                <a:tc gridSpan="3">
                  <a:txBody>
                    <a:bodyPr/>
                    <a:lstStyle/>
                    <a:p>
                      <a:pPr algn="ctr" fontAlgn="b"/>
                      <a:r>
                        <a:rPr lang="es-ES" sz="1400" b="0" i="0" u="none" strike="noStrike" dirty="0">
                          <a:solidFill>
                            <a:schemeClr val="bg1"/>
                          </a:solidFill>
                          <a:effectLst/>
                          <a:latin typeface="Calibri" panose="020F0502020204030204" pitchFamily="34" charset="0"/>
                        </a:rPr>
                        <a:t>DataStructure dataset 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454724481"/>
                  </a:ext>
                </a:extLst>
              </a:tr>
              <a:tr h="264126">
                <a:tc>
                  <a:txBody>
                    <a:bodyPr/>
                    <a:lstStyle/>
                    <a:p>
                      <a:pPr algn="ctr" fontAlgn="ctr"/>
                      <a:r>
                        <a:rPr lang="es-ES" sz="1400" b="1" i="0" u="none" strike="noStrike" dirty="0" err="1">
                          <a:solidFill>
                            <a:srgbClr val="000000"/>
                          </a:solidFill>
                          <a:effectLst/>
                          <a:latin typeface="Calibri" panose="020F0502020204030204" pitchFamily="34" charset="0"/>
                        </a:rPr>
                        <a:t>code</a:t>
                      </a:r>
                      <a:endParaRPr lang="es-ES" sz="1400" b="1"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fontAlgn="ctr"/>
                      <a:r>
                        <a:rPr lang="es-ES" sz="1400" b="1" i="0" u="none" strike="noStrike" dirty="0">
                          <a:solidFill>
                            <a:srgbClr val="000000"/>
                          </a:solidFill>
                          <a:effectLst/>
                          <a:latin typeface="Calibri" panose="020F0502020204030204" pitchFamily="34" charset="0"/>
                        </a:rPr>
                        <a:t>role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fontAlgn="ctr"/>
                      <a:r>
                        <a:rPr lang="es-ES" sz="1400" b="1" i="0" u="none" strike="noStrike" dirty="0">
                          <a:solidFill>
                            <a:srgbClr val="000000"/>
                          </a:solidFill>
                          <a:effectLst/>
                          <a:latin typeface="Calibri" panose="020F0502020204030204" pitchFamily="34" charset="0"/>
                        </a:rPr>
                        <a:t>dataType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697253941"/>
                  </a:ext>
                </a:extLst>
              </a:tr>
              <a:tr h="264126">
                <a:tc>
                  <a:txBody>
                    <a:bodyPr/>
                    <a:lstStyle/>
                    <a:p>
                      <a:pPr algn="ctr" fontAlgn="b"/>
                      <a:r>
                        <a:rPr lang="es-ES" sz="1400" b="0" i="0" u="none" strike="noStrike">
                          <a:solidFill>
                            <a:srgbClr val="000000"/>
                          </a:solidFill>
                          <a:effectLst/>
                          <a:latin typeface="Calibri" panose="020F0502020204030204" pitchFamily="34" charset="0"/>
                        </a:rPr>
                        <a:t>id1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err="1">
                          <a:solidFill>
                            <a:srgbClr val="000000"/>
                          </a:solidFill>
                          <a:effectLst/>
                          <a:latin typeface="Calibri" panose="020F0502020204030204" pitchFamily="34" charset="0"/>
                        </a:rPr>
                        <a:t>Identifier</a:t>
                      </a:r>
                      <a:endParaRPr lang="es-ES"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err="1">
                          <a:solidFill>
                            <a:srgbClr val="000000"/>
                          </a:solidFill>
                          <a:effectLst/>
                          <a:latin typeface="Calibri" panose="020F0502020204030204" pitchFamily="34" charset="0"/>
                        </a:rPr>
                        <a:t>Integer</a:t>
                      </a:r>
                      <a:endParaRPr lang="es-ES"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20366074"/>
                  </a:ext>
                </a:extLst>
              </a:tr>
              <a:tr h="264126">
                <a:tc>
                  <a:txBody>
                    <a:bodyPr/>
                    <a:lstStyle/>
                    <a:p>
                      <a:pPr algn="ctr" fontAlgn="b"/>
                      <a:r>
                        <a:rPr lang="es-ES" sz="1400" b="0" i="0" u="none" strike="noStrike">
                          <a:solidFill>
                            <a:srgbClr val="000000"/>
                          </a:solidFill>
                          <a:effectLst/>
                          <a:latin typeface="Calibri" panose="020F0502020204030204" pitchFamily="34" charset="0"/>
                        </a:rPr>
                        <a:t>var1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err="1">
                          <a:solidFill>
                            <a:srgbClr val="000000"/>
                          </a:solidFill>
                          <a:effectLst/>
                          <a:latin typeface="Calibri" panose="020F0502020204030204" pitchFamily="34" charset="0"/>
                        </a:rPr>
                        <a:t>Measure</a:t>
                      </a:r>
                      <a:endParaRPr lang="es-ES"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400" b="0" i="0" u="none" strike="noStrike" dirty="0" err="1">
                          <a:solidFill>
                            <a:srgbClr val="000000"/>
                          </a:solidFill>
                          <a:effectLst/>
                          <a:latin typeface="Calibri" panose="020F0502020204030204" pitchFamily="34" charset="0"/>
                        </a:rPr>
                        <a:t>Number</a:t>
                      </a:r>
                      <a:endParaRPr lang="es-ES" sz="1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37093317"/>
                  </a:ext>
                </a:extLst>
              </a:tr>
            </a:tbl>
          </a:graphicData>
        </a:graphic>
      </p:graphicFrame>
      <p:sp>
        <p:nvSpPr>
          <p:cNvPr id="34" name="Shape 421">
            <a:extLst>
              <a:ext uri="{FF2B5EF4-FFF2-40B4-BE49-F238E27FC236}">
                <a16:creationId xmlns:a16="http://schemas.microsoft.com/office/drawing/2014/main" id="{2DD204A4-EE81-4717-A76F-E549782728BC}"/>
              </a:ext>
            </a:extLst>
          </p:cNvPr>
          <p:cNvSpPr/>
          <p:nvPr/>
        </p:nvSpPr>
        <p:spPr>
          <a:xfrm>
            <a:off x="11447971" y="303813"/>
            <a:ext cx="327025" cy="393700"/>
          </a:xfrm>
          <a:prstGeom prst="flowChartOffpageConnector">
            <a:avLst/>
          </a:prstGeom>
          <a:solidFill>
            <a:schemeClr val="bg1"/>
          </a:solidFill>
          <a:ln>
            <a:noFill/>
          </a:ln>
        </p:spPr>
        <p:txBody>
          <a:bodyPr spcFirstLastPara="1" wrap="square" lIns="91425" tIns="45700" rIns="91425" bIns="45700" anchor="ctr" anchorCtr="0">
            <a:noAutofit/>
          </a:bodyPr>
          <a:lstStyle/>
          <a:p>
            <a:pPr algn="ctr">
              <a:buClr>
                <a:srgbClr val="FFFFFF"/>
              </a:buClr>
              <a:buSzPts val="1100"/>
              <a:defRPr/>
            </a:pPr>
            <a:endParaRPr lang="es-ES" dirty="0">
              <a:solidFill>
                <a:srgbClr val="FFFFFF">
                  <a:lumMod val="50000"/>
                </a:srgbClr>
              </a:solidFill>
            </a:endParaRPr>
          </a:p>
        </p:txBody>
      </p:sp>
      <p:sp>
        <p:nvSpPr>
          <p:cNvPr id="4" name="Isosceles Triangle 3">
            <a:extLst>
              <a:ext uri="{FF2B5EF4-FFF2-40B4-BE49-F238E27FC236}">
                <a16:creationId xmlns:a16="http://schemas.microsoft.com/office/drawing/2014/main" id="{E670A2C7-961F-4671-99E4-496D14115DE6}"/>
              </a:ext>
            </a:extLst>
          </p:cNvPr>
          <p:cNvSpPr/>
          <p:nvPr/>
        </p:nvSpPr>
        <p:spPr>
          <a:xfrm rot="5400000">
            <a:off x="3246474" y="4511183"/>
            <a:ext cx="2891969" cy="18376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 dirty="0">
              <a:solidFill>
                <a:srgbClr val="FFFFFF"/>
              </a:solidFill>
              <a:latin typeface="Arial"/>
            </a:endParaRPr>
          </a:p>
        </p:txBody>
      </p:sp>
      <p:sp>
        <p:nvSpPr>
          <p:cNvPr id="38" name="Isosceles Triangle 37">
            <a:extLst>
              <a:ext uri="{FF2B5EF4-FFF2-40B4-BE49-F238E27FC236}">
                <a16:creationId xmlns:a16="http://schemas.microsoft.com/office/drawing/2014/main" id="{98CDB7DD-35C7-46D1-861D-5332E547E577}"/>
              </a:ext>
            </a:extLst>
          </p:cNvPr>
          <p:cNvSpPr/>
          <p:nvPr/>
        </p:nvSpPr>
        <p:spPr>
          <a:xfrm rot="5400000">
            <a:off x="6183350" y="4511183"/>
            <a:ext cx="2891969" cy="18376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
              <a:solidFill>
                <a:srgbClr val="FFFFFF"/>
              </a:solidFill>
              <a:latin typeface="Arial"/>
            </a:endParaRPr>
          </a:p>
        </p:txBody>
      </p:sp>
      <p:sp>
        <p:nvSpPr>
          <p:cNvPr id="39" name="Oval 38">
            <a:extLst>
              <a:ext uri="{FF2B5EF4-FFF2-40B4-BE49-F238E27FC236}">
                <a16:creationId xmlns:a16="http://schemas.microsoft.com/office/drawing/2014/main" id="{AC4682EA-097B-454B-B20D-7FC9648C9DDF}"/>
              </a:ext>
            </a:extLst>
          </p:cNvPr>
          <p:cNvSpPr/>
          <p:nvPr/>
        </p:nvSpPr>
        <p:spPr>
          <a:xfrm>
            <a:off x="4939789" y="2533650"/>
            <a:ext cx="274320" cy="2698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1200" dirty="0">
                <a:solidFill>
                  <a:srgbClr val="FFFFFF"/>
                </a:solidFill>
                <a:latin typeface="Calibri" panose="020F0502020204030204" pitchFamily="34" charset="0"/>
                <a:cs typeface="Calibri" panose="020F0502020204030204" pitchFamily="34" charset="0"/>
              </a:rPr>
              <a:t>4</a:t>
            </a:r>
          </a:p>
        </p:txBody>
      </p:sp>
      <p:sp>
        <p:nvSpPr>
          <p:cNvPr id="5" name="Rectangle 4">
            <a:extLst>
              <a:ext uri="{FF2B5EF4-FFF2-40B4-BE49-F238E27FC236}">
                <a16:creationId xmlns:a16="http://schemas.microsoft.com/office/drawing/2014/main" id="{402C1306-84C6-4BB0-9E25-8C20488A8194}"/>
              </a:ext>
            </a:extLst>
          </p:cNvPr>
          <p:cNvSpPr/>
          <p:nvPr/>
        </p:nvSpPr>
        <p:spPr>
          <a:xfrm>
            <a:off x="8153400" y="6106628"/>
            <a:ext cx="2008168" cy="307777"/>
          </a:xfrm>
          <a:prstGeom prst="rect">
            <a:avLst/>
          </a:prstGeom>
        </p:spPr>
        <p:txBody>
          <a:bodyPr wrap="square">
            <a:spAutoFit/>
          </a:bodyPr>
          <a:lstStyle/>
          <a:p>
            <a:pPr>
              <a:buClr>
                <a:srgbClr val="FFFFFF"/>
              </a:buClr>
              <a:buSzPts val="1800"/>
              <a:defRPr/>
            </a:pPr>
            <a:r>
              <a:rPr lang="en-US" dirty="0">
                <a:solidFill>
                  <a:srgbClr val="FFFFFF"/>
                </a:solidFill>
                <a:latin typeface="Source Sans Pro Light"/>
                <a:ea typeface="Source Sans Pro Light"/>
                <a:cs typeface="Source Sans Pro Light"/>
                <a:sym typeface="Source Sans Pro Light"/>
              </a:rPr>
              <a:t>A := B[filter var1&gt;10]</a:t>
            </a:r>
          </a:p>
        </p:txBody>
      </p:sp>
      <p:sp>
        <p:nvSpPr>
          <p:cNvPr id="6" name="Rectangle 5">
            <a:extLst>
              <a:ext uri="{FF2B5EF4-FFF2-40B4-BE49-F238E27FC236}">
                <a16:creationId xmlns:a16="http://schemas.microsoft.com/office/drawing/2014/main" id="{5C60B283-0EA4-418B-AAE7-29417E4E2F7F}"/>
              </a:ext>
            </a:extLst>
          </p:cNvPr>
          <p:cNvSpPr/>
          <p:nvPr/>
        </p:nvSpPr>
        <p:spPr>
          <a:xfrm>
            <a:off x="2264656" y="6178333"/>
            <a:ext cx="2255859" cy="307777"/>
          </a:xfrm>
          <a:prstGeom prst="rect">
            <a:avLst/>
          </a:prstGeom>
        </p:spPr>
        <p:txBody>
          <a:bodyPr wrap="square">
            <a:spAutoFit/>
          </a:bodyPr>
          <a:lstStyle/>
          <a:p>
            <a:pPr>
              <a:defRPr/>
            </a:pPr>
            <a:r>
              <a:rPr lang="en-US" dirty="0">
                <a:solidFill>
                  <a:srgbClr val="FFFFFF"/>
                </a:solidFill>
                <a:latin typeface="Source Sans Pro Light"/>
                <a:ea typeface="Source Sans Pro Light"/>
                <a:cs typeface="Source Sans Pro Light"/>
                <a:sym typeface="Source Sans Pro Light"/>
              </a:rPr>
              <a:t>C :=  round(D, 0)</a:t>
            </a:r>
            <a:endParaRPr lang="es-ES" dirty="0"/>
          </a:p>
        </p:txBody>
      </p:sp>
      <p:sp>
        <p:nvSpPr>
          <p:cNvPr id="23" name="Rectangle 22">
            <a:extLst>
              <a:ext uri="{FF2B5EF4-FFF2-40B4-BE49-F238E27FC236}">
                <a16:creationId xmlns:a16="http://schemas.microsoft.com/office/drawing/2014/main" id="{5A59BED3-B69C-4A11-B318-186FACDB186A}"/>
              </a:ext>
            </a:extLst>
          </p:cNvPr>
          <p:cNvSpPr/>
          <p:nvPr/>
        </p:nvSpPr>
        <p:spPr>
          <a:xfrm>
            <a:off x="5140449" y="6132613"/>
            <a:ext cx="1422184" cy="307777"/>
          </a:xfrm>
          <a:prstGeom prst="rect">
            <a:avLst/>
          </a:prstGeom>
        </p:spPr>
        <p:txBody>
          <a:bodyPr wrap="none">
            <a:spAutoFit/>
          </a:bodyPr>
          <a:lstStyle/>
          <a:p>
            <a:pPr>
              <a:defRPr/>
            </a:pPr>
            <a:r>
              <a:rPr lang="en-US" dirty="0">
                <a:solidFill>
                  <a:srgbClr val="FFFFFF"/>
                </a:solidFill>
                <a:latin typeface="Source Sans Pro Light"/>
                <a:ea typeface="Source Sans Pro Light"/>
                <a:cs typeface="Source Sans Pro Light"/>
                <a:sym typeface="Source Sans Pro Light"/>
              </a:rPr>
              <a:t>B :=  C[keep var1]</a:t>
            </a:r>
            <a:endParaRPr lang="es-ES" dirty="0"/>
          </a:p>
        </p:txBody>
      </p:sp>
      <p:graphicFrame>
        <p:nvGraphicFramePr>
          <p:cNvPr id="19" name="Table 18">
            <a:extLst>
              <a:ext uri="{FF2B5EF4-FFF2-40B4-BE49-F238E27FC236}">
                <a16:creationId xmlns:a16="http://schemas.microsoft.com/office/drawing/2014/main" id="{8E421ACB-19FF-4C2E-8BC5-E0439E0AA5F5}"/>
              </a:ext>
            </a:extLst>
          </p:cNvPr>
          <p:cNvGraphicFramePr>
            <a:graphicFrameLocks noGrp="1"/>
          </p:cNvGraphicFramePr>
          <p:nvPr>
            <p:extLst>
              <p:ext uri="{D42A27DB-BD31-4B8C-83A1-F6EECF244321}">
                <p14:modId xmlns:p14="http://schemas.microsoft.com/office/powerpoint/2010/main" val="4026887132"/>
              </p:ext>
            </p:extLst>
          </p:nvPr>
        </p:nvGraphicFramePr>
        <p:xfrm>
          <a:off x="1325909" y="689416"/>
          <a:ext cx="2523111" cy="1825021"/>
        </p:xfrm>
        <a:graphic>
          <a:graphicData uri="http://schemas.openxmlformats.org/drawingml/2006/table">
            <a:tbl>
              <a:tblPr/>
              <a:tblGrid>
                <a:gridCol w="841037">
                  <a:extLst>
                    <a:ext uri="{9D8B030D-6E8A-4147-A177-3AD203B41FA5}">
                      <a16:colId xmlns:a16="http://schemas.microsoft.com/office/drawing/2014/main" val="3160586428"/>
                    </a:ext>
                  </a:extLst>
                </a:gridCol>
                <a:gridCol w="841037">
                  <a:extLst>
                    <a:ext uri="{9D8B030D-6E8A-4147-A177-3AD203B41FA5}">
                      <a16:colId xmlns:a16="http://schemas.microsoft.com/office/drawing/2014/main" val="1055632285"/>
                    </a:ext>
                  </a:extLst>
                </a:gridCol>
                <a:gridCol w="841037">
                  <a:extLst>
                    <a:ext uri="{9D8B030D-6E8A-4147-A177-3AD203B41FA5}">
                      <a16:colId xmlns:a16="http://schemas.microsoft.com/office/drawing/2014/main" val="3869952252"/>
                    </a:ext>
                  </a:extLst>
                </a:gridCol>
              </a:tblGrid>
              <a:tr h="250278">
                <a:tc gridSpan="3">
                  <a:txBody>
                    <a:bodyPr/>
                    <a:lstStyle/>
                    <a:p>
                      <a:pPr algn="ctr" fontAlgn="ctr"/>
                      <a:r>
                        <a:rPr lang="es-ES" sz="1600" b="1" i="0" u="none" strike="noStrike" dirty="0" err="1">
                          <a:solidFill>
                            <a:srgbClr val="000000"/>
                          </a:solidFill>
                          <a:effectLst/>
                          <a:latin typeface="Calibri" panose="020F0502020204030204" pitchFamily="34" charset="0"/>
                        </a:rPr>
                        <a:t>DataSet</a:t>
                      </a:r>
                      <a:r>
                        <a:rPr lang="es-ES" sz="1600" b="1" i="0" u="none" strike="noStrike" dirty="0">
                          <a:solidFill>
                            <a:srgbClr val="000000"/>
                          </a:solidFill>
                          <a:effectLst/>
                          <a:latin typeface="Calibri" panose="020F0502020204030204" pitchFamily="34" charset="0"/>
                        </a:rPr>
                        <a:t> 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tc hMerge="1">
                  <a:txBody>
                    <a:bodyPr/>
                    <a:lstStyle/>
                    <a:p>
                      <a:pPr algn="ctr" fontAlgn="ctr"/>
                      <a:endParaRPr lang="es-ES" sz="1100" b="1"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tc hMerge="1">
                  <a:txBody>
                    <a:bodyPr/>
                    <a:lstStyle/>
                    <a:p>
                      <a:pPr algn="ctr" fontAlgn="ctr"/>
                      <a:endParaRPr lang="es-ES" sz="1100" b="1"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251229439"/>
                  </a:ext>
                </a:extLst>
              </a:tr>
              <a:tr h="250278">
                <a:tc>
                  <a:txBody>
                    <a:bodyPr/>
                    <a:lstStyle/>
                    <a:p>
                      <a:pPr algn="ctr" fontAlgn="ctr"/>
                      <a:r>
                        <a:rPr lang="es-ES" sz="1600" b="1" i="0" u="none" strike="noStrike" dirty="0">
                          <a:solidFill>
                            <a:srgbClr val="000000"/>
                          </a:solidFill>
                          <a:effectLst/>
                          <a:latin typeface="Calibri" panose="020F0502020204030204" pitchFamily="34" charset="0"/>
                        </a:rPr>
                        <a:t>id1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fontAlgn="ctr"/>
                      <a:r>
                        <a:rPr lang="es-ES" sz="1600" b="1" i="0" u="none" strike="noStrike" dirty="0">
                          <a:solidFill>
                            <a:srgbClr val="000000"/>
                          </a:solidFill>
                          <a:effectLst/>
                          <a:latin typeface="Calibri" panose="020F0502020204030204" pitchFamily="34" charset="0"/>
                        </a:rPr>
                        <a:t>var1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fontAlgn="ctr"/>
                      <a:r>
                        <a:rPr lang="es-ES" sz="1600" b="1" i="0" u="none" strike="noStrike" dirty="0">
                          <a:solidFill>
                            <a:srgbClr val="000000"/>
                          </a:solidFill>
                          <a:effectLst/>
                          <a:latin typeface="Calibri" panose="020F0502020204030204" pitchFamily="34" charset="0"/>
                        </a:rPr>
                        <a:t>var2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724819673"/>
                  </a:ext>
                </a:extLst>
              </a:tr>
              <a:tr h="264893">
                <a:tc>
                  <a:txBody>
                    <a:bodyPr/>
                    <a:lstStyle/>
                    <a:p>
                      <a:pPr algn="ctr" fontAlgn="b"/>
                      <a:r>
                        <a:rPr lang="es-ES" sz="16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600" b="0" i="0" u="none" strike="noStrike" dirty="0">
                          <a:solidFill>
                            <a:srgbClr val="000000"/>
                          </a:solidFill>
                          <a:effectLst/>
                          <a:latin typeface="Calibri" panose="020F0502020204030204" pitchFamily="34" charset="0"/>
                        </a:rPr>
                        <a:t>15,2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600" b="0" i="0" u="none" strike="noStrike" dirty="0">
                          <a:solidFill>
                            <a:srgbClr val="000000"/>
                          </a:solidFill>
                          <a:effectLst/>
                          <a:latin typeface="Calibri" panose="020F0502020204030204" pitchFamily="34" charset="0"/>
                        </a:rPr>
                        <a:t>100,15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38004131"/>
                  </a:ext>
                </a:extLst>
              </a:tr>
              <a:tr h="264893">
                <a:tc>
                  <a:txBody>
                    <a:bodyPr/>
                    <a:lstStyle/>
                    <a:p>
                      <a:pPr algn="ctr" fontAlgn="b"/>
                      <a:r>
                        <a:rPr lang="es-ES" sz="16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600" b="0" i="0" u="none" strike="noStrike" dirty="0">
                          <a:solidFill>
                            <a:srgbClr val="000000"/>
                          </a:solidFill>
                          <a:effectLst/>
                          <a:latin typeface="Calibri" panose="020F0502020204030204" pitchFamily="34" charset="0"/>
                        </a:rPr>
                        <a:t>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600" b="0" i="0" u="none" strike="noStrike" dirty="0">
                          <a:solidFill>
                            <a:srgbClr val="000000"/>
                          </a:solidFill>
                          <a:effectLst/>
                          <a:latin typeface="Calibri" panose="020F0502020204030204" pitchFamily="34" charset="0"/>
                        </a:rPr>
                        <a:t>150,25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93358742"/>
                  </a:ext>
                </a:extLst>
              </a:tr>
              <a:tr h="264893">
                <a:tc>
                  <a:txBody>
                    <a:bodyPr/>
                    <a:lstStyle/>
                    <a:p>
                      <a:pPr algn="ctr" fontAlgn="b"/>
                      <a:r>
                        <a:rPr lang="es-ES" sz="16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600" b="0" i="0" u="none" strike="noStrike" dirty="0">
                          <a:solidFill>
                            <a:srgbClr val="000000"/>
                          </a:solidFill>
                          <a:effectLst/>
                          <a:latin typeface="Calibri" panose="020F0502020204030204" pitchFamily="34" charset="0"/>
                        </a:rPr>
                        <a:t>17,3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600" b="0" i="0" u="none" strike="noStrike" dirty="0">
                          <a:solidFill>
                            <a:srgbClr val="000000"/>
                          </a:solidFill>
                          <a:effectLst/>
                          <a:latin typeface="Calibri" panose="020F0502020204030204" pitchFamily="34" charset="0"/>
                        </a:rPr>
                        <a:t>200,12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83504605"/>
                  </a:ext>
                </a:extLst>
              </a:tr>
              <a:tr h="264893">
                <a:tc>
                  <a:txBody>
                    <a:bodyPr/>
                    <a:lstStyle/>
                    <a:p>
                      <a:pPr algn="ctr" fontAlgn="b"/>
                      <a:r>
                        <a:rPr lang="es-ES" sz="1600" b="0" i="0" u="none" strike="noStrike" dirty="0">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600" b="0" i="0" u="none" strike="noStrike" dirty="0">
                          <a:solidFill>
                            <a:srgbClr val="000000"/>
                          </a:solidFill>
                          <a:effectLst/>
                          <a:latin typeface="Calibri" panose="020F0502020204030204" pitchFamily="34" charset="0"/>
                        </a:rPr>
                        <a:t>8,2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600" b="0" i="0" u="none" strike="noStrike" dirty="0">
                          <a:solidFill>
                            <a:srgbClr val="000000"/>
                          </a:solidFill>
                          <a:effectLst/>
                          <a:latin typeface="Calibri" panose="020F0502020204030204" pitchFamily="34" charset="0"/>
                        </a:rPr>
                        <a:t>250,19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00689897"/>
                  </a:ext>
                </a:extLst>
              </a:tr>
              <a:tr h="264893">
                <a:tc>
                  <a:txBody>
                    <a:bodyPr/>
                    <a:lstStyle/>
                    <a:p>
                      <a:pPr algn="ctr" fontAlgn="b"/>
                      <a:r>
                        <a:rPr lang="es-ES" sz="16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600" b="0" i="0" u="none" strike="noStrike" dirty="0">
                          <a:solidFill>
                            <a:srgbClr val="000000"/>
                          </a:solidFill>
                          <a:effectLst/>
                          <a:latin typeface="Calibri" panose="020F050202020403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600" b="0" i="0" u="none" strike="noStrike" dirty="0">
                          <a:solidFill>
                            <a:srgbClr val="000000"/>
                          </a:solidFill>
                          <a:effectLst/>
                          <a:latin typeface="Calibri" panose="020F0502020204030204" pitchFamily="34" charset="0"/>
                        </a:rPr>
                        <a:t>300,43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20897457"/>
                  </a:ext>
                </a:extLst>
              </a:tr>
            </a:tbl>
          </a:graphicData>
        </a:graphic>
      </p:graphicFrame>
      <p:pic>
        <p:nvPicPr>
          <p:cNvPr id="20" name="Google Shape;320;p38">
            <a:extLst>
              <a:ext uri="{FF2B5EF4-FFF2-40B4-BE49-F238E27FC236}">
                <a16:creationId xmlns:a16="http://schemas.microsoft.com/office/drawing/2014/main" id="{126AA923-A2C0-46C6-8B15-4FAFAA97B9F3}"/>
              </a:ext>
            </a:extLst>
          </p:cNvPr>
          <p:cNvPicPr preferRelativeResize="0"/>
          <p:nvPr/>
        </p:nvPicPr>
        <p:blipFill rotWithShape="1">
          <a:blip r:embed="rId4">
            <a:alphaModFix/>
          </a:blip>
          <a:srcRect/>
          <a:stretch/>
        </p:blipFill>
        <p:spPr>
          <a:xfrm>
            <a:off x="5647444" y="1453515"/>
            <a:ext cx="893301" cy="893301"/>
          </a:xfrm>
          <a:prstGeom prst="rect">
            <a:avLst/>
          </a:prstGeom>
          <a:solidFill>
            <a:srgbClr val="70C1C8"/>
          </a:solidFill>
          <a:ln>
            <a:noFill/>
          </a:ln>
        </p:spPr>
      </p:pic>
      <p:sp>
        <p:nvSpPr>
          <p:cNvPr id="3" name="Shape 364">
            <a:extLst>
              <a:ext uri="{FF2B5EF4-FFF2-40B4-BE49-F238E27FC236}">
                <a16:creationId xmlns:a16="http://schemas.microsoft.com/office/drawing/2014/main" id="{74B22F0F-8B52-2415-D10A-B17605C6A9F5}"/>
              </a:ext>
            </a:extLst>
          </p:cNvPr>
          <p:cNvSpPr txBox="1"/>
          <p:nvPr/>
        </p:nvSpPr>
        <p:spPr>
          <a:xfrm>
            <a:off x="8448325" y="708627"/>
            <a:ext cx="2547917" cy="1268730"/>
          </a:xfrm>
          <a:prstGeom prst="rect">
            <a:avLst/>
          </a:prstGeom>
          <a:solidFill>
            <a:schemeClr val="tx1"/>
          </a:solidFill>
          <a:ln>
            <a:noFill/>
          </a:ln>
        </p:spPr>
        <p:txBody>
          <a:bodyPr spcFirstLastPara="1" wrap="square" lIns="91425" tIns="45700" rIns="91425" bIns="45700" anchor="ctr" anchorCtr="0">
            <a:noAutofit/>
          </a:bodyPr>
          <a:lstStyle/>
          <a:p>
            <a:pPr>
              <a:buClr>
                <a:srgbClr val="FFFFFF"/>
              </a:buClr>
              <a:buSzPts val="1800"/>
              <a:defRPr/>
            </a:pPr>
            <a:r>
              <a:rPr lang="en-US" sz="1800" dirty="0">
                <a:solidFill>
                  <a:srgbClr val="FFFFFF"/>
                </a:solidFill>
                <a:latin typeface="Source Sans Pro Light"/>
                <a:ea typeface="Source Sans Pro Light"/>
                <a:cs typeface="Source Sans Pro Light"/>
                <a:sym typeface="Source Sans Pro Light"/>
              </a:rPr>
              <a:t>C := round(D, 0)</a:t>
            </a:r>
            <a:r>
              <a:rPr lang="es-ES" sz="1800" dirty="0">
                <a:solidFill>
                  <a:srgbClr val="FFFFFF"/>
                </a:solidFill>
                <a:latin typeface="Source Sans Pro Light"/>
                <a:ea typeface="Source Sans Pro Light"/>
                <a:cs typeface="Source Sans Pro Light"/>
                <a:sym typeface="Source Sans Pro Light"/>
              </a:rPr>
              <a:t>;</a:t>
            </a:r>
            <a:endParaRPr lang="en-US" sz="1800" dirty="0">
              <a:solidFill>
                <a:srgbClr val="FFFFFF"/>
              </a:solidFill>
              <a:latin typeface="Source Sans Pro Light"/>
              <a:ea typeface="Source Sans Pro Light"/>
              <a:cs typeface="Source Sans Pro Light"/>
              <a:sym typeface="Source Sans Pro Light"/>
            </a:endParaRPr>
          </a:p>
          <a:p>
            <a:pPr>
              <a:buClr>
                <a:srgbClr val="FFFFFF"/>
              </a:buClr>
              <a:buSzPts val="1800"/>
              <a:defRPr/>
            </a:pPr>
            <a:r>
              <a:rPr lang="en-US" sz="1800" dirty="0">
                <a:solidFill>
                  <a:srgbClr val="FFFFFF"/>
                </a:solidFill>
                <a:latin typeface="Source Sans Pro Light"/>
                <a:ea typeface="Source Sans Pro Light"/>
                <a:cs typeface="Source Sans Pro Light"/>
                <a:sym typeface="Source Sans Pro Light"/>
              </a:rPr>
              <a:t>B := C [keep var1];</a:t>
            </a:r>
          </a:p>
          <a:p>
            <a:pPr>
              <a:buClr>
                <a:srgbClr val="FFFFFF"/>
              </a:buClr>
              <a:buSzPts val="1800"/>
              <a:defRPr/>
            </a:pPr>
            <a:r>
              <a:rPr lang="en-US" sz="1800" dirty="0">
                <a:solidFill>
                  <a:srgbClr val="FFFFFF"/>
                </a:solidFill>
                <a:latin typeface="Source Sans Pro Light"/>
                <a:ea typeface="Source Sans Pro Light"/>
                <a:cs typeface="Source Sans Pro Light"/>
                <a:sym typeface="Source Sans Pro Light"/>
              </a:rPr>
              <a:t>A := B [filter var1 &gt; 10];</a:t>
            </a:r>
          </a:p>
        </p:txBody>
      </p:sp>
      <p:sp>
        <p:nvSpPr>
          <p:cNvPr id="7" name="CuadroTexto 6">
            <a:extLst>
              <a:ext uri="{FF2B5EF4-FFF2-40B4-BE49-F238E27FC236}">
                <a16:creationId xmlns:a16="http://schemas.microsoft.com/office/drawing/2014/main" id="{E0FF4D7B-635A-01A3-CC88-6722A9C847D8}"/>
              </a:ext>
            </a:extLst>
          </p:cNvPr>
          <p:cNvSpPr txBox="1"/>
          <p:nvPr/>
        </p:nvSpPr>
        <p:spPr>
          <a:xfrm>
            <a:off x="11441255" y="303813"/>
            <a:ext cx="492370" cy="276999"/>
          </a:xfrm>
          <a:prstGeom prst="rect">
            <a:avLst/>
          </a:prstGeom>
          <a:noFill/>
        </p:spPr>
        <p:txBody>
          <a:bodyPr wrap="square" rtlCol="0">
            <a:spAutoFit/>
          </a:bodyPr>
          <a:lstStyle/>
          <a:p>
            <a:r>
              <a:rPr lang="en-GB" sz="1200" dirty="0">
                <a:solidFill>
                  <a:srgbClr val="00B0F0"/>
                </a:solidFill>
                <a:latin typeface="Calibri" panose="020F0502020204030204" pitchFamily="34" charset="0"/>
                <a:ea typeface="Calibri" panose="020F0502020204030204" pitchFamily="34" charset="0"/>
                <a:cs typeface="Calibri" panose="020F0502020204030204" pitchFamily="34" charset="0"/>
              </a:rPr>
              <a:t>05</a:t>
            </a:r>
          </a:p>
        </p:txBody>
      </p:sp>
    </p:spTree>
    <p:extLst>
      <p:ext uri="{BB962C8B-B14F-4D97-AF65-F5344CB8AC3E}">
        <p14:creationId xmlns:p14="http://schemas.microsoft.com/office/powerpoint/2010/main" val="28116818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8" grpId="0" animBg="1"/>
      <p:bldP spid="5" grpId="0"/>
      <p:bldP spid="6"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DCACF-9BAC-B90C-ECBC-DD6FA3176DBD}"/>
              </a:ext>
            </a:extLst>
          </p:cNvPr>
          <p:cNvSpPr>
            <a:spLocks noGrp="1"/>
          </p:cNvSpPr>
          <p:nvPr>
            <p:ph type="title"/>
          </p:nvPr>
        </p:nvSpPr>
        <p:spPr/>
        <p:txBody>
          <a:bodyPr/>
          <a:lstStyle/>
          <a:p>
            <a:r>
              <a:rPr lang="en-US" dirty="0"/>
              <a:t>Simple API to validate VTL scripts</a:t>
            </a:r>
          </a:p>
        </p:txBody>
      </p:sp>
      <p:pic>
        <p:nvPicPr>
          <p:cNvPr id="4" name="Picture 3" descr="VTL engine semantic analysis function">
            <a:extLst>
              <a:ext uri="{FF2B5EF4-FFF2-40B4-BE49-F238E27FC236}">
                <a16:creationId xmlns:a16="http://schemas.microsoft.com/office/drawing/2014/main" id="{24A8DEBF-80C8-8D25-BFFD-1A9CC89DB693}"/>
              </a:ext>
            </a:extLst>
          </p:cNvPr>
          <p:cNvPicPr>
            <a:picLocks noChangeAspect="1"/>
          </p:cNvPicPr>
          <p:nvPr/>
        </p:nvPicPr>
        <p:blipFill>
          <a:blip r:embed="rId3"/>
          <a:stretch>
            <a:fillRect/>
          </a:stretch>
        </p:blipFill>
        <p:spPr>
          <a:xfrm>
            <a:off x="5130687" y="2290762"/>
            <a:ext cx="6867525" cy="2276475"/>
          </a:xfrm>
          <a:prstGeom prst="rect">
            <a:avLst/>
          </a:prstGeom>
        </p:spPr>
      </p:pic>
      <p:sp>
        <p:nvSpPr>
          <p:cNvPr id="5" name="Text Placeholder 2">
            <a:extLst>
              <a:ext uri="{FF2B5EF4-FFF2-40B4-BE49-F238E27FC236}">
                <a16:creationId xmlns:a16="http://schemas.microsoft.com/office/drawing/2014/main" id="{71105FB9-8401-BC7B-4787-EFAD9A8A942F}"/>
              </a:ext>
            </a:extLst>
          </p:cNvPr>
          <p:cNvSpPr txBox="1">
            <a:spLocks/>
          </p:cNvSpPr>
          <p:nvPr/>
        </p:nvSpPr>
        <p:spPr>
          <a:xfrm>
            <a:off x="381000" y="1667857"/>
            <a:ext cx="4923760" cy="3522286"/>
          </a:xfrm>
          <a:prstGeom prst="rect">
            <a:avLst/>
          </a:prstGeom>
          <a:noFill/>
          <a:ln>
            <a:noFill/>
          </a:ln>
        </p:spPr>
        <p:txBody>
          <a:bodyPr spcFirstLastPara="1" wrap="square" lIns="91425" tIns="45700" rIns="91425" bIns="4570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700" b="0" i="0" u="none" strike="noStrike" kern="1200" cap="none" dirty="0">
                <a:solidFill>
                  <a:srgbClr val="A6A6A6"/>
                </a:solidFill>
                <a:latin typeface="Calibri"/>
                <a:ea typeface="Calibri"/>
                <a:cs typeface="Calibri"/>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buClrTx/>
              <a:buFont typeface="Wingdings" panose="05000000000000000000" pitchFamily="2" charset="2"/>
              <a:buChar char="v"/>
            </a:pPr>
            <a:r>
              <a:rPr lang="en-US" sz="1800" dirty="0">
                <a:solidFill>
                  <a:srgbClr val="A6A6A6"/>
                </a:solidFill>
                <a:ea typeface="Calibri"/>
                <a:cs typeface="Calibri"/>
              </a:rPr>
              <a:t>The </a:t>
            </a:r>
            <a:r>
              <a:rPr lang="en-US" sz="1800" u="sng" dirty="0">
                <a:solidFill>
                  <a:srgbClr val="A6A6A6"/>
                </a:solidFill>
                <a:ea typeface="Calibri"/>
                <a:cs typeface="Calibri"/>
              </a:rPr>
              <a:t>semantic analysis </a:t>
            </a:r>
            <a:r>
              <a:rPr lang="en-US" sz="1800" dirty="0">
                <a:solidFill>
                  <a:srgbClr val="A6A6A6"/>
                </a:solidFill>
                <a:ea typeface="Calibri"/>
                <a:cs typeface="Calibri"/>
              </a:rPr>
              <a:t>takes all needed elements to </a:t>
            </a:r>
            <a:r>
              <a:rPr lang="en-US" sz="1800" b="1" dirty="0">
                <a:solidFill>
                  <a:srgbClr val="A6A6A6"/>
                </a:solidFill>
                <a:ea typeface="Calibri"/>
                <a:cs typeface="Calibri"/>
              </a:rPr>
              <a:t>validate the VTL script</a:t>
            </a:r>
            <a:r>
              <a:rPr lang="en-US" sz="1800" dirty="0">
                <a:solidFill>
                  <a:srgbClr val="A6A6A6"/>
                </a:solidFill>
                <a:ea typeface="Calibri"/>
                <a:cs typeface="Calibri"/>
              </a:rPr>
              <a:t> used</a:t>
            </a:r>
          </a:p>
          <a:p>
            <a:pPr lvl="1">
              <a:lnSpc>
                <a:spcPct val="150000"/>
              </a:lnSpc>
              <a:buClrTx/>
              <a:buFont typeface="Wingdings" panose="05000000000000000000" pitchFamily="2" charset="2"/>
              <a:buChar char="v"/>
            </a:pPr>
            <a:r>
              <a:rPr lang="en-US" sz="1800" dirty="0">
                <a:solidFill>
                  <a:srgbClr val="A6A6A6"/>
                </a:solidFill>
                <a:ea typeface="Calibri"/>
                <a:cs typeface="Calibri"/>
              </a:rPr>
              <a:t>The result is the </a:t>
            </a:r>
            <a:r>
              <a:rPr lang="en-US" sz="1800" b="1" dirty="0">
                <a:solidFill>
                  <a:srgbClr val="A6A6A6"/>
                </a:solidFill>
                <a:ea typeface="Calibri"/>
                <a:cs typeface="Calibri"/>
              </a:rPr>
              <a:t>computed datasets</a:t>
            </a:r>
            <a:r>
              <a:rPr lang="en-US" sz="1800" dirty="0">
                <a:solidFill>
                  <a:srgbClr val="A6A6A6"/>
                </a:solidFill>
                <a:ea typeface="Calibri"/>
                <a:cs typeface="Calibri"/>
              </a:rPr>
              <a:t> with no datapoints</a:t>
            </a:r>
          </a:p>
        </p:txBody>
      </p:sp>
      <p:sp>
        <p:nvSpPr>
          <p:cNvPr id="6" name="CuadroTexto 5">
            <a:extLst>
              <a:ext uri="{FF2B5EF4-FFF2-40B4-BE49-F238E27FC236}">
                <a16:creationId xmlns:a16="http://schemas.microsoft.com/office/drawing/2014/main" id="{9F5FFA7E-E9D1-7958-F92D-CBFEAE3270BF}"/>
              </a:ext>
            </a:extLst>
          </p:cNvPr>
          <p:cNvSpPr txBox="1"/>
          <p:nvPr/>
        </p:nvSpPr>
        <p:spPr>
          <a:xfrm>
            <a:off x="11418276" y="504092"/>
            <a:ext cx="492370" cy="276999"/>
          </a:xfrm>
          <a:prstGeom prst="rect">
            <a:avLst/>
          </a:prstGeom>
          <a:noFill/>
        </p:spPr>
        <p:txBody>
          <a:bodyPr wrap="square" rtlCol="0">
            <a:spAutoFit/>
          </a:bodyPr>
          <a:lstStyle/>
          <a:p>
            <a:r>
              <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rPr>
              <a:t>06</a:t>
            </a:r>
          </a:p>
        </p:txBody>
      </p:sp>
    </p:spTree>
    <p:extLst>
      <p:ext uri="{BB962C8B-B14F-4D97-AF65-F5344CB8AC3E}">
        <p14:creationId xmlns:p14="http://schemas.microsoft.com/office/powerpoint/2010/main" val="195556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FB20-52BC-41AD-551A-1F314064CDE1}"/>
              </a:ext>
            </a:extLst>
          </p:cNvPr>
          <p:cNvSpPr>
            <a:spLocks noGrp="1"/>
          </p:cNvSpPr>
          <p:nvPr>
            <p:ph type="title"/>
          </p:nvPr>
        </p:nvSpPr>
        <p:spPr/>
        <p:txBody>
          <a:bodyPr/>
          <a:lstStyle/>
          <a:p>
            <a:r>
              <a:rPr lang="en-US" dirty="0"/>
              <a:t>Simple API to run VTL scripts</a:t>
            </a:r>
          </a:p>
        </p:txBody>
      </p:sp>
      <p:sp>
        <p:nvSpPr>
          <p:cNvPr id="5" name="Text Placeholder 2">
            <a:extLst>
              <a:ext uri="{FF2B5EF4-FFF2-40B4-BE49-F238E27FC236}">
                <a16:creationId xmlns:a16="http://schemas.microsoft.com/office/drawing/2014/main" id="{D7B7C93A-4E7B-79A6-8F5C-FB06B3F6A48E}"/>
              </a:ext>
            </a:extLst>
          </p:cNvPr>
          <p:cNvSpPr txBox="1">
            <a:spLocks/>
          </p:cNvSpPr>
          <p:nvPr/>
        </p:nvSpPr>
        <p:spPr>
          <a:xfrm>
            <a:off x="381000" y="1667857"/>
            <a:ext cx="4923760" cy="3522286"/>
          </a:xfrm>
          <a:prstGeom prst="rect">
            <a:avLst/>
          </a:prstGeom>
          <a:noFill/>
          <a:ln>
            <a:noFill/>
          </a:ln>
        </p:spPr>
        <p:txBody>
          <a:bodyPr spcFirstLastPara="1" wrap="square" lIns="91425" tIns="45700" rIns="91425" bIns="4570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700" b="0" i="0" u="none" strike="noStrike" kern="1200" cap="none" dirty="0">
                <a:solidFill>
                  <a:srgbClr val="A6A6A6"/>
                </a:solidFill>
                <a:latin typeface="Calibri"/>
                <a:ea typeface="Calibri"/>
                <a:cs typeface="Calibri"/>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5750">
              <a:lnSpc>
                <a:spcPct val="150000"/>
              </a:lnSpc>
              <a:buClrTx/>
              <a:buFont typeface="Wingdings" panose="05000000000000000000" pitchFamily="2" charset="2"/>
              <a:buChar char="v"/>
            </a:pPr>
            <a:r>
              <a:rPr lang="en-US" sz="1800" dirty="0">
                <a:solidFill>
                  <a:srgbClr val="A6A6A6"/>
                </a:solidFill>
                <a:ea typeface="Calibri"/>
                <a:cs typeface="Calibri"/>
              </a:rPr>
              <a:t>Like the </a:t>
            </a:r>
            <a:r>
              <a:rPr lang="en-US" sz="1800" u="sng" dirty="0" err="1">
                <a:solidFill>
                  <a:srgbClr val="A6A6A6"/>
                </a:solidFill>
                <a:ea typeface="Calibri"/>
                <a:cs typeface="Calibri"/>
              </a:rPr>
              <a:t>semantic_analysis</a:t>
            </a:r>
            <a:r>
              <a:rPr lang="en-US" sz="1800" dirty="0">
                <a:solidFill>
                  <a:srgbClr val="A6A6A6"/>
                </a:solidFill>
                <a:ea typeface="Calibri"/>
                <a:cs typeface="Calibri"/>
              </a:rPr>
              <a:t>, the </a:t>
            </a:r>
            <a:r>
              <a:rPr lang="en-US" sz="1800" u="sng" dirty="0">
                <a:solidFill>
                  <a:srgbClr val="A6A6A6"/>
                </a:solidFill>
                <a:ea typeface="Calibri"/>
                <a:cs typeface="Calibri"/>
              </a:rPr>
              <a:t>run</a:t>
            </a:r>
            <a:r>
              <a:rPr lang="en-US" sz="1800" dirty="0">
                <a:solidFill>
                  <a:srgbClr val="A6A6A6"/>
                </a:solidFill>
                <a:ea typeface="Calibri"/>
                <a:cs typeface="Calibri"/>
              </a:rPr>
              <a:t> function will </a:t>
            </a:r>
            <a:r>
              <a:rPr lang="en-US" sz="1800" b="1" dirty="0">
                <a:solidFill>
                  <a:srgbClr val="A6A6A6"/>
                </a:solidFill>
                <a:ea typeface="Calibri"/>
                <a:cs typeface="Calibri"/>
              </a:rPr>
              <a:t>execute the VTL script using datapoints</a:t>
            </a:r>
            <a:r>
              <a:rPr lang="en-US" sz="1800" dirty="0">
                <a:solidFill>
                  <a:srgbClr val="A6A6A6"/>
                </a:solidFill>
                <a:ea typeface="Calibri"/>
                <a:cs typeface="Calibri"/>
              </a:rPr>
              <a:t>.</a:t>
            </a:r>
          </a:p>
          <a:p>
            <a:pPr marL="914400" lvl="1" indent="-342900">
              <a:lnSpc>
                <a:spcPct val="150000"/>
              </a:lnSpc>
              <a:buClrTx/>
              <a:buFont typeface="Wingdings" panose="05000000000000000000" pitchFamily="2" charset="2"/>
              <a:buChar char="v"/>
            </a:pPr>
            <a:r>
              <a:rPr lang="en-US" sz="1800" b="1" dirty="0">
                <a:solidFill>
                  <a:srgbClr val="A6A6A6"/>
                </a:solidFill>
                <a:ea typeface="Calibri"/>
                <a:cs typeface="Calibri"/>
              </a:rPr>
              <a:t>S3 URIs</a:t>
            </a:r>
            <a:r>
              <a:rPr lang="en-US" sz="1800" dirty="0">
                <a:solidFill>
                  <a:srgbClr val="A6A6A6"/>
                </a:solidFill>
                <a:ea typeface="Calibri"/>
                <a:cs typeface="Calibri"/>
              </a:rPr>
              <a:t> are supported</a:t>
            </a:r>
          </a:p>
          <a:p>
            <a:pPr marL="914400" lvl="1" indent="-342900">
              <a:lnSpc>
                <a:spcPct val="150000"/>
              </a:lnSpc>
              <a:buClrTx/>
              <a:buFont typeface="Wingdings" panose="05000000000000000000" pitchFamily="2" charset="2"/>
              <a:buChar char="v"/>
            </a:pPr>
            <a:r>
              <a:rPr lang="en-US" sz="1800" b="1" dirty="0">
                <a:solidFill>
                  <a:srgbClr val="A6A6A6"/>
                </a:solidFill>
                <a:ea typeface="Calibri"/>
                <a:cs typeface="Calibri"/>
              </a:rPr>
              <a:t>Memory efficiency</a:t>
            </a:r>
            <a:r>
              <a:rPr lang="en-US" sz="1800" dirty="0">
                <a:solidFill>
                  <a:srgbClr val="A6A6A6"/>
                </a:solidFill>
                <a:ea typeface="Calibri"/>
                <a:cs typeface="Calibri"/>
              </a:rPr>
              <a:t> if the user specifies paths for loading and saving datapoints</a:t>
            </a:r>
          </a:p>
          <a:p>
            <a:pPr marL="914400" lvl="1" indent="-342900">
              <a:lnSpc>
                <a:spcPct val="150000"/>
              </a:lnSpc>
              <a:buClrTx/>
              <a:buFont typeface="Wingdings" panose="05000000000000000000" pitchFamily="2" charset="2"/>
              <a:buChar char="v"/>
            </a:pPr>
            <a:r>
              <a:rPr lang="en-US" sz="1800" dirty="0">
                <a:solidFill>
                  <a:srgbClr val="A6A6A6"/>
                </a:solidFill>
                <a:ea typeface="Calibri"/>
                <a:cs typeface="Calibri"/>
              </a:rPr>
              <a:t>Supports any Pandas-compatible format and SDMX data messages</a:t>
            </a:r>
          </a:p>
          <a:p>
            <a:pPr marL="400050" indent="-285750">
              <a:lnSpc>
                <a:spcPct val="150000"/>
              </a:lnSpc>
              <a:buClrTx/>
              <a:buFont typeface="Wingdings" panose="05000000000000000000" pitchFamily="2" charset="2"/>
              <a:buChar char="v"/>
            </a:pPr>
            <a:r>
              <a:rPr lang="en-US" sz="1800" u="sng" dirty="0" err="1">
                <a:solidFill>
                  <a:srgbClr val="A6A6A6"/>
                </a:solidFill>
                <a:ea typeface="Calibri"/>
                <a:cs typeface="Calibri"/>
              </a:rPr>
              <a:t>semantic_analysis</a:t>
            </a:r>
            <a:r>
              <a:rPr lang="en-US" sz="1800" dirty="0">
                <a:solidFill>
                  <a:srgbClr val="A6A6A6"/>
                </a:solidFill>
                <a:ea typeface="Calibri"/>
                <a:cs typeface="Calibri"/>
              </a:rPr>
              <a:t> and </a:t>
            </a:r>
            <a:r>
              <a:rPr lang="en-US" sz="1800" u="sng" dirty="0">
                <a:solidFill>
                  <a:srgbClr val="A6A6A6"/>
                </a:solidFill>
                <a:ea typeface="Calibri"/>
                <a:cs typeface="Calibri"/>
              </a:rPr>
              <a:t>run</a:t>
            </a:r>
            <a:r>
              <a:rPr lang="en-US" sz="1800" dirty="0">
                <a:solidFill>
                  <a:srgbClr val="A6A6A6"/>
                </a:solidFill>
                <a:ea typeface="Calibri"/>
                <a:cs typeface="Calibri"/>
              </a:rPr>
              <a:t> can be </a:t>
            </a:r>
            <a:r>
              <a:rPr lang="en-US" sz="1800" b="1" dirty="0">
                <a:solidFill>
                  <a:srgbClr val="A6A6A6"/>
                </a:solidFill>
                <a:ea typeface="Calibri"/>
                <a:cs typeface="Calibri"/>
              </a:rPr>
              <a:t>executed independently</a:t>
            </a:r>
          </a:p>
          <a:p>
            <a:pPr marL="800100" lvl="1" indent="-342900">
              <a:buClrTx/>
              <a:buFont typeface="Courier New" panose="020B0604020202020204" pitchFamily="34" charset="0"/>
              <a:buChar char="o"/>
            </a:pPr>
            <a:endParaRPr lang="en-US" sz="1800" dirty="0">
              <a:solidFill>
                <a:srgbClr val="A6A6A6"/>
              </a:solidFill>
              <a:ea typeface="Calibri"/>
              <a:cs typeface="Calibri"/>
            </a:endParaRPr>
          </a:p>
        </p:txBody>
      </p:sp>
      <p:pic>
        <p:nvPicPr>
          <p:cNvPr id="6" name="Picture 5" descr="A screenshot of a computer code&#10;&#10;Description automatically generated">
            <a:extLst>
              <a:ext uri="{FF2B5EF4-FFF2-40B4-BE49-F238E27FC236}">
                <a16:creationId xmlns:a16="http://schemas.microsoft.com/office/drawing/2014/main" id="{D1867563-6A03-5B6D-63CB-1FBF59566A06}"/>
              </a:ext>
            </a:extLst>
          </p:cNvPr>
          <p:cNvPicPr>
            <a:picLocks noChangeAspect="1"/>
          </p:cNvPicPr>
          <p:nvPr/>
        </p:nvPicPr>
        <p:blipFill>
          <a:blip r:embed="rId3"/>
          <a:stretch>
            <a:fillRect/>
          </a:stretch>
        </p:blipFill>
        <p:spPr>
          <a:xfrm>
            <a:off x="5441905" y="2039051"/>
            <a:ext cx="5667203" cy="2521225"/>
          </a:xfrm>
          <a:prstGeom prst="rect">
            <a:avLst/>
          </a:prstGeom>
        </p:spPr>
      </p:pic>
      <p:sp>
        <p:nvSpPr>
          <p:cNvPr id="3" name="CuadroTexto 2">
            <a:extLst>
              <a:ext uri="{FF2B5EF4-FFF2-40B4-BE49-F238E27FC236}">
                <a16:creationId xmlns:a16="http://schemas.microsoft.com/office/drawing/2014/main" id="{FD235FCC-25A5-26CA-6526-888167EAAC68}"/>
              </a:ext>
            </a:extLst>
          </p:cNvPr>
          <p:cNvSpPr txBox="1"/>
          <p:nvPr/>
        </p:nvSpPr>
        <p:spPr>
          <a:xfrm>
            <a:off x="11418276" y="504092"/>
            <a:ext cx="492370" cy="276999"/>
          </a:xfrm>
          <a:prstGeom prst="rect">
            <a:avLst/>
          </a:prstGeom>
          <a:noFill/>
        </p:spPr>
        <p:txBody>
          <a:bodyPr wrap="square" rtlCol="0">
            <a:spAutoFit/>
          </a:bodyPr>
          <a:lstStyle/>
          <a:p>
            <a:r>
              <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rPr>
              <a:t>07</a:t>
            </a:r>
          </a:p>
        </p:txBody>
      </p:sp>
    </p:spTree>
    <p:extLst>
      <p:ext uri="{BB962C8B-B14F-4D97-AF65-F5344CB8AC3E}">
        <p14:creationId xmlns:p14="http://schemas.microsoft.com/office/powerpoint/2010/main" val="164776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9D62-8DFF-E836-6480-E8FCE30EF3CA}"/>
              </a:ext>
            </a:extLst>
          </p:cNvPr>
          <p:cNvSpPr>
            <a:spLocks noGrp="1"/>
          </p:cNvSpPr>
          <p:nvPr>
            <p:ph type="title"/>
          </p:nvPr>
        </p:nvSpPr>
        <p:spPr/>
        <p:txBody>
          <a:bodyPr/>
          <a:lstStyle/>
          <a:p>
            <a:r>
              <a:rPr lang="en-US"/>
              <a:t>Performance (Semantic Analysis)</a:t>
            </a:r>
          </a:p>
        </p:txBody>
      </p:sp>
      <p:sp>
        <p:nvSpPr>
          <p:cNvPr id="5" name="Text Placeholder 2">
            <a:extLst>
              <a:ext uri="{FF2B5EF4-FFF2-40B4-BE49-F238E27FC236}">
                <a16:creationId xmlns:a16="http://schemas.microsoft.com/office/drawing/2014/main" id="{A8E4F207-E55B-6F5F-1F1E-6C03CB8F9F1B}"/>
              </a:ext>
            </a:extLst>
          </p:cNvPr>
          <p:cNvSpPr txBox="1">
            <a:spLocks/>
          </p:cNvSpPr>
          <p:nvPr/>
        </p:nvSpPr>
        <p:spPr>
          <a:xfrm>
            <a:off x="381000" y="1348155"/>
            <a:ext cx="4156768" cy="4759568"/>
          </a:xfrm>
          <a:prstGeom prst="rect">
            <a:avLst/>
          </a:prstGeom>
          <a:noFill/>
          <a:ln>
            <a:noFill/>
          </a:ln>
        </p:spPr>
        <p:txBody>
          <a:bodyPr spcFirstLastPara="1" wrap="square" lIns="91425" tIns="45700" rIns="91425" bIns="4570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700" b="0" i="0" u="none" strike="noStrike" kern="1200" cap="none" dirty="0">
                <a:solidFill>
                  <a:srgbClr val="A6A6A6"/>
                </a:solidFill>
                <a:latin typeface="Calibri"/>
                <a:ea typeface="Calibri"/>
                <a:cs typeface="Calibri"/>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Tx/>
              <a:buFont typeface="Wingdings" panose="05000000000000000000" pitchFamily="2" charset="2"/>
              <a:buChar char="v"/>
            </a:pPr>
            <a:r>
              <a:rPr lang="en-US" sz="1800" dirty="0">
                <a:latin typeface="+mn-lt"/>
              </a:rPr>
              <a:t>The Semantic Analysis can be included in any Web Application.</a:t>
            </a:r>
          </a:p>
          <a:p>
            <a:pPr>
              <a:lnSpc>
                <a:spcPct val="150000"/>
              </a:lnSpc>
              <a:buClrTx/>
              <a:buFont typeface="Wingdings" panose="05000000000000000000" pitchFamily="2" charset="2"/>
              <a:buChar char="v"/>
            </a:pPr>
            <a:r>
              <a:rPr lang="en-US" sz="1800" dirty="0">
                <a:latin typeface="+mn-lt"/>
              </a:rPr>
              <a:t>Even on the largest script we have (183 transformations), it takes less than 2 seconds.</a:t>
            </a:r>
            <a:endParaRPr lang="en-US" sz="1800" dirty="0">
              <a:solidFill>
                <a:srgbClr val="A6A6A6"/>
              </a:solidFill>
            </a:endParaRPr>
          </a:p>
          <a:p>
            <a:pPr marL="342900" indent="-342900">
              <a:lnSpc>
                <a:spcPct val="150000"/>
              </a:lnSpc>
              <a:buClrTx/>
              <a:buAutoNum type="arabicPeriod"/>
            </a:pPr>
            <a:endParaRPr lang="en-US" sz="1800" b="1" dirty="0">
              <a:solidFill>
                <a:srgbClr val="A6A6A6"/>
              </a:solidFill>
            </a:endParaRPr>
          </a:p>
          <a:p>
            <a:pPr marL="342900">
              <a:lnSpc>
                <a:spcPct val="150000"/>
              </a:lnSpc>
              <a:buClrTx/>
              <a:buFont typeface="Arial" panose="020B0604020202020204" pitchFamily="34" charset="0"/>
              <a:buAutoNum type="arabicPeriod"/>
            </a:pPr>
            <a:endParaRPr lang="en-US" sz="1800" u="sng" dirty="0">
              <a:solidFill>
                <a:srgbClr val="A6A6A6"/>
              </a:solidFill>
            </a:endParaRPr>
          </a:p>
          <a:p>
            <a:pPr marL="800100" lvl="1" indent="-342900">
              <a:buClrTx/>
              <a:buFont typeface="Courier New" panose="020B0604020202020204" pitchFamily="34" charset="0"/>
              <a:buChar char="o"/>
            </a:pPr>
            <a:endParaRPr lang="en-US" sz="1800" dirty="0">
              <a:solidFill>
                <a:srgbClr val="A6A6A6"/>
              </a:solidFill>
              <a:ea typeface="Calibri"/>
              <a:cs typeface="Calibri"/>
            </a:endParaRPr>
          </a:p>
        </p:txBody>
      </p:sp>
      <p:pic>
        <p:nvPicPr>
          <p:cNvPr id="7" name="Picture 6" descr="A screenshot of a computer&#10;&#10;Description automatically generated">
            <a:extLst>
              <a:ext uri="{FF2B5EF4-FFF2-40B4-BE49-F238E27FC236}">
                <a16:creationId xmlns:a16="http://schemas.microsoft.com/office/drawing/2014/main" id="{433CB712-1155-7D29-42B9-1693DE4BFDC0}"/>
              </a:ext>
            </a:extLst>
          </p:cNvPr>
          <p:cNvPicPr>
            <a:picLocks noChangeAspect="1"/>
          </p:cNvPicPr>
          <p:nvPr/>
        </p:nvPicPr>
        <p:blipFill>
          <a:blip r:embed="rId2"/>
          <a:stretch>
            <a:fillRect/>
          </a:stretch>
        </p:blipFill>
        <p:spPr>
          <a:xfrm>
            <a:off x="4829908" y="1914154"/>
            <a:ext cx="7240614" cy="3327866"/>
          </a:xfrm>
          <a:prstGeom prst="rect">
            <a:avLst/>
          </a:prstGeom>
        </p:spPr>
      </p:pic>
      <p:sp>
        <p:nvSpPr>
          <p:cNvPr id="3" name="CuadroTexto 2">
            <a:extLst>
              <a:ext uri="{FF2B5EF4-FFF2-40B4-BE49-F238E27FC236}">
                <a16:creationId xmlns:a16="http://schemas.microsoft.com/office/drawing/2014/main" id="{FEDC8902-4C09-BADB-E16C-DFD22E88BC56}"/>
              </a:ext>
            </a:extLst>
          </p:cNvPr>
          <p:cNvSpPr txBox="1"/>
          <p:nvPr/>
        </p:nvSpPr>
        <p:spPr>
          <a:xfrm>
            <a:off x="11418276" y="504092"/>
            <a:ext cx="492370" cy="276999"/>
          </a:xfrm>
          <a:prstGeom prst="rect">
            <a:avLst/>
          </a:prstGeom>
          <a:noFill/>
        </p:spPr>
        <p:txBody>
          <a:bodyPr wrap="square" rtlCol="0">
            <a:spAutoFit/>
          </a:bodyPr>
          <a:lstStyle/>
          <a:p>
            <a:r>
              <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rPr>
              <a:t>08</a:t>
            </a:r>
          </a:p>
        </p:txBody>
      </p:sp>
    </p:spTree>
    <p:extLst>
      <p:ext uri="{BB962C8B-B14F-4D97-AF65-F5344CB8AC3E}">
        <p14:creationId xmlns:p14="http://schemas.microsoft.com/office/powerpoint/2010/main" val="250801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Custom 1">
      <a:dk1>
        <a:sysClr val="windowText" lastClr="000000"/>
      </a:dk1>
      <a:lt1>
        <a:sysClr val="window" lastClr="FFFFFF"/>
      </a:lt1>
      <a:dk2>
        <a:srgbClr val="44546A"/>
      </a:dk2>
      <a:lt2>
        <a:srgbClr val="E7E6E6"/>
      </a:lt2>
      <a:accent1>
        <a:srgbClr val="73C1C7"/>
      </a:accent1>
      <a:accent2>
        <a:srgbClr val="7FD6DD"/>
      </a:accent2>
      <a:accent3>
        <a:srgbClr val="95DCD6"/>
      </a:accent3>
      <a:accent4>
        <a:srgbClr val="BEEBE9"/>
      </a:accent4>
      <a:accent5>
        <a:srgbClr val="3C3C3B"/>
      </a:accent5>
      <a:accent6>
        <a:srgbClr val="C000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spcFirstLastPara="1" wrap="square" lIns="91425" tIns="45700" rIns="91425" bIns="45700" anchor="t" anchorCtr="0">
        <a:noAutofit/>
      </a:bodyPr>
      <a:lstStyle>
        <a:defPPr algn="l">
          <a:defRPr dirty="0"/>
        </a:defPPr>
      </a:lstStyle>
    </a:txDef>
  </a:objectDefaults>
  <a:extraClrSchemeLst/>
  <a:extLst>
    <a:ext uri="{05A4C25C-085E-4340-85A3-A5531E510DB2}">
      <thm15:themeFamily xmlns:thm15="http://schemas.microsoft.com/office/thememl/2012/main" name="Presentation1" id="{411FA8D3-4ADF-4E85-AA60-A2D3231085C6}" vid="{2F9A8AAD-12B9-4FA4-A17B-3B6AD4E7738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11FA8D3-4ADF-4E85-AA60-A2D3231085C6}" vid="{918DC115-B581-4EAD-ADF8-96F34649360B}"/>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11FA8D3-4ADF-4E85-AA60-A2D3231085C6}" vid="{C81F8593-8DA3-4DF8-B508-3E205BDA57DE}"/>
    </a:ext>
  </a:extLst>
</a:theme>
</file>

<file path=ppt/theme/theme4.xml><?xml version="1.0" encoding="utf-8"?>
<a:theme xmlns:a="http://schemas.openxmlformats.org/drawingml/2006/main" name="1_Office Theme">
  <a:themeElements>
    <a:clrScheme name="Mayas Theme Color">
      <a:dk1>
        <a:srgbClr val="5C5C5C"/>
      </a:dk1>
      <a:lt1>
        <a:srgbClr val="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947E28A6E3A543ABB84D513D2E4D64" ma:contentTypeVersion="14" ma:contentTypeDescription="Create a new document." ma:contentTypeScope="" ma:versionID="8e7a17e8dfd506394a6d2de0ac14b7be">
  <xsd:schema xmlns:xsd="http://www.w3.org/2001/XMLSchema" xmlns:xs="http://www.w3.org/2001/XMLSchema" xmlns:p="http://schemas.microsoft.com/office/2006/metadata/properties" xmlns:ns2="8072c84e-2aea-4abf-9e6c-d00c99f6278f" xmlns:ns3="099df51b-b226-4c4f-be3f-042e65c2fec4" targetNamespace="http://schemas.microsoft.com/office/2006/metadata/properties" ma:root="true" ma:fieldsID="92b0f93f00cf9e2484150cc692aaf1cd" ns2:_="" ns3:_="">
    <xsd:import namespace="8072c84e-2aea-4abf-9e6c-d00c99f6278f"/>
    <xsd:import namespace="099df51b-b226-4c4f-be3f-042e65c2fe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72c84e-2aea-4abf-9e6c-d00c99f627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9df51b-b226-4c4f-be3f-042e65c2fec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2FE797-DB3E-4F4F-BC12-0AFD85520CB1}">
  <ds:schemaRefs>
    <ds:schemaRef ds:uri="http://schemas.microsoft.com/sharepoint/v3/contenttype/forms"/>
  </ds:schemaRefs>
</ds:datastoreItem>
</file>

<file path=customXml/itemProps2.xml><?xml version="1.0" encoding="utf-8"?>
<ds:datastoreItem xmlns:ds="http://schemas.openxmlformats.org/officeDocument/2006/customXml" ds:itemID="{C8D0112C-7F05-4279-A57D-A778C2D53CFD}">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099df51b-b226-4c4f-be3f-042e65c2fec4"/>
    <ds:schemaRef ds:uri="http://purl.org/dc/terms/"/>
    <ds:schemaRef ds:uri="http://schemas.openxmlformats.org/package/2006/metadata/core-properties"/>
    <ds:schemaRef ds:uri="8072c84e-2aea-4abf-9e6c-d00c99f6278f"/>
    <ds:schemaRef ds:uri="http://www.w3.org/XML/1998/namespace"/>
  </ds:schemaRefs>
</ds:datastoreItem>
</file>

<file path=customXml/itemProps3.xml><?xml version="1.0" encoding="utf-8"?>
<ds:datastoreItem xmlns:ds="http://schemas.openxmlformats.org/officeDocument/2006/customXml" ds:itemID="{78AFDF1F-C030-4F52-9868-9669E6FC37BC}">
  <ds:schemaRefs>
    <ds:schemaRef ds:uri="099df51b-b226-4c4f-be3f-042e65c2fec4"/>
    <ds:schemaRef ds:uri="8072c84e-2aea-4abf-9e6c-d00c99f627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meaningfulData_wide</Template>
  <TotalTime>13</TotalTime>
  <Words>827</Words>
  <Application>Microsoft Office PowerPoint</Application>
  <PresentationFormat>Panorámica</PresentationFormat>
  <Paragraphs>222</Paragraphs>
  <Slides>12</Slides>
  <Notes>8</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12</vt:i4>
      </vt:variant>
    </vt:vector>
  </HeadingPairs>
  <TitlesOfParts>
    <vt:vector size="22" baseType="lpstr">
      <vt:lpstr>Wingdings</vt:lpstr>
      <vt:lpstr>Courier New</vt:lpstr>
      <vt:lpstr>Calibri Light</vt:lpstr>
      <vt:lpstr>Source Sans Pro Light</vt:lpstr>
      <vt:lpstr>Arial</vt:lpstr>
      <vt:lpstr>Calibri</vt:lpstr>
      <vt:lpstr>1_Custom Design</vt:lpstr>
      <vt:lpstr>Custom Design</vt:lpstr>
      <vt:lpstr>2_Custom Design</vt:lpstr>
      <vt:lpstr>1_Office Theme</vt:lpstr>
      <vt:lpstr>Presentación de PowerPoint</vt:lpstr>
      <vt:lpstr>The context: The VTL Suite – VTL as a product</vt:lpstr>
      <vt:lpstr>VTL Engine main features</vt:lpstr>
      <vt:lpstr>What does the engine do?</vt:lpstr>
      <vt:lpstr>Presentación de PowerPoint</vt:lpstr>
      <vt:lpstr>Presentación de PowerPoint</vt:lpstr>
      <vt:lpstr>Simple API to validate VTL scripts</vt:lpstr>
      <vt:lpstr>Simple API to run VTL scripts</vt:lpstr>
      <vt:lpstr>Performance (Semantic Analysis)</vt:lpstr>
      <vt:lpstr>Performance (Run)</vt:lpstr>
      <vt:lpstr>Next steps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Olleros</dc:creator>
  <cp:lastModifiedBy>Javier Hernandez</cp:lastModifiedBy>
  <cp:revision>2</cp:revision>
  <dcterms:created xsi:type="dcterms:W3CDTF">2024-09-26T15:03:51Z</dcterms:created>
  <dcterms:modified xsi:type="dcterms:W3CDTF">2024-10-03T14:35:35Z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0x01010001947E28A6E3A543ABB84D513D2E4D64</vt:lpwstr>
  </property>
</Properties>
</file>