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77" r:id="rId3"/>
    <p:sldId id="282" r:id="rId4"/>
    <p:sldId id="283" r:id="rId5"/>
    <p:sldId id="278" r:id="rId6"/>
    <p:sldId id="279" r:id="rId7"/>
    <p:sldId id="287" r:id="rId8"/>
    <p:sldId id="280" r:id="rId9"/>
    <p:sldId id="281" r:id="rId10"/>
    <p:sldId id="284" r:id="rId11"/>
    <p:sldId id="286" r:id="rId12"/>
    <p:sldId id="294" r:id="rId13"/>
    <p:sldId id="291" r:id="rId14"/>
    <p:sldId id="292" r:id="rId15"/>
    <p:sldId id="293" r:id="rId16"/>
    <p:sldId id="272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CFF"/>
    <a:srgbClr val="0070C0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outsos, Stratos" userId="18fc61e8-fa12-446d-94db-db5687878d13" providerId="ADAL" clId="{EE101950-A229-472D-97C5-0F78EF4A0DEF}"/>
    <pc:docChg chg="undo custSel addSld delSld modSld sldOrd">
      <pc:chgData name="Nikoloutsos, Stratos" userId="18fc61e8-fa12-446d-94db-db5687878d13" providerId="ADAL" clId="{EE101950-A229-472D-97C5-0F78EF4A0DEF}" dt="2024-10-04T14:46:25.447" v="5834"/>
      <pc:docMkLst>
        <pc:docMk/>
      </pc:docMkLst>
      <pc:sldChg chg="modSp mod">
        <pc:chgData name="Nikoloutsos, Stratos" userId="18fc61e8-fa12-446d-94db-db5687878d13" providerId="ADAL" clId="{EE101950-A229-472D-97C5-0F78EF4A0DEF}" dt="2024-09-27T06:39:02.082" v="900" actId="27636"/>
        <pc:sldMkLst>
          <pc:docMk/>
          <pc:sldMk cId="168300719" sldId="270"/>
        </pc:sldMkLst>
        <pc:spChg chg="mod">
          <ac:chgData name="Nikoloutsos, Stratos" userId="18fc61e8-fa12-446d-94db-db5687878d13" providerId="ADAL" clId="{EE101950-A229-472D-97C5-0F78EF4A0DEF}" dt="2024-09-27T06:39:02.082" v="900" actId="27636"/>
          <ac:spMkLst>
            <pc:docMk/>
            <pc:sldMk cId="168300719" sldId="270"/>
            <ac:spMk id="2" creationId="{9B3360EC-B300-C77B-6000-3EF7483528E0}"/>
          </ac:spMkLst>
        </pc:spChg>
      </pc:sldChg>
      <pc:sldChg chg="del">
        <pc:chgData name="Nikoloutsos, Stratos" userId="18fc61e8-fa12-446d-94db-db5687878d13" providerId="ADAL" clId="{EE101950-A229-472D-97C5-0F78EF4A0DEF}" dt="2024-09-27T12:16:11.330" v="3217" actId="47"/>
        <pc:sldMkLst>
          <pc:docMk/>
          <pc:sldMk cId="2312979588" sldId="271"/>
        </pc:sldMkLst>
      </pc:sldChg>
      <pc:sldChg chg="modSp mod">
        <pc:chgData name="Nikoloutsos, Stratos" userId="18fc61e8-fa12-446d-94db-db5687878d13" providerId="ADAL" clId="{EE101950-A229-472D-97C5-0F78EF4A0DEF}" dt="2024-09-27T12:16:06.592" v="3216" actId="20577"/>
        <pc:sldMkLst>
          <pc:docMk/>
          <pc:sldMk cId="2613415753" sldId="272"/>
        </pc:sldMkLst>
        <pc:spChg chg="mod">
          <ac:chgData name="Nikoloutsos, Stratos" userId="18fc61e8-fa12-446d-94db-db5687878d13" providerId="ADAL" clId="{EE101950-A229-472D-97C5-0F78EF4A0DEF}" dt="2024-09-27T12:16:06.592" v="3216" actId="20577"/>
          <ac:spMkLst>
            <pc:docMk/>
            <pc:sldMk cId="2613415753" sldId="272"/>
            <ac:spMk id="2" creationId="{F1F80B1A-E33E-4F70-F9A1-5771551F3A61}"/>
          </ac:spMkLst>
        </pc:spChg>
      </pc:sldChg>
      <pc:sldChg chg="del">
        <pc:chgData name="Nikoloutsos, Stratos" userId="18fc61e8-fa12-446d-94db-db5687878d13" providerId="ADAL" clId="{EE101950-A229-472D-97C5-0F78EF4A0DEF}" dt="2024-09-27T12:16:11.692" v="3218" actId="47"/>
        <pc:sldMkLst>
          <pc:docMk/>
          <pc:sldMk cId="1456490995" sldId="273"/>
        </pc:sldMkLst>
      </pc:sldChg>
      <pc:sldChg chg="del">
        <pc:chgData name="Nikoloutsos, Stratos" userId="18fc61e8-fa12-446d-94db-db5687878d13" providerId="ADAL" clId="{EE101950-A229-472D-97C5-0F78EF4A0DEF}" dt="2024-09-27T12:16:12.400" v="3219" actId="47"/>
        <pc:sldMkLst>
          <pc:docMk/>
          <pc:sldMk cId="3064883990" sldId="274"/>
        </pc:sldMkLst>
      </pc:sldChg>
      <pc:sldChg chg="del">
        <pc:chgData name="Nikoloutsos, Stratos" userId="18fc61e8-fa12-446d-94db-db5687878d13" providerId="ADAL" clId="{EE101950-A229-472D-97C5-0F78EF4A0DEF}" dt="2024-09-27T12:16:13.234" v="3220" actId="47"/>
        <pc:sldMkLst>
          <pc:docMk/>
          <pc:sldMk cId="301958504" sldId="275"/>
        </pc:sldMkLst>
      </pc:sldChg>
      <pc:sldChg chg="del">
        <pc:chgData name="Nikoloutsos, Stratos" userId="18fc61e8-fa12-446d-94db-db5687878d13" providerId="ADAL" clId="{EE101950-A229-472D-97C5-0F78EF4A0DEF}" dt="2024-09-27T12:16:13.974" v="3221" actId="47"/>
        <pc:sldMkLst>
          <pc:docMk/>
          <pc:sldMk cId="3447734897" sldId="276"/>
        </pc:sldMkLst>
      </pc:sldChg>
      <pc:sldChg chg="add">
        <pc:chgData name="Nikoloutsos, Stratos" userId="18fc61e8-fa12-446d-94db-db5687878d13" providerId="ADAL" clId="{EE101950-A229-472D-97C5-0F78EF4A0DEF}" dt="2024-09-26T14:58:05.527" v="37"/>
        <pc:sldMkLst>
          <pc:docMk/>
          <pc:sldMk cId="2664808346" sldId="277"/>
        </pc:sldMkLst>
      </pc:sldChg>
      <pc:sldChg chg="modSp new mod modAnim">
        <pc:chgData name="Nikoloutsos, Stratos" userId="18fc61e8-fa12-446d-94db-db5687878d13" providerId="ADAL" clId="{EE101950-A229-472D-97C5-0F78EF4A0DEF}" dt="2024-10-04T14:32:59.849" v="5790"/>
        <pc:sldMkLst>
          <pc:docMk/>
          <pc:sldMk cId="3367394832" sldId="278"/>
        </pc:sldMkLst>
        <pc:spChg chg="mod">
          <ac:chgData name="Nikoloutsos, Stratos" userId="18fc61e8-fa12-446d-94db-db5687878d13" providerId="ADAL" clId="{EE101950-A229-472D-97C5-0F78EF4A0DEF}" dt="2024-10-04T08:00:02.563" v="3234" actId="20577"/>
          <ac:spMkLst>
            <pc:docMk/>
            <pc:sldMk cId="3367394832" sldId="278"/>
            <ac:spMk id="2" creationId="{93C0CA70-9D4D-055F-9B74-50FC3FE04671}"/>
          </ac:spMkLst>
        </pc:spChg>
        <pc:spChg chg="mod">
          <ac:chgData name="Nikoloutsos, Stratos" userId="18fc61e8-fa12-446d-94db-db5687878d13" providerId="ADAL" clId="{EE101950-A229-472D-97C5-0F78EF4A0DEF}" dt="2024-09-26T14:59:26.395" v="61" actId="20577"/>
          <ac:spMkLst>
            <pc:docMk/>
            <pc:sldMk cId="3367394832" sldId="278"/>
            <ac:spMk id="3" creationId="{A9B3E221-5A74-0CE0-52CB-E19D59739F0D}"/>
          </ac:spMkLst>
        </pc:spChg>
      </pc:sldChg>
      <pc:sldChg chg="modSp new mod modAnim">
        <pc:chgData name="Nikoloutsos, Stratos" userId="18fc61e8-fa12-446d-94db-db5687878d13" providerId="ADAL" clId="{EE101950-A229-472D-97C5-0F78EF4A0DEF}" dt="2024-10-04T14:33:27.961" v="5791"/>
        <pc:sldMkLst>
          <pc:docMk/>
          <pc:sldMk cId="1731673546" sldId="279"/>
        </pc:sldMkLst>
        <pc:spChg chg="mod">
          <ac:chgData name="Nikoloutsos, Stratos" userId="18fc61e8-fa12-446d-94db-db5687878d13" providerId="ADAL" clId="{EE101950-A229-472D-97C5-0F78EF4A0DEF}" dt="2024-10-04T08:00:09.487" v="3240" actId="20577"/>
          <ac:spMkLst>
            <pc:docMk/>
            <pc:sldMk cId="1731673546" sldId="279"/>
            <ac:spMk id="2" creationId="{681074D2-DED1-E039-2510-380BB62D8A5D}"/>
          </ac:spMkLst>
        </pc:spChg>
        <pc:spChg chg="mod">
          <ac:chgData name="Nikoloutsos, Stratos" userId="18fc61e8-fa12-446d-94db-db5687878d13" providerId="ADAL" clId="{EE101950-A229-472D-97C5-0F78EF4A0DEF}" dt="2024-10-04T08:01:35.942" v="3258" actId="108"/>
          <ac:spMkLst>
            <pc:docMk/>
            <pc:sldMk cId="1731673546" sldId="279"/>
            <ac:spMk id="3" creationId="{FEDB3017-5322-82AA-72D8-FEF0B5A98D8F}"/>
          </ac:spMkLst>
        </pc:spChg>
      </pc:sldChg>
      <pc:sldChg chg="modSp new mod modAnim">
        <pc:chgData name="Nikoloutsos, Stratos" userId="18fc61e8-fa12-446d-94db-db5687878d13" providerId="ADAL" clId="{EE101950-A229-472D-97C5-0F78EF4A0DEF}" dt="2024-10-04T14:38:25.521" v="5815" actId="20577"/>
        <pc:sldMkLst>
          <pc:docMk/>
          <pc:sldMk cId="1375825523" sldId="280"/>
        </pc:sldMkLst>
        <pc:spChg chg="mod">
          <ac:chgData name="Nikoloutsos, Stratos" userId="18fc61e8-fa12-446d-94db-db5687878d13" providerId="ADAL" clId="{EE101950-A229-472D-97C5-0F78EF4A0DEF}" dt="2024-09-27T11:33:26.791" v="1708" actId="20577"/>
          <ac:spMkLst>
            <pc:docMk/>
            <pc:sldMk cId="1375825523" sldId="280"/>
            <ac:spMk id="2" creationId="{CC6A333B-2E61-43A0-C0CD-A038DE28B348}"/>
          </ac:spMkLst>
        </pc:spChg>
        <pc:spChg chg="mod">
          <ac:chgData name="Nikoloutsos, Stratos" userId="18fc61e8-fa12-446d-94db-db5687878d13" providerId="ADAL" clId="{EE101950-A229-472D-97C5-0F78EF4A0DEF}" dt="2024-10-04T14:38:25.521" v="5815" actId="20577"/>
          <ac:spMkLst>
            <pc:docMk/>
            <pc:sldMk cId="1375825523" sldId="280"/>
            <ac:spMk id="3" creationId="{94D5DA6E-0CDF-CD2D-C326-646DF95DDF44}"/>
          </ac:spMkLst>
        </pc:spChg>
      </pc:sldChg>
      <pc:sldChg chg="modSp new mod modAnim">
        <pc:chgData name="Nikoloutsos, Stratos" userId="18fc61e8-fa12-446d-94db-db5687878d13" providerId="ADAL" clId="{EE101950-A229-472D-97C5-0F78EF4A0DEF}" dt="2024-10-04T14:38:56.180" v="5817"/>
        <pc:sldMkLst>
          <pc:docMk/>
          <pc:sldMk cId="563769738" sldId="281"/>
        </pc:sldMkLst>
        <pc:spChg chg="mod">
          <ac:chgData name="Nikoloutsos, Stratos" userId="18fc61e8-fa12-446d-94db-db5687878d13" providerId="ADAL" clId="{EE101950-A229-472D-97C5-0F78EF4A0DEF}" dt="2024-09-26T14:59:53.595" v="105" actId="20577"/>
          <ac:spMkLst>
            <pc:docMk/>
            <pc:sldMk cId="563769738" sldId="281"/>
            <ac:spMk id="2" creationId="{D906E6C8-8E40-2043-377B-5E639960AFCF}"/>
          </ac:spMkLst>
        </pc:spChg>
        <pc:spChg chg="mod">
          <ac:chgData name="Nikoloutsos, Stratos" userId="18fc61e8-fa12-446d-94db-db5687878d13" providerId="ADAL" clId="{EE101950-A229-472D-97C5-0F78EF4A0DEF}" dt="2024-10-04T08:14:59.766" v="3336" actId="6549"/>
          <ac:spMkLst>
            <pc:docMk/>
            <pc:sldMk cId="563769738" sldId="281"/>
            <ac:spMk id="3" creationId="{B2421D41-B58A-9BBC-1A63-C2BAAC4A28E5}"/>
          </ac:spMkLst>
        </pc:spChg>
      </pc:sldChg>
      <pc:sldChg chg="new del">
        <pc:chgData name="Nikoloutsos, Stratos" userId="18fc61e8-fa12-446d-94db-db5687878d13" providerId="ADAL" clId="{EE101950-A229-472D-97C5-0F78EF4A0DEF}" dt="2024-09-27T03:45:11.798" v="107" actId="47"/>
        <pc:sldMkLst>
          <pc:docMk/>
          <pc:sldMk cId="306595333" sldId="282"/>
        </pc:sldMkLst>
      </pc:sldChg>
      <pc:sldChg chg="modSp new mod modAnim">
        <pc:chgData name="Nikoloutsos, Stratos" userId="18fc61e8-fa12-446d-94db-db5687878d13" providerId="ADAL" clId="{EE101950-A229-472D-97C5-0F78EF4A0DEF}" dt="2024-10-04T14:31:15.854" v="5786"/>
        <pc:sldMkLst>
          <pc:docMk/>
          <pc:sldMk cId="3423914055" sldId="282"/>
        </pc:sldMkLst>
        <pc:spChg chg="mod">
          <ac:chgData name="Nikoloutsos, Stratos" userId="18fc61e8-fa12-446d-94db-db5687878d13" providerId="ADAL" clId="{EE101950-A229-472D-97C5-0F78EF4A0DEF}" dt="2024-09-27T04:37:21.787" v="151" actId="20577"/>
          <ac:spMkLst>
            <pc:docMk/>
            <pc:sldMk cId="3423914055" sldId="282"/>
            <ac:spMk id="2" creationId="{02E7926B-9D22-8BB4-F5FC-3224C00904AE}"/>
          </ac:spMkLst>
        </pc:spChg>
        <pc:spChg chg="mod">
          <ac:chgData name="Nikoloutsos, Stratos" userId="18fc61e8-fa12-446d-94db-db5687878d13" providerId="ADAL" clId="{EE101950-A229-472D-97C5-0F78EF4A0DEF}" dt="2024-09-27T04:46:19.286" v="416" actId="14"/>
          <ac:spMkLst>
            <pc:docMk/>
            <pc:sldMk cId="3423914055" sldId="282"/>
            <ac:spMk id="3" creationId="{95BB68E8-92DE-C4F1-AF73-639F81A66AF7}"/>
          </ac:spMkLst>
        </pc:spChg>
      </pc:sldChg>
      <pc:sldChg chg="addSp delSp modSp new mod modClrScheme modAnim chgLayout">
        <pc:chgData name="Nikoloutsos, Stratos" userId="18fc61e8-fa12-446d-94db-db5687878d13" providerId="ADAL" clId="{EE101950-A229-472D-97C5-0F78EF4A0DEF}" dt="2024-09-27T09:25:36.740" v="901"/>
        <pc:sldMkLst>
          <pc:docMk/>
          <pc:sldMk cId="594930472" sldId="283"/>
        </pc:sldMkLst>
        <pc:spChg chg="mod ord">
          <ac:chgData name="Nikoloutsos, Stratos" userId="18fc61e8-fa12-446d-94db-db5687878d13" providerId="ADAL" clId="{EE101950-A229-472D-97C5-0F78EF4A0DEF}" dt="2024-09-27T05:36:15.408" v="442" actId="700"/>
          <ac:spMkLst>
            <pc:docMk/>
            <pc:sldMk cId="594930472" sldId="283"/>
            <ac:spMk id="2" creationId="{52A33DE8-BBCA-B72E-2370-913DF5E8343B}"/>
          </ac:spMkLst>
        </pc:spChg>
        <pc:spChg chg="del">
          <ac:chgData name="Nikoloutsos, Stratos" userId="18fc61e8-fa12-446d-94db-db5687878d13" providerId="ADAL" clId="{EE101950-A229-472D-97C5-0F78EF4A0DEF}" dt="2024-09-27T05:32:14.914" v="439"/>
          <ac:spMkLst>
            <pc:docMk/>
            <pc:sldMk cId="594930472" sldId="283"/>
            <ac:spMk id="3" creationId="{6913E598-8D3A-95F4-0D7A-52153AE54D7A}"/>
          </ac:spMkLst>
        </pc:spChg>
        <pc:spChg chg="add del mod ord">
          <ac:chgData name="Nikoloutsos, Stratos" userId="18fc61e8-fa12-446d-94db-db5687878d13" providerId="ADAL" clId="{EE101950-A229-472D-97C5-0F78EF4A0DEF}" dt="2024-09-27T05:36:04.801" v="441" actId="700"/>
          <ac:spMkLst>
            <pc:docMk/>
            <pc:sldMk cId="594930472" sldId="283"/>
            <ac:spMk id="6" creationId="{AB73A99A-F371-AF2C-A4BF-D20D231B92D1}"/>
          </ac:spMkLst>
        </pc:spChg>
        <pc:spChg chg="add del mod ord">
          <ac:chgData name="Nikoloutsos, Stratos" userId="18fc61e8-fa12-446d-94db-db5687878d13" providerId="ADAL" clId="{EE101950-A229-472D-97C5-0F78EF4A0DEF}" dt="2024-09-27T05:36:15.408" v="442" actId="700"/>
          <ac:spMkLst>
            <pc:docMk/>
            <pc:sldMk cId="594930472" sldId="283"/>
            <ac:spMk id="7" creationId="{1F16BC84-E68B-2B35-8B0E-940AC542CBC5}"/>
          </ac:spMkLst>
        </pc:spChg>
        <pc:spChg chg="add mod ord">
          <ac:chgData name="Nikoloutsos, Stratos" userId="18fc61e8-fa12-446d-94db-db5687878d13" providerId="ADAL" clId="{EE101950-A229-472D-97C5-0F78EF4A0DEF}" dt="2024-09-27T06:38:20.494" v="882" actId="20577"/>
          <ac:spMkLst>
            <pc:docMk/>
            <pc:sldMk cId="594930472" sldId="283"/>
            <ac:spMk id="8" creationId="{ED65C4F8-F6CA-7088-AD98-3F90D33A90D0}"/>
          </ac:spMkLst>
        </pc:spChg>
        <pc:spChg chg="add mod">
          <ac:chgData name="Nikoloutsos, Stratos" userId="18fc61e8-fa12-446d-94db-db5687878d13" providerId="ADAL" clId="{EE101950-A229-472D-97C5-0F78EF4A0DEF}" dt="2024-09-27T06:22:17.294" v="601" actId="1038"/>
          <ac:spMkLst>
            <pc:docMk/>
            <pc:sldMk cId="594930472" sldId="283"/>
            <ac:spMk id="9" creationId="{52329046-AB73-0BB2-A970-4F7BDFAEC3BF}"/>
          </ac:spMkLst>
        </pc:spChg>
        <pc:spChg chg="add mod">
          <ac:chgData name="Nikoloutsos, Stratos" userId="18fc61e8-fa12-446d-94db-db5687878d13" providerId="ADAL" clId="{EE101950-A229-472D-97C5-0F78EF4A0DEF}" dt="2024-09-27T06:22:17.294" v="601" actId="1038"/>
          <ac:spMkLst>
            <pc:docMk/>
            <pc:sldMk cId="594930472" sldId="283"/>
            <ac:spMk id="10" creationId="{96E6C3B4-C582-0D53-5F07-77E7D5CFE999}"/>
          </ac:spMkLst>
        </pc:spChg>
        <pc:spChg chg="add mod">
          <ac:chgData name="Nikoloutsos, Stratos" userId="18fc61e8-fa12-446d-94db-db5687878d13" providerId="ADAL" clId="{EE101950-A229-472D-97C5-0F78EF4A0DEF}" dt="2024-09-27T06:31:59.020" v="707" actId="1076"/>
          <ac:spMkLst>
            <pc:docMk/>
            <pc:sldMk cId="594930472" sldId="283"/>
            <ac:spMk id="20" creationId="{52DA3CC3-8CFF-42E5-A143-E319C42C4ED2}"/>
          </ac:spMkLst>
        </pc:spChg>
        <pc:spChg chg="add mod">
          <ac:chgData name="Nikoloutsos, Stratos" userId="18fc61e8-fa12-446d-94db-db5687878d13" providerId="ADAL" clId="{EE101950-A229-472D-97C5-0F78EF4A0DEF}" dt="2024-09-27T06:36:55.963" v="871" actId="164"/>
          <ac:spMkLst>
            <pc:docMk/>
            <pc:sldMk cId="594930472" sldId="283"/>
            <ac:spMk id="25" creationId="{ED8046C5-BB9D-77B8-F865-29C46149A892}"/>
          </ac:spMkLst>
        </pc:spChg>
        <pc:spChg chg="add mod">
          <ac:chgData name="Nikoloutsos, Stratos" userId="18fc61e8-fa12-446d-94db-db5687878d13" providerId="ADAL" clId="{EE101950-A229-472D-97C5-0F78EF4A0DEF}" dt="2024-09-27T06:37:20.332" v="875" actId="1076"/>
          <ac:spMkLst>
            <pc:docMk/>
            <pc:sldMk cId="594930472" sldId="283"/>
            <ac:spMk id="27" creationId="{C9B67F3B-A371-2143-F16B-75C58C982658}"/>
          </ac:spMkLst>
        </pc:spChg>
        <pc:grpChg chg="add del mod">
          <ac:chgData name="Nikoloutsos, Stratos" userId="18fc61e8-fa12-446d-94db-db5687878d13" providerId="ADAL" clId="{EE101950-A229-472D-97C5-0F78EF4A0DEF}" dt="2024-09-27T06:28:55.445" v="685" actId="165"/>
          <ac:grpSpMkLst>
            <pc:docMk/>
            <pc:sldMk cId="594930472" sldId="283"/>
            <ac:grpSpMk id="19" creationId="{CDE42CEA-50D7-2634-7A55-FB88691466E0}"/>
          </ac:grpSpMkLst>
        </pc:grpChg>
        <pc:grpChg chg="add mod ord">
          <ac:chgData name="Nikoloutsos, Stratos" userId="18fc61e8-fa12-446d-94db-db5687878d13" providerId="ADAL" clId="{EE101950-A229-472D-97C5-0F78EF4A0DEF}" dt="2024-09-27T06:30:17.344" v="694" actId="167"/>
          <ac:grpSpMkLst>
            <pc:docMk/>
            <pc:sldMk cId="594930472" sldId="283"/>
            <ac:grpSpMk id="21" creationId="{03046F41-7F53-B6D5-9D68-E04E8FB9B35B}"/>
          </ac:grpSpMkLst>
        </pc:grpChg>
        <pc:grpChg chg="add mod">
          <ac:chgData name="Nikoloutsos, Stratos" userId="18fc61e8-fa12-446d-94db-db5687878d13" providerId="ADAL" clId="{EE101950-A229-472D-97C5-0F78EF4A0DEF}" dt="2024-09-27T06:36:55.963" v="871" actId="164"/>
          <ac:grpSpMkLst>
            <pc:docMk/>
            <pc:sldMk cId="594930472" sldId="283"/>
            <ac:grpSpMk id="26" creationId="{91A943EB-4474-E36A-8C1B-DD79799C0364}"/>
          </ac:grpSpMkLst>
        </pc:grpChg>
        <pc:picChg chg="add mod ord">
          <ac:chgData name="Nikoloutsos, Stratos" userId="18fc61e8-fa12-446d-94db-db5687878d13" providerId="ADAL" clId="{EE101950-A229-472D-97C5-0F78EF4A0DEF}" dt="2024-09-27T06:28:38.183" v="683" actId="1076"/>
          <ac:picMkLst>
            <pc:docMk/>
            <pc:sldMk cId="594930472" sldId="283"/>
            <ac:picMk id="5" creationId="{AA3C7E6A-2795-1629-9487-145D48E603AD}"/>
          </ac:picMkLst>
        </pc:picChg>
        <pc:picChg chg="add del mod">
          <ac:chgData name="Nikoloutsos, Stratos" userId="18fc61e8-fa12-446d-94db-db5687878d13" providerId="ADAL" clId="{EE101950-A229-472D-97C5-0F78EF4A0DEF}" dt="2024-09-27T06:20:53.962" v="569" actId="478"/>
          <ac:picMkLst>
            <pc:docMk/>
            <pc:sldMk cId="594930472" sldId="283"/>
            <ac:picMk id="12" creationId="{79046818-ABDA-7EC7-8DE8-3372D53217B9}"/>
          </ac:picMkLst>
        </pc:picChg>
        <pc:picChg chg="add del">
          <ac:chgData name="Nikoloutsos, Stratos" userId="18fc61e8-fa12-446d-94db-db5687878d13" providerId="ADAL" clId="{EE101950-A229-472D-97C5-0F78EF4A0DEF}" dt="2024-09-27T06:21:17.354" v="571" actId="478"/>
          <ac:picMkLst>
            <pc:docMk/>
            <pc:sldMk cId="594930472" sldId="283"/>
            <ac:picMk id="14" creationId="{F2713A8F-28F2-6AD3-9C91-7EBDAEA364E3}"/>
          </ac:picMkLst>
        </pc:picChg>
        <pc:picChg chg="add mod ord topLvl">
          <ac:chgData name="Nikoloutsos, Stratos" userId="18fc61e8-fa12-446d-94db-db5687878d13" providerId="ADAL" clId="{EE101950-A229-472D-97C5-0F78EF4A0DEF}" dt="2024-09-27T06:30:12.577" v="693" actId="164"/>
          <ac:picMkLst>
            <pc:docMk/>
            <pc:sldMk cId="594930472" sldId="283"/>
            <ac:picMk id="16" creationId="{8E750561-7518-120D-CCA5-B1013A6CF9BF}"/>
          </ac:picMkLst>
        </pc:picChg>
        <pc:picChg chg="add del mod topLvl">
          <ac:chgData name="Nikoloutsos, Stratos" userId="18fc61e8-fa12-446d-94db-db5687878d13" providerId="ADAL" clId="{EE101950-A229-472D-97C5-0F78EF4A0DEF}" dt="2024-09-27T06:29:22.159" v="687" actId="478"/>
          <ac:picMkLst>
            <pc:docMk/>
            <pc:sldMk cId="594930472" sldId="283"/>
            <ac:picMk id="18" creationId="{A32115ED-72B2-49CA-E677-AEF643F8EEE3}"/>
          </ac:picMkLst>
        </pc:picChg>
        <pc:cxnChg chg="add mod">
          <ac:chgData name="Nikoloutsos, Stratos" userId="18fc61e8-fa12-446d-94db-db5687878d13" providerId="ADAL" clId="{EE101950-A229-472D-97C5-0F78EF4A0DEF}" dt="2024-09-27T06:36:55.963" v="871" actId="164"/>
          <ac:cxnSpMkLst>
            <pc:docMk/>
            <pc:sldMk cId="594930472" sldId="283"/>
            <ac:cxnSpMk id="23" creationId="{490B9AA6-AB00-439B-BACE-8CBF49E7F0D0}"/>
          </ac:cxnSpMkLst>
        </pc:cxnChg>
      </pc:sldChg>
      <pc:sldChg chg="modSp new mod modAnim">
        <pc:chgData name="Nikoloutsos, Stratos" userId="18fc61e8-fa12-446d-94db-db5687878d13" providerId="ADAL" clId="{EE101950-A229-472D-97C5-0F78EF4A0DEF}" dt="2024-10-04T14:39:24.833" v="5819"/>
        <pc:sldMkLst>
          <pc:docMk/>
          <pc:sldMk cId="1891686151" sldId="284"/>
        </pc:sldMkLst>
        <pc:spChg chg="mod">
          <ac:chgData name="Nikoloutsos, Stratos" userId="18fc61e8-fa12-446d-94db-db5687878d13" providerId="ADAL" clId="{EE101950-A229-472D-97C5-0F78EF4A0DEF}" dt="2024-09-27T12:07:18.777" v="2477" actId="20577"/>
          <ac:spMkLst>
            <pc:docMk/>
            <pc:sldMk cId="1891686151" sldId="284"/>
            <ac:spMk id="2" creationId="{27C0DCDE-47CF-EA8C-3962-24E717C26F7C}"/>
          </ac:spMkLst>
        </pc:spChg>
        <pc:spChg chg="mod">
          <ac:chgData name="Nikoloutsos, Stratos" userId="18fc61e8-fa12-446d-94db-db5687878d13" providerId="ADAL" clId="{EE101950-A229-472D-97C5-0F78EF4A0DEF}" dt="2024-10-04T09:42:15.975" v="3441" actId="108"/>
          <ac:spMkLst>
            <pc:docMk/>
            <pc:sldMk cId="1891686151" sldId="284"/>
            <ac:spMk id="3" creationId="{A122458C-79A1-DA46-5DDC-E813BF2C2DEC}"/>
          </ac:spMkLst>
        </pc:spChg>
      </pc:sldChg>
      <pc:sldChg chg="addSp delSp modSp new del mod modAnim">
        <pc:chgData name="Nikoloutsos, Stratos" userId="18fc61e8-fa12-446d-94db-db5687878d13" providerId="ADAL" clId="{EE101950-A229-472D-97C5-0F78EF4A0DEF}" dt="2024-10-04T13:15:51.994" v="4031" actId="47"/>
        <pc:sldMkLst>
          <pc:docMk/>
          <pc:sldMk cId="3860320987" sldId="285"/>
        </pc:sldMkLst>
        <pc:spChg chg="mod">
          <ac:chgData name="Nikoloutsos, Stratos" userId="18fc61e8-fa12-446d-94db-db5687878d13" providerId="ADAL" clId="{EE101950-A229-472D-97C5-0F78EF4A0DEF}" dt="2024-10-04T08:15:10.337" v="3354" actId="20577"/>
          <ac:spMkLst>
            <pc:docMk/>
            <pc:sldMk cId="3860320987" sldId="285"/>
            <ac:spMk id="2" creationId="{EA35D99A-E564-6661-EC66-D4D92FFB137F}"/>
          </ac:spMkLst>
        </pc:spChg>
        <pc:spChg chg="add del mod">
          <ac:chgData name="Nikoloutsos, Stratos" userId="18fc61e8-fa12-446d-94db-db5687878d13" providerId="ADAL" clId="{EE101950-A229-472D-97C5-0F78EF4A0DEF}" dt="2024-10-04T08:16:29.516" v="3372" actId="5793"/>
          <ac:spMkLst>
            <pc:docMk/>
            <pc:sldMk cId="3860320987" sldId="285"/>
            <ac:spMk id="3" creationId="{78017D21-08F7-A79F-474E-00CAA01385A9}"/>
          </ac:spMkLst>
        </pc:spChg>
        <pc:spChg chg="add mod">
          <ac:chgData name="Nikoloutsos, Stratos" userId="18fc61e8-fa12-446d-94db-db5687878d13" providerId="ADAL" clId="{EE101950-A229-472D-97C5-0F78EF4A0DEF}" dt="2024-10-04T08:12:51.536" v="3289"/>
          <ac:spMkLst>
            <pc:docMk/>
            <pc:sldMk cId="3860320987" sldId="285"/>
            <ac:spMk id="4" creationId="{AFB8AC5E-57A4-5639-ECDB-7A93277C2C6E}"/>
          </ac:spMkLst>
        </pc:spChg>
        <pc:spChg chg="add mod">
          <ac:chgData name="Nikoloutsos, Stratos" userId="18fc61e8-fa12-446d-94db-db5687878d13" providerId="ADAL" clId="{EE101950-A229-472D-97C5-0F78EF4A0DEF}" dt="2024-10-04T12:45:55.184" v="3581" actId="14100"/>
          <ac:spMkLst>
            <pc:docMk/>
            <pc:sldMk cId="3860320987" sldId="285"/>
            <ac:spMk id="5" creationId="{A1B2F902-F5B1-4227-2A67-16A49B95372D}"/>
          </ac:spMkLst>
        </pc:spChg>
        <pc:spChg chg="add mod">
          <ac:chgData name="Nikoloutsos, Stratos" userId="18fc61e8-fa12-446d-94db-db5687878d13" providerId="ADAL" clId="{EE101950-A229-472D-97C5-0F78EF4A0DEF}" dt="2024-10-04T12:45:55.184" v="3581" actId="14100"/>
          <ac:spMkLst>
            <pc:docMk/>
            <pc:sldMk cId="3860320987" sldId="285"/>
            <ac:spMk id="6" creationId="{6DB1CC98-3C31-5489-5F90-ABDE98CD259E}"/>
          </ac:spMkLst>
        </pc:spChg>
      </pc:sldChg>
      <pc:sldChg chg="addSp delSp modSp new mod modClrScheme modAnim chgLayout">
        <pc:chgData name="Nikoloutsos, Stratos" userId="18fc61e8-fa12-446d-94db-db5687878d13" providerId="ADAL" clId="{EE101950-A229-472D-97C5-0F78EF4A0DEF}" dt="2024-10-04T14:40:54.410" v="5821"/>
        <pc:sldMkLst>
          <pc:docMk/>
          <pc:sldMk cId="2034075530" sldId="286"/>
        </pc:sldMkLst>
        <pc:spChg chg="mod ord">
          <ac:chgData name="Nikoloutsos, Stratos" userId="18fc61e8-fa12-446d-94db-db5687878d13" providerId="ADAL" clId="{EE101950-A229-472D-97C5-0F78EF4A0DEF}" dt="2024-10-04T13:00:42.918" v="3826" actId="14100"/>
          <ac:spMkLst>
            <pc:docMk/>
            <pc:sldMk cId="2034075530" sldId="286"/>
            <ac:spMk id="2" creationId="{C3106C45-D0B7-BF94-06FB-E1B698979D69}"/>
          </ac:spMkLst>
        </pc:spChg>
        <pc:spChg chg="del mod ord">
          <ac:chgData name="Nikoloutsos, Stratos" userId="18fc61e8-fa12-446d-94db-db5687878d13" providerId="ADAL" clId="{EE101950-A229-472D-97C5-0F78EF4A0DEF}" dt="2024-10-04T12:39:42.096" v="3508"/>
          <ac:spMkLst>
            <pc:docMk/>
            <pc:sldMk cId="2034075530" sldId="286"/>
            <ac:spMk id="3" creationId="{AA5A1ACC-A242-1F51-F099-A3AC2E2F115D}"/>
          </ac:spMkLst>
        </pc:spChg>
        <pc:spChg chg="add del mod">
          <ac:chgData name="Nikoloutsos, Stratos" userId="18fc61e8-fa12-446d-94db-db5687878d13" providerId="ADAL" clId="{EE101950-A229-472D-97C5-0F78EF4A0DEF}" dt="2024-10-04T12:39:34.064" v="3506" actId="21"/>
          <ac:spMkLst>
            <pc:docMk/>
            <pc:sldMk cId="2034075530" sldId="286"/>
            <ac:spMk id="5" creationId="{48FF9289-46F0-4A34-BC9C-122E3CE739E0}"/>
          </ac:spMkLst>
        </pc:spChg>
        <pc:spChg chg="add mod ord">
          <ac:chgData name="Nikoloutsos, Stratos" userId="18fc61e8-fa12-446d-94db-db5687878d13" providerId="ADAL" clId="{EE101950-A229-472D-97C5-0F78EF4A0DEF}" dt="2024-10-04T13:01:56.163" v="3839" actId="6549"/>
          <ac:spMkLst>
            <pc:docMk/>
            <pc:sldMk cId="2034075530" sldId="286"/>
            <ac:spMk id="6" creationId="{348C1810-49D8-ED1D-4DC1-2A4A2A1C578A}"/>
          </ac:spMkLst>
        </pc:spChg>
        <pc:spChg chg="add del mod">
          <ac:chgData name="Nikoloutsos, Stratos" userId="18fc61e8-fa12-446d-94db-db5687878d13" providerId="ADAL" clId="{EE101950-A229-472D-97C5-0F78EF4A0DEF}" dt="2024-10-04T14:16:13.109" v="5346" actId="478"/>
          <ac:spMkLst>
            <pc:docMk/>
            <pc:sldMk cId="2034075530" sldId="286"/>
            <ac:spMk id="7" creationId="{48FF9289-46F0-4A34-BC9C-122E3CE739E0}"/>
          </ac:spMkLst>
        </pc:spChg>
        <pc:spChg chg="add mod">
          <ac:chgData name="Nikoloutsos, Stratos" userId="18fc61e8-fa12-446d-94db-db5687878d13" providerId="ADAL" clId="{EE101950-A229-472D-97C5-0F78EF4A0DEF}" dt="2024-10-04T13:01:16.090" v="3834" actId="20577"/>
          <ac:spMkLst>
            <pc:docMk/>
            <pc:sldMk cId="2034075530" sldId="286"/>
            <ac:spMk id="8" creationId="{512E3CE6-FAF0-6C04-87AC-CDE8D0D46D86}"/>
          </ac:spMkLst>
        </pc:spChg>
        <pc:spChg chg="add mod">
          <ac:chgData name="Nikoloutsos, Stratos" userId="18fc61e8-fa12-446d-94db-db5687878d13" providerId="ADAL" clId="{EE101950-A229-472D-97C5-0F78EF4A0DEF}" dt="2024-10-04T14:28:46.428" v="5765" actId="6549"/>
          <ac:spMkLst>
            <pc:docMk/>
            <pc:sldMk cId="2034075530" sldId="286"/>
            <ac:spMk id="9" creationId="{E9E57C03-57A9-E7B7-5928-AD7ED6C1F98D}"/>
          </ac:spMkLst>
        </pc:spChg>
      </pc:sldChg>
      <pc:sldChg chg="addSp delSp modSp new mod modClrScheme modAnim chgLayout">
        <pc:chgData name="Nikoloutsos, Stratos" userId="18fc61e8-fa12-446d-94db-db5687878d13" providerId="ADAL" clId="{EE101950-A229-472D-97C5-0F78EF4A0DEF}" dt="2024-10-04T14:33:49.563" v="5793"/>
        <pc:sldMkLst>
          <pc:docMk/>
          <pc:sldMk cId="3732959116" sldId="287"/>
        </pc:sldMkLst>
        <pc:spChg chg="del">
          <ac:chgData name="Nikoloutsos, Stratos" userId="18fc61e8-fa12-446d-94db-db5687878d13" providerId="ADAL" clId="{EE101950-A229-472D-97C5-0F78EF4A0DEF}" dt="2024-10-04T12:26:40.807" v="3461" actId="700"/>
          <ac:spMkLst>
            <pc:docMk/>
            <pc:sldMk cId="3732959116" sldId="287"/>
            <ac:spMk id="2" creationId="{F27F8A48-C84A-8B66-3521-544C88D31EC5}"/>
          </ac:spMkLst>
        </pc:spChg>
        <pc:spChg chg="del">
          <ac:chgData name="Nikoloutsos, Stratos" userId="18fc61e8-fa12-446d-94db-db5687878d13" providerId="ADAL" clId="{EE101950-A229-472D-97C5-0F78EF4A0DEF}" dt="2024-10-04T12:26:29.997" v="3460" actId="22"/>
          <ac:spMkLst>
            <pc:docMk/>
            <pc:sldMk cId="3732959116" sldId="287"/>
            <ac:spMk id="3" creationId="{C814FA87-5B57-F756-57E2-D022CBCA5A28}"/>
          </ac:spMkLst>
        </pc:spChg>
        <pc:spChg chg="add mod ord">
          <ac:chgData name="Nikoloutsos, Stratos" userId="18fc61e8-fa12-446d-94db-db5687878d13" providerId="ADAL" clId="{EE101950-A229-472D-97C5-0F78EF4A0DEF}" dt="2024-10-04T12:27:04.743" v="3487" actId="20577"/>
          <ac:spMkLst>
            <pc:docMk/>
            <pc:sldMk cId="3732959116" sldId="287"/>
            <ac:spMk id="6" creationId="{E426BC38-0A65-CAA1-BCC6-815EF774293B}"/>
          </ac:spMkLst>
        </pc:spChg>
        <pc:picChg chg="add mod ord">
          <ac:chgData name="Nikoloutsos, Stratos" userId="18fc61e8-fa12-446d-94db-db5687878d13" providerId="ADAL" clId="{EE101950-A229-472D-97C5-0F78EF4A0DEF}" dt="2024-10-04T12:26:48.847" v="3462" actId="700"/>
          <ac:picMkLst>
            <pc:docMk/>
            <pc:sldMk cId="3732959116" sldId="287"/>
            <ac:picMk id="5" creationId="{F5088ACD-C876-2FE0-D154-78DCACB7846C}"/>
          </ac:picMkLst>
        </pc:picChg>
      </pc:sldChg>
      <pc:sldChg chg="modSp add del mod">
        <pc:chgData name="Nikoloutsos, Stratos" userId="18fc61e8-fa12-446d-94db-db5687878d13" providerId="ADAL" clId="{EE101950-A229-472D-97C5-0F78EF4A0DEF}" dt="2024-10-04T13:12:28.943" v="3910" actId="47"/>
        <pc:sldMkLst>
          <pc:docMk/>
          <pc:sldMk cId="1975623735" sldId="288"/>
        </pc:sldMkLst>
        <pc:spChg chg="mod">
          <ac:chgData name="Nikoloutsos, Stratos" userId="18fc61e8-fa12-446d-94db-db5687878d13" providerId="ADAL" clId="{EE101950-A229-472D-97C5-0F78EF4A0DEF}" dt="2024-10-04T12:47:16.145" v="3597" actId="20577"/>
          <ac:spMkLst>
            <pc:docMk/>
            <pc:sldMk cId="1975623735" sldId="288"/>
            <ac:spMk id="2" creationId="{C3106C45-D0B7-BF94-06FB-E1B698979D69}"/>
          </ac:spMkLst>
        </pc:spChg>
        <pc:spChg chg="mod">
          <ac:chgData name="Nikoloutsos, Stratos" userId="18fc61e8-fa12-446d-94db-db5687878d13" providerId="ADAL" clId="{EE101950-A229-472D-97C5-0F78EF4A0DEF}" dt="2024-10-04T12:54:15.237" v="3730" actId="20577"/>
          <ac:spMkLst>
            <pc:docMk/>
            <pc:sldMk cId="1975623735" sldId="288"/>
            <ac:spMk id="6" creationId="{348C1810-49D8-ED1D-4DC1-2A4A2A1C578A}"/>
          </ac:spMkLst>
        </pc:spChg>
        <pc:spChg chg="mod">
          <ac:chgData name="Nikoloutsos, Stratos" userId="18fc61e8-fa12-446d-94db-db5687878d13" providerId="ADAL" clId="{EE101950-A229-472D-97C5-0F78EF4A0DEF}" dt="2024-10-04T12:53:22.465" v="3691" actId="5793"/>
          <ac:spMkLst>
            <pc:docMk/>
            <pc:sldMk cId="1975623735" sldId="288"/>
            <ac:spMk id="7" creationId="{48FF9289-46F0-4A34-BC9C-122E3CE739E0}"/>
          </ac:spMkLst>
        </pc:spChg>
      </pc:sldChg>
      <pc:sldChg chg="modSp add del mod">
        <pc:chgData name="Nikoloutsos, Stratos" userId="18fc61e8-fa12-446d-94db-db5687878d13" providerId="ADAL" clId="{EE101950-A229-472D-97C5-0F78EF4A0DEF}" dt="2024-10-04T13:12:28.943" v="3910" actId="47"/>
        <pc:sldMkLst>
          <pc:docMk/>
          <pc:sldMk cId="2070473803" sldId="289"/>
        </pc:sldMkLst>
        <pc:spChg chg="mod">
          <ac:chgData name="Nikoloutsos, Stratos" userId="18fc61e8-fa12-446d-94db-db5687878d13" providerId="ADAL" clId="{EE101950-A229-472D-97C5-0F78EF4A0DEF}" dt="2024-10-04T12:58:31.429" v="3758" actId="20577"/>
          <ac:spMkLst>
            <pc:docMk/>
            <pc:sldMk cId="2070473803" sldId="289"/>
            <ac:spMk id="2" creationId="{C3106C45-D0B7-BF94-06FB-E1B698979D69}"/>
          </ac:spMkLst>
        </pc:spChg>
        <pc:spChg chg="mod">
          <ac:chgData name="Nikoloutsos, Stratos" userId="18fc61e8-fa12-446d-94db-db5687878d13" providerId="ADAL" clId="{EE101950-A229-472D-97C5-0F78EF4A0DEF}" dt="2024-10-04T12:58:26.789" v="3750" actId="20577"/>
          <ac:spMkLst>
            <pc:docMk/>
            <pc:sldMk cId="2070473803" sldId="289"/>
            <ac:spMk id="6" creationId="{348C1810-49D8-ED1D-4DC1-2A4A2A1C578A}"/>
          </ac:spMkLst>
        </pc:spChg>
      </pc:sldChg>
      <pc:sldChg chg="add del">
        <pc:chgData name="Nikoloutsos, Stratos" userId="18fc61e8-fa12-446d-94db-db5687878d13" providerId="ADAL" clId="{EE101950-A229-472D-97C5-0F78EF4A0DEF}" dt="2024-10-04T13:12:28.943" v="3910" actId="47"/>
        <pc:sldMkLst>
          <pc:docMk/>
          <pc:sldMk cId="285591918" sldId="290"/>
        </pc:sldMkLst>
      </pc:sldChg>
      <pc:sldChg chg="addSp delSp modSp add mod modAnim">
        <pc:chgData name="Nikoloutsos, Stratos" userId="18fc61e8-fa12-446d-94db-db5687878d13" providerId="ADAL" clId="{EE101950-A229-472D-97C5-0F78EF4A0DEF}" dt="2024-10-04T14:41:13.393" v="5825"/>
        <pc:sldMkLst>
          <pc:docMk/>
          <pc:sldMk cId="2999918859" sldId="291"/>
        </pc:sldMkLst>
        <pc:spChg chg="add del">
          <ac:chgData name="Nikoloutsos, Stratos" userId="18fc61e8-fa12-446d-94db-db5687878d13" providerId="ADAL" clId="{EE101950-A229-472D-97C5-0F78EF4A0DEF}" dt="2024-10-04T13:57:30.558" v="4723" actId="22"/>
          <ac:spMkLst>
            <pc:docMk/>
            <pc:sldMk cId="2999918859" sldId="291"/>
            <ac:spMk id="4" creationId="{8F621FCC-8B34-CABB-367C-278C68903F9F}"/>
          </ac:spMkLst>
        </pc:spChg>
        <pc:spChg chg="add mod">
          <ac:chgData name="Nikoloutsos, Stratos" userId="18fc61e8-fa12-446d-94db-db5687878d13" providerId="ADAL" clId="{EE101950-A229-472D-97C5-0F78EF4A0DEF}" dt="2024-10-04T14:28:19.674" v="5757" actId="20577"/>
          <ac:spMkLst>
            <pc:docMk/>
            <pc:sldMk cId="2999918859" sldId="291"/>
            <ac:spMk id="5" creationId="{168B481A-1A5B-211A-D8C6-E2A745B13A95}"/>
          </ac:spMkLst>
        </pc:spChg>
        <pc:spChg chg="mod">
          <ac:chgData name="Nikoloutsos, Stratos" userId="18fc61e8-fa12-446d-94db-db5687878d13" providerId="ADAL" clId="{EE101950-A229-472D-97C5-0F78EF4A0DEF}" dt="2024-10-04T14:01:47.512" v="4919" actId="554"/>
          <ac:spMkLst>
            <pc:docMk/>
            <pc:sldMk cId="2999918859" sldId="291"/>
            <ac:spMk id="6" creationId="{348C1810-49D8-ED1D-4DC1-2A4A2A1C578A}"/>
          </ac:spMkLst>
        </pc:spChg>
        <pc:spChg chg="del">
          <ac:chgData name="Nikoloutsos, Stratos" userId="18fc61e8-fa12-446d-94db-db5687878d13" providerId="ADAL" clId="{EE101950-A229-472D-97C5-0F78EF4A0DEF}" dt="2024-10-04T13:58:01.944" v="4726" actId="478"/>
          <ac:spMkLst>
            <pc:docMk/>
            <pc:sldMk cId="2999918859" sldId="291"/>
            <ac:spMk id="7" creationId="{48FF9289-46F0-4A34-BC9C-122E3CE739E0}"/>
          </ac:spMkLst>
        </pc:spChg>
        <pc:spChg chg="mod">
          <ac:chgData name="Nikoloutsos, Stratos" userId="18fc61e8-fa12-446d-94db-db5687878d13" providerId="ADAL" clId="{EE101950-A229-472D-97C5-0F78EF4A0DEF}" dt="2024-10-04T13:02:23.141" v="3843" actId="20577"/>
          <ac:spMkLst>
            <pc:docMk/>
            <pc:sldMk cId="2999918859" sldId="291"/>
            <ac:spMk id="8" creationId="{512E3CE6-FAF0-6C04-87AC-CDE8D0D46D86}"/>
          </ac:spMkLst>
        </pc:spChg>
        <pc:spChg chg="add mod">
          <ac:chgData name="Nikoloutsos, Stratos" userId="18fc61e8-fa12-446d-94db-db5687878d13" providerId="ADAL" clId="{EE101950-A229-472D-97C5-0F78EF4A0DEF}" dt="2024-10-04T14:09:03.042" v="5133" actId="767"/>
          <ac:spMkLst>
            <pc:docMk/>
            <pc:sldMk cId="2999918859" sldId="291"/>
            <ac:spMk id="9" creationId="{1FD10E4E-E304-631E-8BEB-DCBF34A8FF91}"/>
          </ac:spMkLst>
        </pc:spChg>
        <pc:spChg chg="add del">
          <ac:chgData name="Nikoloutsos, Stratos" userId="18fc61e8-fa12-446d-94db-db5687878d13" providerId="ADAL" clId="{EE101950-A229-472D-97C5-0F78EF4A0DEF}" dt="2024-10-04T14:15:50.875" v="5344" actId="478"/>
          <ac:spMkLst>
            <pc:docMk/>
            <pc:sldMk cId="2999918859" sldId="291"/>
            <ac:spMk id="10" creationId="{434645EF-FDC1-DFF3-F7A8-6E86B24973FE}"/>
          </ac:spMkLst>
        </pc:spChg>
      </pc:sldChg>
      <pc:sldChg chg="addSp delSp modSp add mod modAnim">
        <pc:chgData name="Nikoloutsos, Stratos" userId="18fc61e8-fa12-446d-94db-db5687878d13" providerId="ADAL" clId="{EE101950-A229-472D-97C5-0F78EF4A0DEF}" dt="2024-10-04T14:42:07.147" v="5830"/>
        <pc:sldMkLst>
          <pc:docMk/>
          <pc:sldMk cId="1500024653" sldId="292"/>
        </pc:sldMkLst>
        <pc:spChg chg="add del">
          <ac:chgData name="Nikoloutsos, Stratos" userId="18fc61e8-fa12-446d-94db-db5687878d13" providerId="ADAL" clId="{EE101950-A229-472D-97C5-0F78EF4A0DEF}" dt="2024-10-04T13:29:42.582" v="4289" actId="22"/>
          <ac:spMkLst>
            <pc:docMk/>
            <pc:sldMk cId="1500024653" sldId="292"/>
            <ac:spMk id="4" creationId="{9BA0A123-7DC2-F0CA-5945-8ADCE3B5BF2C}"/>
          </ac:spMkLst>
        </pc:spChg>
        <pc:spChg chg="mod">
          <ac:chgData name="Nikoloutsos, Stratos" userId="18fc61e8-fa12-446d-94db-db5687878d13" providerId="ADAL" clId="{EE101950-A229-472D-97C5-0F78EF4A0DEF}" dt="2024-10-04T13:29:25.949" v="4287" actId="6549"/>
          <ac:spMkLst>
            <pc:docMk/>
            <pc:sldMk cId="1500024653" sldId="292"/>
            <ac:spMk id="6" creationId="{348C1810-49D8-ED1D-4DC1-2A4A2A1C578A}"/>
          </ac:spMkLst>
        </pc:spChg>
        <pc:spChg chg="del">
          <ac:chgData name="Nikoloutsos, Stratos" userId="18fc61e8-fa12-446d-94db-db5687878d13" providerId="ADAL" clId="{EE101950-A229-472D-97C5-0F78EF4A0DEF}" dt="2024-10-04T13:33:30.071" v="4334" actId="478"/>
          <ac:spMkLst>
            <pc:docMk/>
            <pc:sldMk cId="1500024653" sldId="292"/>
            <ac:spMk id="7" creationId="{48FF9289-46F0-4A34-BC9C-122E3CE739E0}"/>
          </ac:spMkLst>
        </pc:spChg>
        <pc:spChg chg="mod">
          <ac:chgData name="Nikoloutsos, Stratos" userId="18fc61e8-fa12-446d-94db-db5687878d13" providerId="ADAL" clId="{EE101950-A229-472D-97C5-0F78EF4A0DEF}" dt="2024-10-04T13:12:40.456" v="3919" actId="20577"/>
          <ac:spMkLst>
            <pc:docMk/>
            <pc:sldMk cId="1500024653" sldId="292"/>
            <ac:spMk id="8" creationId="{512E3CE6-FAF0-6C04-87AC-CDE8D0D46D86}"/>
          </ac:spMkLst>
        </pc:spChg>
        <pc:spChg chg="add del">
          <ac:chgData name="Nikoloutsos, Stratos" userId="18fc61e8-fa12-446d-94db-db5687878d13" providerId="ADAL" clId="{EE101950-A229-472D-97C5-0F78EF4A0DEF}" dt="2024-10-04T13:30:34.727" v="4291" actId="22"/>
          <ac:spMkLst>
            <pc:docMk/>
            <pc:sldMk cId="1500024653" sldId="292"/>
            <ac:spMk id="9" creationId="{B93B273B-E54E-6C79-53EF-8F7D71786F47}"/>
          </ac:spMkLst>
        </pc:spChg>
        <pc:spChg chg="add del">
          <ac:chgData name="Nikoloutsos, Stratos" userId="18fc61e8-fa12-446d-94db-db5687878d13" providerId="ADAL" clId="{EE101950-A229-472D-97C5-0F78EF4A0DEF}" dt="2024-10-04T13:30:43.152" v="4293" actId="22"/>
          <ac:spMkLst>
            <pc:docMk/>
            <pc:sldMk cId="1500024653" sldId="292"/>
            <ac:spMk id="11" creationId="{E0D2E372-D7CD-983A-281F-D1C39603CEE6}"/>
          </ac:spMkLst>
        </pc:spChg>
        <pc:spChg chg="add del mod">
          <ac:chgData name="Nikoloutsos, Stratos" userId="18fc61e8-fa12-446d-94db-db5687878d13" providerId="ADAL" clId="{EE101950-A229-472D-97C5-0F78EF4A0DEF}" dt="2024-10-04T13:30:58.522" v="4296" actId="478"/>
          <ac:spMkLst>
            <pc:docMk/>
            <pc:sldMk cId="1500024653" sldId="292"/>
            <ac:spMk id="13" creationId="{B226673F-9B56-9724-F3CA-4075E5ABEE05}"/>
          </ac:spMkLst>
        </pc:spChg>
        <pc:spChg chg="add del mod">
          <ac:chgData name="Nikoloutsos, Stratos" userId="18fc61e8-fa12-446d-94db-db5687878d13" providerId="ADAL" clId="{EE101950-A229-472D-97C5-0F78EF4A0DEF}" dt="2024-10-04T13:31:27.521" v="4299" actId="478"/>
          <ac:spMkLst>
            <pc:docMk/>
            <pc:sldMk cId="1500024653" sldId="292"/>
            <ac:spMk id="15" creationId="{72DADB9C-3BFE-16D1-27AB-366C3D5407E7}"/>
          </ac:spMkLst>
        </pc:spChg>
        <pc:spChg chg="add del">
          <ac:chgData name="Nikoloutsos, Stratos" userId="18fc61e8-fa12-446d-94db-db5687878d13" providerId="ADAL" clId="{EE101950-A229-472D-97C5-0F78EF4A0DEF}" dt="2024-10-04T13:31:38.316" v="4301" actId="478"/>
          <ac:spMkLst>
            <pc:docMk/>
            <pc:sldMk cId="1500024653" sldId="292"/>
            <ac:spMk id="17" creationId="{0F2482B0-159B-879C-ACEE-192210ACB540}"/>
          </ac:spMkLst>
        </pc:spChg>
        <pc:spChg chg="add del">
          <ac:chgData name="Nikoloutsos, Stratos" userId="18fc61e8-fa12-446d-94db-db5687878d13" providerId="ADAL" clId="{EE101950-A229-472D-97C5-0F78EF4A0DEF}" dt="2024-10-04T13:32:13.293" v="4303" actId="22"/>
          <ac:spMkLst>
            <pc:docMk/>
            <pc:sldMk cId="1500024653" sldId="292"/>
            <ac:spMk id="19" creationId="{A892CF50-100D-93B8-92AB-D76396C208EA}"/>
          </ac:spMkLst>
        </pc:spChg>
        <pc:spChg chg="add mod">
          <ac:chgData name="Nikoloutsos, Stratos" userId="18fc61e8-fa12-446d-94db-db5687878d13" providerId="ADAL" clId="{EE101950-A229-472D-97C5-0F78EF4A0DEF}" dt="2024-10-04T14:10:19.896" v="5143"/>
          <ac:spMkLst>
            <pc:docMk/>
            <pc:sldMk cId="1500024653" sldId="292"/>
            <ac:spMk id="20" creationId="{48011828-7BBC-3379-9B75-002B69D1DE30}"/>
          </ac:spMkLst>
        </pc:spChg>
      </pc:sldChg>
      <pc:sldChg chg="addSp delSp modSp add mod modAnim">
        <pc:chgData name="Nikoloutsos, Stratos" userId="18fc61e8-fa12-446d-94db-db5687878d13" providerId="ADAL" clId="{EE101950-A229-472D-97C5-0F78EF4A0DEF}" dt="2024-10-04T14:46:25.447" v="5834"/>
        <pc:sldMkLst>
          <pc:docMk/>
          <pc:sldMk cId="1028850206" sldId="293"/>
        </pc:sldMkLst>
        <pc:spChg chg="add mod">
          <ac:chgData name="Nikoloutsos, Stratos" userId="18fc61e8-fa12-446d-94db-db5687878d13" providerId="ADAL" clId="{EE101950-A229-472D-97C5-0F78EF4A0DEF}" dt="2024-10-04T14:45:18.016" v="5833" actId="167"/>
          <ac:spMkLst>
            <pc:docMk/>
            <pc:sldMk cId="1028850206" sldId="293"/>
            <ac:spMk id="3" creationId="{D7AD2FCC-7B98-DF03-E460-500CB4E88A84}"/>
          </ac:spMkLst>
        </pc:spChg>
        <pc:spChg chg="add mod">
          <ac:chgData name="Nikoloutsos, Stratos" userId="18fc61e8-fa12-446d-94db-db5687878d13" providerId="ADAL" clId="{EE101950-A229-472D-97C5-0F78EF4A0DEF}" dt="2024-10-04T14:44:39.629" v="5831" actId="167"/>
          <ac:spMkLst>
            <pc:docMk/>
            <pc:sldMk cId="1028850206" sldId="293"/>
            <ac:spMk id="4" creationId="{99C69BE8-E20C-D52D-B938-3B799ECD2EF9}"/>
          </ac:spMkLst>
        </pc:spChg>
        <pc:spChg chg="mod">
          <ac:chgData name="Nikoloutsos, Stratos" userId="18fc61e8-fa12-446d-94db-db5687878d13" providerId="ADAL" clId="{EE101950-A229-472D-97C5-0F78EF4A0DEF}" dt="2024-10-04T13:15:12.110" v="4028" actId="14100"/>
          <ac:spMkLst>
            <pc:docMk/>
            <pc:sldMk cId="1028850206" sldId="293"/>
            <ac:spMk id="6" creationId="{348C1810-49D8-ED1D-4DC1-2A4A2A1C578A}"/>
          </ac:spMkLst>
        </pc:spChg>
        <pc:spChg chg="del mod">
          <ac:chgData name="Nikoloutsos, Stratos" userId="18fc61e8-fa12-446d-94db-db5687878d13" providerId="ADAL" clId="{EE101950-A229-472D-97C5-0F78EF4A0DEF}" dt="2024-10-04T13:15:30.258" v="4030" actId="478"/>
          <ac:spMkLst>
            <pc:docMk/>
            <pc:sldMk cId="1028850206" sldId="293"/>
            <ac:spMk id="7" creationId="{48FF9289-46F0-4A34-BC9C-122E3CE739E0}"/>
          </ac:spMkLst>
        </pc:spChg>
        <pc:spChg chg="mod">
          <ac:chgData name="Nikoloutsos, Stratos" userId="18fc61e8-fa12-446d-94db-db5687878d13" providerId="ADAL" clId="{EE101950-A229-472D-97C5-0F78EF4A0DEF}" dt="2024-10-04T13:13:52.406" v="3978" actId="6549"/>
          <ac:spMkLst>
            <pc:docMk/>
            <pc:sldMk cId="1028850206" sldId="293"/>
            <ac:spMk id="8" creationId="{512E3CE6-FAF0-6C04-87AC-CDE8D0D46D86}"/>
          </ac:spMkLst>
        </pc:spChg>
      </pc:sldChg>
      <pc:sldChg chg="addSp delSp modSp add mod ord modTransition modAnim">
        <pc:chgData name="Nikoloutsos, Stratos" userId="18fc61e8-fa12-446d-94db-db5687878d13" providerId="ADAL" clId="{EE101950-A229-472D-97C5-0F78EF4A0DEF}" dt="2024-10-04T14:41:53.094" v="5829"/>
        <pc:sldMkLst>
          <pc:docMk/>
          <pc:sldMk cId="2478410757" sldId="294"/>
        </pc:sldMkLst>
        <pc:spChg chg="add mod">
          <ac:chgData name="Nikoloutsos, Stratos" userId="18fc61e8-fa12-446d-94db-db5687878d13" providerId="ADAL" clId="{EE101950-A229-472D-97C5-0F78EF4A0DEF}" dt="2024-10-04T14:29:38.311" v="5784" actId="14100"/>
          <ac:spMkLst>
            <pc:docMk/>
            <pc:sldMk cId="2478410757" sldId="294"/>
            <ac:spMk id="3" creationId="{7A7878BB-C21B-BE49-7227-971F70FB9A29}"/>
          </ac:spMkLst>
        </pc:spChg>
        <pc:spChg chg="del">
          <ac:chgData name="Nikoloutsos, Stratos" userId="18fc61e8-fa12-446d-94db-db5687878d13" providerId="ADAL" clId="{EE101950-A229-472D-97C5-0F78EF4A0DEF}" dt="2024-10-04T14:02:57.815" v="4921"/>
          <ac:spMkLst>
            <pc:docMk/>
            <pc:sldMk cId="2478410757" sldId="294"/>
            <ac:spMk id="7" creationId="{48FF9289-46F0-4A34-BC9C-122E3CE739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E459-00D6-4537-84AB-80EA8C5AB12A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847CF-FC41-453B-B101-47EB4C7FD03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847CF-FC41-453B-B101-47EB4C7FD03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705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847CF-FC41-453B-B101-47EB4C7FD03C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61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8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2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52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1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81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04/10/2024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84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ds.sdmx.io/agency/BIS/" TargetMode="External"/><Relationship Id="rId2" Type="http://schemas.openxmlformats.org/officeDocument/2006/relationships/hyperlink" Target="https://gds.sdmx.io/agenc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ds.sdmx.io/sdmxapi/" TargetMode="External"/><Relationship Id="rId4" Type="http://schemas.openxmlformats.org/officeDocument/2006/relationships/hyperlink" Target="https://gds.sdmx.io/endpoint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SDMX Global Discovery Service - Implementation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8302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0DCDE-47CF-EA8C-3962-24E717C26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Response Messages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2458C-79A1-DA46-5DDC-E813BF2C2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SGDS responds with three types of messages, for the aforementioned entities (</a:t>
            </a:r>
            <a:r>
              <a:rPr 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agency</a:t>
            </a:r>
            <a:r>
              <a:rPr lang="en-US" dirty="0"/>
              <a:t>, </a:t>
            </a:r>
            <a:r>
              <a:rPr 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dirty="0"/>
              <a:t>, </a:t>
            </a:r>
            <a:r>
              <a:rPr 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publocation</a:t>
            </a:r>
            <a:r>
              <a:rPr lang="en-US" dirty="0"/>
              <a:t>)</a:t>
            </a:r>
          </a:p>
          <a:p>
            <a:r>
              <a:rPr lang="en-US" dirty="0"/>
              <a:t>The old (deprecated) API, included some nesting:</a:t>
            </a:r>
          </a:p>
          <a:p>
            <a:pPr lvl="1"/>
            <a:r>
              <a:rPr lang="en-US" dirty="0"/>
              <a:t>An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Agency</a:t>
            </a:r>
            <a:r>
              <a:rPr lang="en-US" dirty="0"/>
              <a:t> included all its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PubLocations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Each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PubLocation</a:t>
            </a:r>
            <a:r>
              <a:rPr lang="en-US" dirty="0"/>
              <a:t> included all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Endpoints</a:t>
            </a:r>
            <a:r>
              <a:rPr lang="en-US" dirty="0"/>
              <a:t> that it uses</a:t>
            </a:r>
          </a:p>
          <a:p>
            <a:r>
              <a:rPr lang="en-US" dirty="0"/>
              <a:t>The new messages are using the SDMX reference pattern to avoid the nesting</a:t>
            </a:r>
          </a:p>
          <a:p>
            <a:r>
              <a:rPr lang="en-US" dirty="0"/>
              <a:t>All messages are reported at the same (top) level – no nesting</a:t>
            </a:r>
          </a:p>
          <a:p>
            <a:r>
              <a:rPr lang="en-US" dirty="0"/>
              <a:t>A convenience resolution mechanism is implemented when reporting </a:t>
            </a:r>
            <a:r>
              <a:rPr 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PubLocations</a:t>
            </a:r>
            <a:endParaRPr 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Instead of a reference, a resolved endpoint is returned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68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6C45-D0B7-BF94-06FB-E1B69897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891"/>
            <a:ext cx="1219257" cy="5159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C1810-49D8-ED1D-4DC1-2A4A2A1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717047"/>
            <a:ext cx="3932237" cy="5151941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Examples: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/agency/*/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/agency/SDMX/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/agency/BIS/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E3CE6-FAF0-6C04-87AC-CDE8D0D46D86}"/>
              </a:ext>
            </a:extLst>
          </p:cNvPr>
          <p:cNvSpPr txBox="1">
            <a:spLocks/>
          </p:cNvSpPr>
          <p:nvPr/>
        </p:nvSpPr>
        <p:spPr>
          <a:xfrm>
            <a:off x="2059045" y="141891"/>
            <a:ext cx="9293167" cy="515952"/>
          </a:xfrm>
          <a:prstGeom prst="rect">
            <a:avLst/>
          </a:prstGeom>
          <a:solidFill>
            <a:srgbClr val="B7ECFF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/agency/{agencyID}</a:t>
            </a:r>
            <a:endParaRPr lang="en-GB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9E57C03-57A9-E7B7-5928-AD7ED6C1F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742" y="717045"/>
            <a:ext cx="6450470" cy="5178597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"structures": {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"agencies": [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"BIS"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"BIS"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"Bank for International Settlements"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"https://bis.org"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"International Monetary Fund"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"https://imf.org/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en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/Home"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"ILO"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"ILO"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"International 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Labour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Organization"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"https://ilo.org"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"SDMX"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"SDMX"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"The Statistical Data and Metadata 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eXchange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standard"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"https://sdmx.org"</a:t>
            </a:r>
            <a:endParaRPr lang="en-US" altLang="en-US" sz="1000" b="1" dirty="0">
              <a:solidFill>
                <a:srgbClr val="FFFFFF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]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6C45-D0B7-BF94-06FB-E1B69897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891"/>
            <a:ext cx="1219257" cy="5159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C1810-49D8-ED1D-4DC1-2A4A2A1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717047"/>
            <a:ext cx="3932237" cy="515194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url parameters: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data|metadata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format={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xml|json|csv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sdmx_api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={api_version}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detail={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full|raw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references={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none|children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Examples: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/publocationscheme/*/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/publocationscheme/SDMX/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/publocationscheme/BIS/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&amp;format=xml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sdmx_api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=2.0.0</a:t>
            </a:r>
          </a:p>
          <a:p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E3CE6-FAF0-6C04-87AC-CDE8D0D46D86}"/>
              </a:ext>
            </a:extLst>
          </p:cNvPr>
          <p:cNvSpPr txBox="1">
            <a:spLocks/>
          </p:cNvSpPr>
          <p:nvPr/>
        </p:nvSpPr>
        <p:spPr>
          <a:xfrm>
            <a:off x="2059045" y="141891"/>
            <a:ext cx="9293167" cy="515952"/>
          </a:xfrm>
          <a:prstGeom prst="rect">
            <a:avLst/>
          </a:prstGeom>
          <a:solidFill>
            <a:srgbClr val="B7ECFF"/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/publocationscheme/{AgencyID}/{resourceID}/{version}/</a:t>
            </a:r>
            <a:endParaRPr lang="en-GB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A7878BB-C21B-BE49-7227-971F70FB9A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14900" y="717047"/>
            <a:ext cx="6437312" cy="5151600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"structures": {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PubLocationSchemes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"IMF_PUBS"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 Pub Location Scheme"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pub_locations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"IMF_PUB"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 Pub Location"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"endpoint":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urn:sdmx:org.sdmx.infomodel.discovery.Endpoint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=IMF:IMF_EP(1.0)"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A2FCA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}, 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"IMF_GR"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 @Global Registry"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"description":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"endpoint":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urn:sdmx:org.sdmx.infomodel.discovery.Endpoint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=SDMX:GR(1.0)"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A2FCA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]}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6C45-D0B7-BF94-06FB-E1B69897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891"/>
            <a:ext cx="1219257" cy="5159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C1810-49D8-ED1D-4DC1-2A4A2A1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717047"/>
            <a:ext cx="3932237" cy="515194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url parameters: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data|metadata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format={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xml|json|csv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sdmx_api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={api_version}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detail={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full|raw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references={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none|children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Examples: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/publocationscheme/*/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/publocationscheme/SDMX/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/publocationscheme/BIS/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&amp;format=xml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sdmx_api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=2.0.0</a:t>
            </a:r>
          </a:p>
          <a:p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E3CE6-FAF0-6C04-87AC-CDE8D0D46D86}"/>
              </a:ext>
            </a:extLst>
          </p:cNvPr>
          <p:cNvSpPr txBox="1">
            <a:spLocks/>
          </p:cNvSpPr>
          <p:nvPr/>
        </p:nvSpPr>
        <p:spPr>
          <a:xfrm>
            <a:off x="2059045" y="141891"/>
            <a:ext cx="9293167" cy="515952"/>
          </a:xfrm>
          <a:prstGeom prst="rect">
            <a:avLst/>
          </a:prstGeom>
          <a:solidFill>
            <a:srgbClr val="B7ECFF"/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/publocationscheme/{AgencyID}/{resourceID}/{version}/</a:t>
            </a:r>
            <a:endParaRPr lang="en-GB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68B481A-1A5B-211A-D8C6-E2A745B13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742" y="717045"/>
            <a:ext cx="6450470" cy="5178597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"structures“: {</a:t>
            </a: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PubLocationSchemes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"agencyID":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"IMF_PUBS"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"IMF Pub Location Scheme"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</a:t>
            </a:r>
            <a:r>
              <a:rPr lang="en-US" altLang="en-US" sz="1000" b="1" dirty="0" err="1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ocations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 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"1.4.0"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"http://dataservices.imf.org/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SDMX_XML.svc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"comments":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message_formats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"data+xml+2.0.0"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"structure+xml+2.0.0"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rest_resources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"data"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"availability"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}, {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"1.4.0"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"http://dataservices.imf.org/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SDMX_JSON.svc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"comments":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message_formats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"data+json+2.0.0"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"structure+json+2.0.0"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rest_resources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"data"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"availability"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}, {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"https://registry.sdmx.org/sdmx/v2"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"comments":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message_formats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"structure+xml+2.1"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],</a:t>
            </a: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rest_resources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"schema"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1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6C45-D0B7-BF94-06FB-E1B69897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891"/>
            <a:ext cx="1219257" cy="5159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C1810-49D8-ED1D-4DC1-2A4A2A1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717047"/>
            <a:ext cx="3932237" cy="5151941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Examples: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/endpoint/*/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/endpoint/SDMX/</a:t>
            </a:r>
          </a:p>
          <a:p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E3CE6-FAF0-6C04-87AC-CDE8D0D46D86}"/>
              </a:ext>
            </a:extLst>
          </p:cNvPr>
          <p:cNvSpPr txBox="1">
            <a:spLocks/>
          </p:cNvSpPr>
          <p:nvPr/>
        </p:nvSpPr>
        <p:spPr>
          <a:xfrm>
            <a:off x="2059045" y="141891"/>
            <a:ext cx="9293167" cy="515952"/>
          </a:xfrm>
          <a:prstGeom prst="rect">
            <a:avLst/>
          </a:prstGeom>
          <a:solidFill>
            <a:srgbClr val="B7ECFF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/endpoint/{AgencyID}/{resourceID}/{version}/</a:t>
            </a:r>
            <a:endParaRPr lang="en-GB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48011828-7BBC-3379-9B75-002B69D1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007" y="716386"/>
            <a:ext cx="6420595" cy="5232202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800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"GR"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  <a:endParaRPr lang="en-US" altLang="en-US" sz="1000" b="1" dirty="0">
              <a:solidFill>
                <a:srgbClr val="FFFFFF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"Global Registry"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"base":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"https://registry.sdmx.org"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"owner":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"SDMX"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"authentication":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"implementations": [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"/sdmx/v2"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"comments":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message_formats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"structure+xml+2.1"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rest_resources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"schema"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  <a:endParaRPr lang="en-US" altLang="en-US" sz="1000" b="1" dirty="0">
              <a:solidFill>
                <a:srgbClr val="FFFFFF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]</a:t>
            </a:r>
            <a:endParaRPr lang="en-US" altLang="en-US" sz="1000" b="1" dirty="0">
              <a:solidFill>
                <a:srgbClr val="FFFFFF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},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"id":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"BIS_EP"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"name":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BIS_EndPoint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"base":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"https://stats.bis.org/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api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"owner":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"BIS"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"authentication":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CC28C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"implementations": [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"1.4.0"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"url":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"/v1"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"comments":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message_formats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"genericdata+xml+2.1"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"structurespecificdata+xml+2.1"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...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],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rest_resources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": [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"structure"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"data"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"schema"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"availability"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},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FFFF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"api_version":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"2.0.0"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...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2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7AD2FCC-7B98-DF03-E460-500CB4E88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424" y="1763413"/>
            <a:ext cx="12219692" cy="3960000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"urn":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"urn:sdmx:org.sdmx.infomodel.codelist.Codelist=SDMX:CL_FREQ(2.1)"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"resource":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"Codelist"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"agency":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"SDMX"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"version":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"2.1"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"id":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"CL_FREQ"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"query":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"https://registry.sdmx.org/sdmx/v2/structure/Codelist/SDMX/CL_FREQ/2.1?detail=allstubs"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kumimoji="0" lang="en-US" altLang="en-US" sz="160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query_response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D3636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endParaRPr lang="en-US" altLang="en-US" sz="160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9C69BE8-E20C-D52D-B938-3B799ECD2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424" y="1763413"/>
            <a:ext cx="12219692" cy="3960000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"urn":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"urn:sdmx:org.sdmx.infomodel.codelist.Codelist=SDMX:CL_FREQ(2.1)"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"resource":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"Codelist"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"agency":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"SDMX"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"version":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"2.1"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"id":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"CL_FREQ"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"query":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highlight>
                  <a:srgbClr val="0000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https://registry.sdmx.org/sdmx/v2/structure/Codelist/SDMX/CL_FREQ/2.1?detail=allstubs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A2FCA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"query_response":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D3636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200</a:t>
            </a:r>
            <a:endParaRPr lang="en-US" altLang="en-US" sz="160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106C45-D0B7-BF94-06FB-E1B69897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891"/>
            <a:ext cx="1219257" cy="5159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C1810-49D8-ED1D-4DC1-2A4A2A1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717047"/>
            <a:ext cx="10512424" cy="515953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/urn_resolver/urn:sdmx:org.sdmx.infomodel.codelist.Codelist=SDMX:CL_FREQ(2.1)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E3CE6-FAF0-6C04-87AC-CDE8D0D46D86}"/>
              </a:ext>
            </a:extLst>
          </p:cNvPr>
          <p:cNvSpPr txBox="1">
            <a:spLocks/>
          </p:cNvSpPr>
          <p:nvPr/>
        </p:nvSpPr>
        <p:spPr>
          <a:xfrm>
            <a:off x="2059045" y="141891"/>
            <a:ext cx="9293167" cy="515952"/>
          </a:xfrm>
          <a:prstGeom prst="rect">
            <a:avLst/>
          </a:prstGeom>
          <a:solidFill>
            <a:srgbClr val="B7ECFF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/urn_resolver/{URN}/</a:t>
            </a:r>
            <a:endParaRPr lang="en-GB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341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SGDS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As more SDMX Registries are deployed and used in production, the need for SDMX Artefacts </a:t>
            </a:r>
            <a:r>
              <a:rPr lang="en-US" b="1" dirty="0"/>
              <a:t>discovery</a:t>
            </a:r>
            <a:r>
              <a:rPr lang="en-US" dirty="0"/>
              <a:t> and </a:t>
            </a:r>
            <a:r>
              <a:rPr lang="en-US" b="1" dirty="0"/>
              <a:t>sharing</a:t>
            </a:r>
            <a:r>
              <a:rPr lang="en-US" dirty="0"/>
              <a:t> is becoming more important.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From the </a:t>
            </a:r>
            <a:r>
              <a:rPr lang="en-US" b="1" dirty="0"/>
              <a:t>Global Registry</a:t>
            </a:r>
            <a:r>
              <a:rPr lang="en-US" dirty="0"/>
              <a:t>, which maintains core Artefacts like the top-level Agency Schemes, to </a:t>
            </a:r>
            <a:r>
              <a:rPr lang="en-US" b="1" dirty="0"/>
              <a:t>international</a:t>
            </a:r>
            <a:r>
              <a:rPr lang="en-US" dirty="0"/>
              <a:t> or </a:t>
            </a:r>
            <a:r>
              <a:rPr lang="en-US" b="1" dirty="0"/>
              <a:t>national</a:t>
            </a:r>
            <a:r>
              <a:rPr lang="en-US" dirty="0"/>
              <a:t> </a:t>
            </a:r>
            <a:r>
              <a:rPr lang="en-US" b="1" dirty="0"/>
              <a:t>Registries</a:t>
            </a:r>
            <a:r>
              <a:rPr lang="en-US" dirty="0"/>
              <a:t> maintaining widely used </a:t>
            </a:r>
            <a:r>
              <a:rPr lang="en-US" dirty="0" err="1"/>
              <a:t>Codelists</a:t>
            </a:r>
            <a:r>
              <a:rPr lang="en-US" dirty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6480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7926B-9D22-8BB4-F5FC-3224C0090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SDMX Global Discovery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B68E8-92DE-C4F1-AF73-639F81A66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python application built using the </a:t>
            </a:r>
            <a:r>
              <a:rPr lang="en-US" i="1" dirty="0"/>
              <a:t>Django</a:t>
            </a:r>
            <a:r>
              <a:rPr lang="en-US" dirty="0"/>
              <a:t> web framework</a:t>
            </a:r>
          </a:p>
          <a:p>
            <a:pPr lvl="1"/>
            <a:r>
              <a:rPr lang="en-US" dirty="0"/>
              <a:t>Containerized and deployed on an </a:t>
            </a:r>
            <a:r>
              <a:rPr lang="en-US" i="1" dirty="0"/>
              <a:t>OKD</a:t>
            </a:r>
            <a:r>
              <a:rPr lang="en-US" dirty="0"/>
              <a:t> cluster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MariaDB</a:t>
            </a:r>
            <a:r>
              <a:rPr lang="en-US" dirty="0"/>
              <a:t> database for storage</a:t>
            </a:r>
          </a:p>
          <a:p>
            <a:pPr lvl="1"/>
            <a:r>
              <a:rPr lang="en-US" dirty="0"/>
              <a:t>Uses </a:t>
            </a:r>
            <a:r>
              <a:rPr lang="en-US" i="1" dirty="0" err="1"/>
              <a:t>pysdmx</a:t>
            </a:r>
            <a:r>
              <a:rPr lang="en-US" dirty="0"/>
              <a:t> for accessing SDMX endpoints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91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03046F41-7F53-B6D5-9D68-E04E8FB9B35B}"/>
              </a:ext>
            </a:extLst>
          </p:cNvPr>
          <p:cNvGrpSpPr/>
          <p:nvPr/>
        </p:nvGrpSpPr>
        <p:grpSpPr>
          <a:xfrm>
            <a:off x="9427893" y="29446"/>
            <a:ext cx="2652316" cy="1743936"/>
            <a:chOff x="9427893" y="29446"/>
            <a:chExt cx="2652316" cy="1743936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E750561-7518-120D-CCA5-B1013A6CF9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9427893" y="29446"/>
              <a:ext cx="2652316" cy="174393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2DA3CC3-8CFF-42E5-A143-E319C42C4ED2}"/>
                </a:ext>
              </a:extLst>
            </p:cNvPr>
            <p:cNvSpPr/>
            <p:nvPr/>
          </p:nvSpPr>
          <p:spPr>
            <a:xfrm>
              <a:off x="10180320" y="447675"/>
              <a:ext cx="636270" cy="4743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A33DE8-BBCA-B72E-2370-913DF5E8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Information Model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3C7E6A-2795-1629-9487-145D48E60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394109" y="141288"/>
            <a:ext cx="4802853" cy="5719762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65C4F8-F6CA-7088-AD98-3F90D33A9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Three main entities:</a:t>
            </a:r>
          </a:p>
          <a:p>
            <a:pPr marL="285750" indent="-285750">
              <a:buFontTx/>
              <a:buChar char="-"/>
            </a:pPr>
            <a:r>
              <a:rPr lang="en-US" dirty="0"/>
              <a:t>Endpoint</a:t>
            </a:r>
          </a:p>
          <a:p>
            <a:pPr marL="285750" indent="-285750">
              <a:buFontTx/>
              <a:buChar char="-"/>
            </a:pPr>
            <a:r>
              <a:rPr lang="en-US" dirty="0"/>
              <a:t>Publishing Location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Agency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2329046-AB73-0BB2-A970-4F7BDFAEC3BF}"/>
              </a:ext>
            </a:extLst>
          </p:cNvPr>
          <p:cNvSpPr/>
          <p:nvPr/>
        </p:nvSpPr>
        <p:spPr>
          <a:xfrm>
            <a:off x="6910424" y="1239640"/>
            <a:ext cx="996381" cy="398091"/>
          </a:xfrm>
          <a:prstGeom prst="ellipse">
            <a:avLst/>
          </a:prstGeom>
          <a:noFill/>
          <a:ln w="63500">
            <a:solidFill>
              <a:srgbClr val="0070C0">
                <a:alpha val="7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6E6C3B4-C582-0D53-5F07-77E7D5CFE999}"/>
              </a:ext>
            </a:extLst>
          </p:cNvPr>
          <p:cNvSpPr/>
          <p:nvPr/>
        </p:nvSpPr>
        <p:spPr>
          <a:xfrm>
            <a:off x="8666436" y="1180499"/>
            <a:ext cx="996381" cy="398091"/>
          </a:xfrm>
          <a:prstGeom prst="ellipse">
            <a:avLst/>
          </a:prstGeom>
          <a:noFill/>
          <a:ln w="63500">
            <a:solidFill>
              <a:srgbClr val="0070C0">
                <a:alpha val="7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1A943EB-4474-E36A-8C1B-DD79799C0364}"/>
              </a:ext>
            </a:extLst>
          </p:cNvPr>
          <p:cNvGrpSpPr/>
          <p:nvPr/>
        </p:nvGrpSpPr>
        <p:grpSpPr>
          <a:xfrm>
            <a:off x="9464040" y="493395"/>
            <a:ext cx="1352550" cy="369332"/>
            <a:chOff x="9464040" y="493395"/>
            <a:chExt cx="1352550" cy="36933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90B9AA6-AB00-439B-BACE-8CBF49E7F0D0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>
              <a:off x="9464040" y="684848"/>
              <a:ext cx="13525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D8046C5-BB9D-77B8-F865-29C46149A892}"/>
                </a:ext>
              </a:extLst>
            </p:cNvPr>
            <p:cNvSpPr txBox="1"/>
            <p:nvPr/>
          </p:nvSpPr>
          <p:spPr>
            <a:xfrm>
              <a:off x="9464040" y="493395"/>
              <a:ext cx="135255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+maintainer</a:t>
              </a:r>
            </a:p>
            <a:p>
              <a:pPr algn="r"/>
              <a:endParaRPr lang="en-US" sz="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ctr"/>
              <a:r>
                <a:rPr lang="en-US" sz="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{Agency}</a:t>
              </a:r>
            </a:p>
            <a:p>
              <a:pPr algn="r"/>
              <a:r>
                <a:rPr lang="en-US" sz="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0..*                        1</a:t>
              </a:r>
              <a:endParaRPr lang="en-GB" sz="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C9B67F3B-A371-2143-F16B-75C58C982658}"/>
              </a:ext>
            </a:extLst>
          </p:cNvPr>
          <p:cNvSpPr/>
          <p:nvPr/>
        </p:nvSpPr>
        <p:spPr>
          <a:xfrm>
            <a:off x="10078587" y="1345955"/>
            <a:ext cx="996381" cy="398091"/>
          </a:xfrm>
          <a:prstGeom prst="ellipse">
            <a:avLst/>
          </a:prstGeom>
          <a:noFill/>
          <a:ln w="63500">
            <a:solidFill>
              <a:srgbClr val="0070C0">
                <a:alpha val="7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9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CA70-9D4D-055F-9B74-50FC3FE0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(deprecated) API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3E221-5A74-0CE0-52CB-E19D59739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agencies: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https://gds.sdmx.io/agency/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One agency: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https://gds.sdmx.io/agency/BIS/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All endpoints: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https://gds.sdmx.io/endpoint/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SDMX API versions: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https://gds.sdmx.io/sdmxapi/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9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74D2-DED1-E039-2510-380BB62D8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API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B3017-5322-82AA-72D8-FEF0B5A9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new API addresses question like:</a:t>
            </a:r>
          </a:p>
          <a:p>
            <a:pPr lvl="1"/>
            <a:r>
              <a:rPr lang="en-US" dirty="0"/>
              <a:t>Where does agency XYZ publishes data or metadata?</a:t>
            </a:r>
          </a:p>
          <a:p>
            <a:pPr lvl="1"/>
            <a:r>
              <a:rPr lang="en-US" dirty="0"/>
              <a:t>Who publishes data or metadata on endpoint ABC?</a:t>
            </a:r>
          </a:p>
          <a:p>
            <a:pPr lvl="1"/>
            <a:r>
              <a:rPr lang="en-US" dirty="0"/>
              <a:t>Get the location of services by resource type, message format and/or SDMX API version</a:t>
            </a:r>
          </a:p>
          <a:p>
            <a:pPr lvl="1"/>
            <a:r>
              <a:rPr lang="en-US" dirty="0"/>
              <a:t>Resolve a URN, </a:t>
            </a:r>
            <a:r>
              <a:rPr lang="en-US" dirty="0" err="1"/>
              <a:t>ie</a:t>
            </a:r>
            <a:r>
              <a:rPr lang="en-US" dirty="0"/>
              <a:t> get the REST resource that returns the identified Artefact</a:t>
            </a:r>
          </a:p>
          <a:p>
            <a:r>
              <a:rPr lang="en-US" dirty="0"/>
              <a:t>Follows the SDMX reference resolution pattern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Endpoints</a:t>
            </a:r>
            <a:r>
              <a:rPr lang="en-US" dirty="0"/>
              <a:t> refer to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Agencies</a:t>
            </a:r>
            <a:r>
              <a:rPr lang="en-US" dirty="0"/>
              <a:t>, hence the latter are children of the former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PubLocations</a:t>
            </a:r>
            <a:r>
              <a:rPr lang="en-US" dirty="0"/>
              <a:t> refer to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Agencies</a:t>
            </a:r>
            <a:r>
              <a:rPr lang="en-US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Endpoints</a:t>
            </a:r>
            <a:r>
              <a:rPr lang="en-US" dirty="0"/>
              <a:t>, hence both are children of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PubLocations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67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426BC38-0A65-CAA1-BCC6-815EF774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API info page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088ACD-C876-2FE0-D154-78DCACB78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8710" y="1825625"/>
            <a:ext cx="8678668" cy="4351338"/>
          </a:xfrm>
        </p:spPr>
      </p:pic>
    </p:spTree>
    <p:extLst>
      <p:ext uri="{BB962C8B-B14F-4D97-AF65-F5344CB8AC3E}">
        <p14:creationId xmlns:p14="http://schemas.microsoft.com/office/powerpoint/2010/main" val="37329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333B-2E61-43A0-C0CD-A038DE28B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5DA6E-0CDF-CD2D-C326-646DF95DD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/>
              <a:t>Where does the </a:t>
            </a:r>
            <a:r>
              <a:rPr lang="en-US" dirty="0">
                <a:highlight>
                  <a:srgbClr val="00FFFF"/>
                </a:highlight>
              </a:rPr>
              <a:t>BIS</a:t>
            </a:r>
            <a:r>
              <a:rPr lang="en-US" dirty="0"/>
              <a:t> publish </a:t>
            </a:r>
            <a:r>
              <a:rPr lang="en-US" dirty="0">
                <a:highlight>
                  <a:srgbClr val="00FF00"/>
                </a:highlight>
              </a:rPr>
              <a:t>data</a:t>
            </a:r>
            <a:r>
              <a:rPr lang="en-US" dirty="0"/>
              <a:t>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/publocationscheme/</a:t>
            </a:r>
            <a:r>
              <a:rPr lang="en-US" sz="16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BIS/PUB_SCHEME/+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6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resource=data</a:t>
            </a:r>
          </a:p>
          <a:p>
            <a:pPr>
              <a:spcBef>
                <a:spcPts val="1800"/>
              </a:spcBef>
            </a:pPr>
            <a:r>
              <a:rPr lang="en-US" dirty="0"/>
              <a:t>Who publishes data/metadata on the </a:t>
            </a:r>
            <a:r>
              <a:rPr lang="en-US" dirty="0">
                <a:highlight>
                  <a:srgbClr val="00FFFF"/>
                </a:highlight>
              </a:rPr>
              <a:t>Global Registry</a:t>
            </a:r>
            <a:r>
              <a:rPr lang="en-US" dirty="0"/>
              <a:t>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/endpoint/</a:t>
            </a:r>
            <a:r>
              <a:rPr lang="en-US" sz="16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SDMX/GR/1.0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?references=parents</a:t>
            </a:r>
          </a:p>
          <a:p>
            <a:pPr>
              <a:spcBef>
                <a:spcPts val="1800"/>
              </a:spcBef>
            </a:pPr>
            <a:r>
              <a:rPr lang="en-US" dirty="0"/>
              <a:t>I need the </a:t>
            </a:r>
            <a:r>
              <a:rPr lang="en-US" dirty="0">
                <a:highlight>
                  <a:srgbClr val="00FFFF"/>
                </a:highlight>
              </a:rPr>
              <a:t>OECD</a:t>
            </a:r>
            <a:r>
              <a:rPr lang="en-US" dirty="0"/>
              <a:t> </a:t>
            </a:r>
            <a:r>
              <a:rPr lang="en-US" dirty="0">
                <a:highlight>
                  <a:srgbClr val="00FF00"/>
                </a:highlight>
              </a:rPr>
              <a:t>metadata</a:t>
            </a:r>
            <a:r>
              <a:rPr lang="en-US" dirty="0"/>
              <a:t>, but only in </a:t>
            </a:r>
            <a:r>
              <a:rPr lang="en-US" dirty="0">
                <a:highlight>
                  <a:srgbClr val="FFFF00"/>
                </a:highlight>
              </a:rPr>
              <a:t>JSON</a:t>
            </a:r>
            <a:r>
              <a:rPr lang="en-US" dirty="0"/>
              <a:t> and SDMX API </a:t>
            </a:r>
            <a:r>
              <a:rPr lang="en-US" dirty="0">
                <a:highlight>
                  <a:srgbClr val="FF00FF"/>
                </a:highlight>
              </a:rPr>
              <a:t>v1.5.0</a:t>
            </a:r>
            <a:r>
              <a:rPr lang="en-US" dirty="0"/>
              <a:t>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/publocationscheme/</a:t>
            </a:r>
            <a:r>
              <a:rPr lang="en-US" sz="16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OECD/PUB_SCHEME/+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6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resource=</a:t>
            </a:r>
            <a:r>
              <a:rPr lang="en-US" sz="1600" dirty="0" err="1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metadata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err="1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sz="16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dirty="0" err="1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err="1">
                <a:highlight>
                  <a:srgbClr val="FF00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600" dirty="0">
                <a:highlight>
                  <a:srgbClr val="FF00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=1.5.0</a:t>
            </a:r>
          </a:p>
          <a:p>
            <a:pPr>
              <a:spcBef>
                <a:spcPts val="1800"/>
              </a:spcBef>
            </a:pPr>
            <a:r>
              <a:rPr lang="en-US" dirty="0"/>
              <a:t>Where can I find the artefact </a:t>
            </a:r>
            <a:r>
              <a:rPr lang="en-US" sz="18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urn:sdmx:org.sdmx.infomodel.codelist.Codelist=SDMX:CL_FREQ(2.1)</a:t>
            </a:r>
            <a:r>
              <a:rPr lang="en-US" dirty="0"/>
              <a:t>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/urn_resolver/</a:t>
            </a:r>
            <a:r>
              <a:rPr lang="en-US" sz="16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urn:sdmx:org.sdmx.infomodel.codelist.Codelist=SDMX:CL_FREQ(2.1)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8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82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6E6C8-8E40-2043-377B-5E639960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URN resolution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1D41-B58A-9BBC-1A63-C2BAAC4A2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process of resolving a URN is done based on the available registered endpoints:</a:t>
            </a:r>
          </a:p>
          <a:p>
            <a:pPr lvl="1"/>
            <a:r>
              <a:rPr lang="en-US" dirty="0"/>
              <a:t>Parse/validate the URN</a:t>
            </a:r>
          </a:p>
          <a:p>
            <a:pPr lvl="1"/>
            <a:r>
              <a:rPr lang="en-US" dirty="0"/>
              <a:t>Identify the AgencyID</a:t>
            </a:r>
          </a:p>
          <a:p>
            <a:pPr lvl="1"/>
            <a:r>
              <a:rPr lang="en-US" dirty="0"/>
              <a:t>Find the potential locations for the given AgencyID (could be more than one if the Agency has registered multiple </a:t>
            </a:r>
            <a:r>
              <a:rPr lang="en-US" dirty="0" err="1"/>
              <a:t>PubLocations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Check that the foreseen resource (</a:t>
            </a:r>
            <a:r>
              <a:rPr lang="en-US" dirty="0" err="1"/>
              <a:t>eg</a:t>
            </a:r>
            <a:r>
              <a:rPr lang="en-US" dirty="0"/>
              <a:t> the Codelist, Code, DSD, DF, </a:t>
            </a:r>
            <a:r>
              <a:rPr lang="en-US" dirty="0" err="1"/>
              <a:t>etc</a:t>
            </a:r>
            <a:r>
              <a:rPr lang="en-US" dirty="0"/>
              <a:t>) is supported by the Implementation of the </a:t>
            </a:r>
            <a:r>
              <a:rPr lang="en-US" dirty="0" err="1"/>
              <a:t>Enpoint</a:t>
            </a:r>
            <a:r>
              <a:rPr lang="en-US" dirty="0"/>
              <a:t> used in the </a:t>
            </a:r>
            <a:r>
              <a:rPr lang="en-US" dirty="0" err="1"/>
              <a:t>PubLocation</a:t>
            </a:r>
            <a:endParaRPr lang="en-US" dirty="0"/>
          </a:p>
          <a:p>
            <a:pPr lvl="1"/>
            <a:r>
              <a:rPr lang="en-US" dirty="0"/>
              <a:t>Build the REST resource based on the URN, and on the implementation of the </a:t>
            </a:r>
            <a:r>
              <a:rPr lang="en-US" dirty="0" err="1"/>
              <a:t>PubLocation</a:t>
            </a:r>
            <a:endParaRPr lang="en-US" dirty="0"/>
          </a:p>
          <a:p>
            <a:pPr lvl="1"/>
            <a:r>
              <a:rPr lang="en-US" dirty="0"/>
              <a:t>Check the generated resource and return it if it yields HTTP 200</a:t>
            </a:r>
            <a:endParaRPr lang="en-GB" dirty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 Experts Workshop Template</Template>
  <TotalTime>1752</TotalTime>
  <Words>1939</Words>
  <Application>Microsoft Office PowerPoint</Application>
  <PresentationFormat>Widescreen</PresentationFormat>
  <Paragraphs>251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Consolas</vt:lpstr>
      <vt:lpstr>Courier New</vt:lpstr>
      <vt:lpstr>Palatino Linotype</vt:lpstr>
      <vt:lpstr>Perpetua</vt:lpstr>
      <vt:lpstr>Tema de Office</vt:lpstr>
      <vt:lpstr>SDMX Global Discovery Service - Implementation</vt:lpstr>
      <vt:lpstr>SGDS Problem Statement</vt:lpstr>
      <vt:lpstr>The SDMX Global Discovery Service</vt:lpstr>
      <vt:lpstr>The Information Model</vt:lpstr>
      <vt:lpstr>The (deprecated) API</vt:lpstr>
      <vt:lpstr>The new API</vt:lpstr>
      <vt:lpstr>The new API info page</vt:lpstr>
      <vt:lpstr>Examples</vt:lpstr>
      <vt:lpstr>The URN resolution</vt:lpstr>
      <vt:lpstr>The Response Messages</vt:lpstr>
      <vt:lpstr>GET</vt:lpstr>
      <vt:lpstr>GET</vt:lpstr>
      <vt:lpstr>GET</vt:lpstr>
      <vt:lpstr>GET</vt:lpstr>
      <vt:lpstr>GET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Nikoloutsos, Stratos</dc:creator>
  <cp:lastModifiedBy>Nikoloutsos, Stratos</cp:lastModifiedBy>
  <cp:revision>1</cp:revision>
  <dcterms:created xsi:type="dcterms:W3CDTF">2024-09-26T13:50:45Z</dcterms:created>
  <dcterms:modified xsi:type="dcterms:W3CDTF">2024-10-04T14:46:38Z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2024-09-20T15:41:59Z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ee8ede1d-6982-4d82-ad68-9a20e92cecfc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b142c856-5923-4773-b42c-1087be44a18e_Enabled">
    <vt:lpwstr>true</vt:lpwstr>
  </property>
  <property fmtid="{D5CDD505-2E9C-101B-9397-08002B2CF9AE}" pid="10" name="MSIP_Label_b142c856-5923-4773-b42c-1087be44a18e_SetDate">
    <vt:lpwstr>2024-09-26T13:51:11Z</vt:lpwstr>
  </property>
  <property fmtid="{D5CDD505-2E9C-101B-9397-08002B2CF9AE}" pid="11" name="MSIP_Label_b142c856-5923-4773-b42c-1087be44a18e_Method">
    <vt:lpwstr>Privileged</vt:lpwstr>
  </property>
  <property fmtid="{D5CDD505-2E9C-101B-9397-08002B2CF9AE}" pid="12" name="MSIP_Label_b142c856-5923-4773-b42c-1087be44a18e_Name">
    <vt:lpwstr>Public - No Marking</vt:lpwstr>
  </property>
  <property fmtid="{D5CDD505-2E9C-101B-9397-08002B2CF9AE}" pid="13" name="MSIP_Label_b142c856-5923-4773-b42c-1087be44a18e_SiteId">
    <vt:lpwstr>03e82858-fc14-4f12-b078-aac6d25c87da</vt:lpwstr>
  </property>
  <property fmtid="{D5CDD505-2E9C-101B-9397-08002B2CF9AE}" pid="14" name="MSIP_Label_b142c856-5923-4773-b42c-1087be44a18e_ActionId">
    <vt:lpwstr>91c0f201-59c9-4429-b659-2a0de74b18f7</vt:lpwstr>
  </property>
  <property fmtid="{D5CDD505-2E9C-101B-9397-08002B2CF9AE}" pid="15" name="MSIP_Label_b142c856-5923-4773-b42c-1087be44a18e_ContentBits">
    <vt:lpwstr>0</vt:lpwstr>
  </property>
</Properties>
</file>