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4" r:id="rId5"/>
  </p:sldMasterIdLst>
  <p:sldIdLst>
    <p:sldId id="399" r:id="rId6"/>
    <p:sldId id="2147471025" r:id="rId7"/>
    <p:sldId id="2147469315" r:id="rId8"/>
    <p:sldId id="214747102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1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59C2A-0FC8-422F-92E4-B92935AAE5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55821"/>
            <a:ext cx="806036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8200"/>
              </a:lnSpc>
              <a:spcBef>
                <a:spcPts val="0"/>
              </a:spcBef>
              <a:defRPr sz="8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Presentation Cover with Longer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8E369A2-FC86-4140-9080-E549260B9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670399"/>
            <a:ext cx="10515600" cy="455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 over one or two lines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F6A18E7-9305-4C6B-A5A3-4962D30A22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074" y="5393921"/>
            <a:ext cx="6489700" cy="20005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b="1" i="0" spc="4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DECEMBER 2022</a:t>
            </a:r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8D4788E-EE52-507E-7D71-0F24A4DB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074" y="6403340"/>
            <a:ext cx="1645920" cy="2260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EPAM Proprietary &amp; Confidential.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74159C-7297-E470-BBCD-D20C41E7AF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BE64C-8C5D-6F41-B4B2-4AE5FC1F4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716555"/>
            <a:ext cx="646663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03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0EFDF222-F5FF-C5FC-328A-D04186600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793240"/>
            <a:ext cx="564080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0F545EE-05C3-C60B-A33C-54CA3165B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336040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lang="en-US" sz="2000" b="1" i="0" kern="1200" dirty="0">
                <a:solidFill>
                  <a:schemeClr val="accent2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01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41C214B-0929-47F1-0881-0584DE92D4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074" y="3126991"/>
            <a:ext cx="4554537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487BF-0EFB-7D6C-3495-E817AE08A6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02904" y="0"/>
            <a:ext cx="498909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73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_People_2_Peopl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CE64FB-25EE-A414-B066-FC99784E85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074" y="4890116"/>
            <a:ext cx="4648200" cy="126566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D059CF42-DE64-D215-F33D-AEF5AC07DB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6099048" cy="365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A836C28-DF9E-9EF6-F137-8474B6C084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43700" y="4890116"/>
            <a:ext cx="4648200" cy="126566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8A42E0B9-1EB1-1EAF-142C-C1A8686CF7F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0" y="0"/>
            <a:ext cx="6099048" cy="365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5AE9A1E-2209-0966-CD00-6DBDADBB19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74" y="3869172"/>
            <a:ext cx="3467100" cy="5643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3600" b="0" i="0" spc="0">
                <a:gradFill>
                  <a:gsLst>
                    <a:gs pos="0">
                      <a:srgbClr val="0078C2"/>
                    </a:gs>
                    <a:gs pos="58000">
                      <a:srgbClr val="0047FF"/>
                    </a:gs>
                    <a:gs pos="91000">
                      <a:srgbClr val="8453D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70C6AC1-AA2F-89B9-2D44-315F603238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74" y="4521015"/>
            <a:ext cx="46482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9FB170-8BDC-CF05-AC75-D03AEB222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43700" y="3869172"/>
            <a:ext cx="3467100" cy="5643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3600" b="0" i="0" spc="0">
                <a:gradFill>
                  <a:gsLst>
                    <a:gs pos="0">
                      <a:srgbClr val="0078C2"/>
                    </a:gs>
                    <a:gs pos="58000">
                      <a:srgbClr val="0047FF"/>
                    </a:gs>
                    <a:gs pos="91000">
                      <a:srgbClr val="8453D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A3F46C9-B563-1ABE-3DDB-DDB91319FFB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43700" y="4521015"/>
            <a:ext cx="46482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E0F55-2297-4649-F757-CAFDD1ABDBB0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D602B7-0154-AEB7-239F-256AAF330C1E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20D3FD-5BB0-B0D6-A198-2CC86E6DA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97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_People_3_Peo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7881F8F-A8EB-2813-47A6-219B2122F6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063" y="2916672"/>
            <a:ext cx="3467100" cy="5371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2800" b="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2343B4A-3451-DAED-5CA3-845DCEF78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063" y="3568514"/>
            <a:ext cx="34671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D059CF42-DE64-D215-F33D-AEF5AC07DB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7063" y="795020"/>
            <a:ext cx="1866900" cy="198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C1C1359-8F08-C0F3-2D34-47EA322BD2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3972655"/>
            <a:ext cx="2781300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CF16E01-7092-EE1E-8080-DCF72DAA24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94200" y="2916672"/>
            <a:ext cx="3467100" cy="5371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2800" b="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CA67D79-120D-160C-DD3C-77D27D493F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94200" y="3568514"/>
            <a:ext cx="34671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8BF8ECD0-B431-B638-27D5-32D70A5C2A1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4200" y="795020"/>
            <a:ext cx="1866900" cy="198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6E89CDA-AA89-1D71-39FA-7994E05AE9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4200" y="3972655"/>
            <a:ext cx="2781300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B3BDFDF-6AC9-EF9C-D008-AB293FA5AA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000" y="2916672"/>
            <a:ext cx="3467100" cy="5371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2800" b="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F6F850E-875C-CE1C-C696-B9119881C1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8000" y="3568514"/>
            <a:ext cx="34671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EE0176D5-725E-3E5F-2AB8-0A9D56960DE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28000" y="795020"/>
            <a:ext cx="1866900" cy="198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A11A961-3944-A416-6D0E-F19285260E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28000" y="3972655"/>
            <a:ext cx="2781300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64F61-C0FA-0C91-5963-6E2A72BAE0EC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63B925E-92C3-987F-0FC0-AE8EC43ABC33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539AA1-06E4-9967-8A01-AA1CC6BF55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E413724-DF6D-A95C-8C60-B1166F8320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4251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_People_3_Peopl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7881F8F-A8EB-2813-47A6-219B2122F6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063" y="2916672"/>
            <a:ext cx="3467100" cy="5371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2800" b="0" i="0" spc="0">
                <a:gradFill flip="none" rotWithShape="1">
                  <a:gsLst>
                    <a:gs pos="0">
                      <a:srgbClr val="0078C2"/>
                    </a:gs>
                    <a:gs pos="58000">
                      <a:srgbClr val="0047FF"/>
                    </a:gs>
                    <a:gs pos="91000">
                      <a:srgbClr val="8453D2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2343B4A-3451-DAED-5CA3-845DCEF78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063" y="3568514"/>
            <a:ext cx="34671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D059CF42-DE64-D215-F33D-AEF5AC07DB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7063" y="795020"/>
            <a:ext cx="1866900" cy="198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C1C1359-8F08-C0F3-2D34-47EA322BD2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3972655"/>
            <a:ext cx="2781300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CF16E01-7092-EE1E-8080-DCF72DAA24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94200" y="2916672"/>
            <a:ext cx="3467100" cy="5371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2800" b="0" i="0" spc="0">
                <a:gradFill>
                  <a:gsLst>
                    <a:gs pos="0">
                      <a:srgbClr val="0078C2"/>
                    </a:gs>
                    <a:gs pos="58000">
                      <a:srgbClr val="0047FF"/>
                    </a:gs>
                    <a:gs pos="91000">
                      <a:srgbClr val="8453D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CA67D79-120D-160C-DD3C-77D27D493F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94200" y="3568514"/>
            <a:ext cx="34671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8BF8ECD0-B431-B638-27D5-32D70A5C2A1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4200" y="795020"/>
            <a:ext cx="1866900" cy="198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6E89CDA-AA89-1D71-39FA-7994E05AE9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4200" y="3972655"/>
            <a:ext cx="2781300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B3BDFDF-6AC9-EF9C-D008-AB293FA5AA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000" y="2916672"/>
            <a:ext cx="3467100" cy="5371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2800" b="0" i="0" spc="0">
                <a:gradFill>
                  <a:gsLst>
                    <a:gs pos="0">
                      <a:srgbClr val="0078C2"/>
                    </a:gs>
                    <a:gs pos="58000">
                      <a:srgbClr val="0047FF"/>
                    </a:gs>
                    <a:gs pos="91000">
                      <a:srgbClr val="8453D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F6F850E-875C-CE1C-C696-B9119881C1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8000" y="3568514"/>
            <a:ext cx="34671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EE0176D5-725E-3E5F-2AB8-0A9D56960DE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28000" y="795020"/>
            <a:ext cx="1866900" cy="198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A11A961-3944-A416-6D0E-F19285260E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28000" y="3972655"/>
            <a:ext cx="2781300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87CB6C0-A169-C8C1-E769-E9DEDFE854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3761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arge_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4A0CF84-1941-A496-4DFE-6EDA7D9D7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3950" y="1762728"/>
            <a:ext cx="10433050" cy="18466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1" i="0"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  <a:gs pos="71000">
                      <a:schemeClr val="accent2"/>
                    </a:gs>
                  </a:gsLst>
                  <a:lin ang="360000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Sometimes you need to add a meaningful yet concise quote.”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F2F86F6-216C-D721-7244-AE3BBA0609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3950" y="4231608"/>
            <a:ext cx="4554537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Title, Company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36A723C-C15E-DD81-7189-CFA5D70243A9}"/>
              </a:ext>
            </a:extLst>
          </p:cNvPr>
          <p:cNvSpPr txBox="1">
            <a:spLocks/>
          </p:cNvSpPr>
          <p:nvPr userDrawn="1"/>
        </p:nvSpPr>
        <p:spPr>
          <a:xfrm>
            <a:off x="647700" y="1762728"/>
            <a:ext cx="450695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accent3"/>
                </a:solidFill>
              </a:rPr>
              <a:t>“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F4CE3CF-1C4D-3D01-143D-CF6CDCBD2F7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55376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arge_Black_Bl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4A0CF84-1941-A496-4DFE-6EDA7D9D7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3950" y="1762728"/>
            <a:ext cx="10433050" cy="18466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Sometimes you need to add a meaningful yet concise quote.”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F2F86F6-216C-D721-7244-AE3BBA0609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3950" y="4231608"/>
            <a:ext cx="4554537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Title, Company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36A723C-C15E-DD81-7189-CFA5D70243A9}"/>
              </a:ext>
            </a:extLst>
          </p:cNvPr>
          <p:cNvSpPr txBox="1">
            <a:spLocks/>
          </p:cNvSpPr>
          <p:nvPr userDrawn="1"/>
        </p:nvSpPr>
        <p:spPr>
          <a:xfrm>
            <a:off x="647700" y="1762728"/>
            <a:ext cx="450695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DAE605C-196F-F337-1606-FFE4407B2E7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21633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+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E4D0B811-ED8A-9D55-BC17-49A339380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684" y="1455006"/>
            <a:ext cx="6452616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Sometimes you need to add a slightly longer quote. Sometimes you need to add a slightly longer quote.”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15767D7-CA92-A238-92D2-5F669365D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683" y="4434840"/>
            <a:ext cx="4554537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4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Title, Company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3D416F1-8A75-DCD6-2A1A-B16BE09ABC0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7063" y="1562100"/>
            <a:ext cx="3726051" cy="4100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EB1EBBF-7474-72D1-50C0-54A45DCBFB2E}"/>
              </a:ext>
            </a:extLst>
          </p:cNvPr>
          <p:cNvSpPr txBox="1">
            <a:spLocks/>
          </p:cNvSpPr>
          <p:nvPr userDrawn="1"/>
        </p:nvSpPr>
        <p:spPr>
          <a:xfrm>
            <a:off x="4772719" y="1455006"/>
            <a:ext cx="294582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rgbClr val="000000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EFE8D-5911-2CF9-B876-42825B8CB9A0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61EEB86-2BDF-0331-DAC7-4CB25CC0C311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0FC7E8-8650-C8C3-33C5-35DD5299DD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78226D6-C70F-7F41-A49D-D155A4650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91900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Image_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E4D0B811-ED8A-9D55-BC17-49A339380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684" y="1455006"/>
            <a:ext cx="6452616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Sometimes you need to add a slightly longer quote. Sometimes you need to add a slightly longer quote.”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15767D7-CA92-A238-92D2-5F669365D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683" y="4434840"/>
            <a:ext cx="4554537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Title, Company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3D416F1-8A75-DCD6-2A1A-B16BE09ABC0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7063" y="1562100"/>
            <a:ext cx="3726051" cy="4100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EB1EBBF-7474-72D1-50C0-54A45DCBFB2E}"/>
              </a:ext>
            </a:extLst>
          </p:cNvPr>
          <p:cNvSpPr txBox="1">
            <a:spLocks/>
          </p:cNvSpPr>
          <p:nvPr userDrawn="1"/>
        </p:nvSpPr>
        <p:spPr>
          <a:xfrm>
            <a:off x="4772719" y="1455006"/>
            <a:ext cx="294582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rgbClr val="000000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0C373F2-39D4-5FF7-946C-A7DC7E1B466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28581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Image_Black_Bl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E4D0B811-ED8A-9D55-BC17-49A339380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684" y="1455006"/>
            <a:ext cx="6452616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Sometimes you need to add a slightly longer quote. Sometimes you need to add a slightly longer quote.”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15767D7-CA92-A238-92D2-5F669365D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683" y="4434840"/>
            <a:ext cx="4554537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Title, Company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3D416F1-8A75-DCD6-2A1A-B16BE09ABC0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7063" y="1562100"/>
            <a:ext cx="3726051" cy="4100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EB1EBBF-7474-72D1-50C0-54A45DCBFB2E}"/>
              </a:ext>
            </a:extLst>
          </p:cNvPr>
          <p:cNvSpPr txBox="1">
            <a:spLocks/>
          </p:cNvSpPr>
          <p:nvPr userDrawn="1"/>
        </p:nvSpPr>
        <p:spPr>
          <a:xfrm>
            <a:off x="4772719" y="1455006"/>
            <a:ext cx="294582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rgbClr val="000000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61A5100-8F72-3104-759D-00BAB367B1A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75651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m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55701-65C9-97B2-64E0-82F53FA377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063" y="1714501"/>
            <a:ext cx="10929937" cy="480060"/>
          </a:xfrm>
          <a:prstGeom prst="rect">
            <a:avLst/>
          </a:prstGeom>
        </p:spPr>
        <p:txBody>
          <a:bodyPr/>
          <a:lstStyle>
            <a:lvl1pPr>
              <a:defRPr sz="1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F93B36D-BA2E-1899-D9F4-FEAD1083B6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063" y="2252472"/>
            <a:ext cx="10929937" cy="1136904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When you just have a bunch of type and don’t want to try too hard. Lorem ipsum diam fames </a:t>
            </a:r>
            <a:r>
              <a:rPr lang="en-US" err="1"/>
              <a:t>augue</a:t>
            </a:r>
            <a:r>
              <a:rPr lang="en-US"/>
              <a:t> in </a:t>
            </a:r>
            <a:r>
              <a:rPr lang="en-US" err="1"/>
              <a:t>habitasse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porta,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vestibulum </a:t>
            </a:r>
            <a:r>
              <a:rPr lang="en-US" err="1"/>
              <a:t>eu</a:t>
            </a:r>
            <a:r>
              <a:rPr lang="en-US"/>
              <a:t> ac integer, </a:t>
            </a:r>
            <a:r>
              <a:rPr lang="en-US" err="1"/>
              <a:t>tellus</a:t>
            </a:r>
            <a:r>
              <a:rPr lang="en-US"/>
              <a:t> pharetra </a:t>
            </a:r>
            <a:r>
              <a:rPr lang="en-US" err="1"/>
              <a:t>dictumst</a:t>
            </a:r>
            <a:r>
              <a:rPr lang="en-US"/>
              <a:t>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ad </a:t>
            </a:r>
            <a:r>
              <a:rPr lang="en-US" err="1"/>
              <a:t>facilisis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2A43B-3D79-101B-16B9-5A730D078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1092993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6C36364-1C0F-5032-1D5A-5E78ECFC1A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89982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7D5499-0685-B5EC-CFEF-2F1381E2A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1092993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2B72EAA-7B3A-08E8-5F97-A36DD17741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D597AFE-3DDF-B264-B83C-C62A3F7CCC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74" y="1714501"/>
            <a:ext cx="10929936" cy="480060"/>
          </a:xfrm>
          <a:prstGeom prst="rect">
            <a:avLst/>
          </a:prstGeom>
        </p:spPr>
        <p:txBody>
          <a:bodyPr/>
          <a:lstStyle>
            <a:lvl1pPr>
              <a:defRPr sz="1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603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x_Section_Header_Co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E69851-6AAB-66EC-0A76-12B276F29DA9}"/>
              </a:ext>
            </a:extLst>
          </p:cNvPr>
          <p:cNvSpPr/>
          <p:nvPr userDrawn="1"/>
        </p:nvSpPr>
        <p:spPr bwMode="auto">
          <a:xfrm>
            <a:off x="627063" y="647700"/>
            <a:ext cx="10929937" cy="5562600"/>
          </a:xfrm>
          <a:prstGeom prst="rect">
            <a:avLst/>
          </a:prstGeom>
          <a:gradFill flip="none" rotWithShape="1">
            <a:gsLst>
              <a:gs pos="45000">
                <a:schemeClr val="accent2">
                  <a:alpha val="36000"/>
                </a:schemeClr>
              </a:gs>
              <a:gs pos="100000">
                <a:srgbClr val="00F6FF"/>
              </a:gs>
              <a:gs pos="0">
                <a:schemeClr val="accent2">
                  <a:alpha val="5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7C6CED2-55A2-F179-4321-9EC646B482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2977260"/>
            <a:ext cx="8686800" cy="26920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>
                <a:effectLst/>
              </a:rPr>
              <a:t>Section description</a:t>
            </a:r>
            <a:endParaRPr lang="en-US"/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64E2BBBC-80DF-5104-E076-20FB99B46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5240" y="1723225"/>
            <a:ext cx="9601200" cy="1212018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2E0E19A-C3CC-AE13-1EF9-7E889ADFC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1328420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D4D7A-E1F5-9D4D-D7A8-763291C906C5}"/>
              </a:ext>
            </a:extLst>
          </p:cNvPr>
          <p:cNvSpPr txBox="1"/>
          <p:nvPr userDrawn="1"/>
        </p:nvSpPr>
        <p:spPr>
          <a:xfrm>
            <a:off x="1066800" y="9855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 err="1">
              <a:ea typeface="Human Sans" charset="0"/>
              <a:cs typeface="Huma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1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4128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F0AAB83-32F0-44B8-4EEF-5A03F77A74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2698291"/>
            <a:ext cx="4648200" cy="126566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BBECED4-4691-EAD7-0FFE-7393254BB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700" y="1752600"/>
            <a:ext cx="4648200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porta.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5963C9-D5D1-84E3-AF7B-5BFA6D21DC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9654" y="2698291"/>
            <a:ext cx="4648200" cy="177862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Cras sit integer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205CA7F-D6DB-04A0-EA4C-4787388D35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29654" y="1752600"/>
            <a:ext cx="4648200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195459-98D5-70AE-F6C8-404ED17C1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D0B98D6-1BB9-0645-823F-F8023687E2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651257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_Divider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F0AAB83-32F0-44B8-4EEF-5A03F77A74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2698291"/>
            <a:ext cx="3346076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BBECED4-4691-EAD7-0FFE-7393254BB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700" y="175260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1E7CDA2-C04C-57C2-B779-676BA576EF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76440" y="2698291"/>
            <a:ext cx="3346076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1F377A5-B459-0F7C-7F34-FEF9D76152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76440" y="175260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FE36997-E074-D0DA-66D5-F4724D23BF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970" y="2698291"/>
            <a:ext cx="3346076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63741EA-6845-0A00-EAE0-5F35986A0E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89970" y="175260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69EF7-72B2-FCFD-0ECC-7F4C17CDD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CA2232A-06BA-E2D6-78D5-5A9A152974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31588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+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F0AAB83-32F0-44B8-4EEF-5A03F77A74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699" y="4671155"/>
            <a:ext cx="3346076" cy="152214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BBECED4-4691-EAD7-0FFE-7393254BB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388052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4DF3F84-AB7D-CCBF-CE9C-8622CDB3301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7699" y="1726692"/>
            <a:ext cx="3361476" cy="19171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5B9E3B6-606B-4386-3178-88031FBF91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69338" y="4671155"/>
            <a:ext cx="3346076" cy="152214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A954E-DE2D-00F0-C4ED-0008C326EC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9338" y="388052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97F8596-9B60-0E1E-695B-F159BEA9E3D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69338" y="1726692"/>
            <a:ext cx="3361476" cy="19171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B6C83D-C556-0782-5061-97C7DD672F2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89452" y="4671155"/>
            <a:ext cx="3346076" cy="152214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4D25C29-AD3E-1278-B083-FCE0D45401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89452" y="388052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6AB8C86-9C9A-0BF1-5545-731713F1DF9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089452" y="1726692"/>
            <a:ext cx="3361476" cy="19171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62390F-72F1-C922-7F9E-6DFC27873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96BE69-A4A1-6C64-0D9F-D82B586976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20236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section_Divider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BBECED4-4691-EAD7-0FFE-7393254BB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700" y="175260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1E7CDA2-C04C-57C2-B779-676BA576EF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76440" y="2698291"/>
            <a:ext cx="3346076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1F377A5-B459-0F7C-7F34-FEF9D76152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76440" y="175260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FE36997-E074-D0DA-66D5-F4724D23BF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970" y="2698291"/>
            <a:ext cx="3346076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63741EA-6845-0A00-EAE0-5F35986A0E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89970" y="175260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A9DA82-9FD9-26A5-10CB-6B8054B04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7700" y="2682874"/>
            <a:ext cx="3363468" cy="3035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1A63A-6B98-CD01-3B76-FD4065454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99F9315-A799-3F47-73BC-70CF5B80EF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75420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BBECED4-4691-EAD7-0FFE-7393254BB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700" y="1726692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1E7CDA2-C04C-57C2-B779-676BA576EF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" y="2456891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1E07365-191F-2AEF-D8B3-0E6070334B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6132" y="1726692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3B958-0014-5BD7-06FC-5AD3F29668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6132" y="2456891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0338E16-D20C-B7FA-8AC3-9C439351E1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1028" y="1726692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6B141DB-BB5A-9CCF-6E8E-737B235FA2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21028" y="2456891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A66D88E-80F4-1365-4E17-69F78707BE4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2478" y="1726692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DAFD4C9-E6EA-68B1-AE47-8BEF8A00F2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2478" y="2456891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C01C14-F2D7-2887-65D4-8963FDC75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1CA365A-97AE-4DC1-8A19-9188A1EF32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64447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BBECED4-4691-EAD7-0FFE-7393254BB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175" y="3188833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1E7CDA2-C04C-57C2-B779-676BA576EF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919032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A9DA82-9FD9-26A5-10CB-6B8054B04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8175" y="1517921"/>
            <a:ext cx="2404872" cy="137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1E07365-191F-2AEF-D8B3-0E6070334B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53384" y="3188833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3B958-0014-5BD7-06FC-5AD3F29668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53384" y="3919032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D3BEB48-F134-5C30-6B6D-9CE9C41CC7F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453384" y="1517921"/>
            <a:ext cx="2404872" cy="137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0338E16-D20C-B7FA-8AC3-9C439351E1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5634" y="3188833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6B141DB-BB5A-9CCF-6E8E-737B235FA2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5634" y="3919032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BA6217C-C15D-5705-1523-51C7EE9D274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215634" y="1517921"/>
            <a:ext cx="2404872" cy="137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A66D88E-80F4-1365-4E17-69F78707BE4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55608" y="3188833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DAFD4C9-E6EA-68B1-AE47-8BEF8A00F2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55608" y="3919032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0FD9B17-7D3A-73D7-A51D-A3A5FF8DA3B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055608" y="1517921"/>
            <a:ext cx="2404872" cy="137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8E4791D-EB66-3EB0-E97B-4F315F0E9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796860-E80D-CE8C-2D2A-386FCE8098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46572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s_varied_b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0858E9A-CB5D-190B-E115-D040F11CF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715475"/>
            <a:ext cx="1539899" cy="2848304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700596"/>
            <a:ext cx="2616200" cy="2605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3A2EB-3C19-9E31-FDC7-914877B946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28666" y="1286134"/>
            <a:ext cx="3923414" cy="4370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D0AD93E-4D95-4081-4F15-A8D7B51D25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64546" y="2179896"/>
            <a:ext cx="2179638" cy="26146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0AF10A-A1DF-4170-D2CD-EFCFAB551D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651" y="1775084"/>
            <a:ext cx="2835349" cy="3413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072D8F-9413-C0EE-DD0E-94A9EA14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21" y="254643"/>
            <a:ext cx="1260401" cy="1260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42224-C073-C370-0170-EDFF722C3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1D11B-7EB1-78A8-25AB-EA33341C8B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405952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s_var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700596"/>
            <a:ext cx="2616200" cy="2605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3A2EB-3C19-9E31-FDC7-914877B946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28666" y="1286134"/>
            <a:ext cx="3923414" cy="4370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D0AD93E-4D95-4081-4F15-A8D7B51D25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64546" y="2179896"/>
            <a:ext cx="2179638" cy="26146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0AF10A-A1DF-4170-D2CD-EFCFAB551D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651" y="1775084"/>
            <a:ext cx="2835349" cy="3413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0D353-A3AE-80DA-C3D7-A4CA5CCF3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08583E0-4981-FCE6-CC7F-B562C4EAB0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949107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s_Case_Study_Intr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1"/>
            <a:ext cx="304495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E055866F-C082-4D99-5B4E-3C63986AAC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49015" y="1"/>
            <a:ext cx="304495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3662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662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7EC50B-97F1-95B1-1645-215DA9E1E3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1287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B968DD-CEBD-F381-301F-90981E0D72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287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8032" y="1"/>
            <a:ext cx="304495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55DC887-581D-F1A6-AE8A-07BF09DACBF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147048" y="1"/>
            <a:ext cx="304495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B4AE85-0F02-5C55-08C2-B0140E9D25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15863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CE0690-30B8-D5A7-67CF-262217A974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15863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98EDDB7-B424-017D-C031-094E73D4E0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03488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415EB96-602E-D431-3713-AB005A9D7B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3488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0045466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s_Case_Study_Intr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B84B59E6-DB3C-524C-C721-DF0AEF48CED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122920" y="1"/>
            <a:ext cx="406908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0" y="1"/>
            <a:ext cx="406908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D40E92CB-4429-D81E-AE0E-74FA641AF1D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61460" y="1"/>
            <a:ext cx="406908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3662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662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1F11A-7C19-9AF1-8D46-17DC6138F66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58462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10FF0E1-8D9D-EEE3-60BA-CF73F351DF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8462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565875D-645C-4E8A-84A9-85DA3A7C6D3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97062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06FED9F-44EA-A943-059C-C15E1B5FC86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97062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866662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_Section_Header_Co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7C6CED2-55A2-F179-4321-9EC646B482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2977260"/>
            <a:ext cx="8686800" cy="26920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>
                <a:effectLst/>
              </a:rPr>
              <a:t>Section description</a:t>
            </a:r>
            <a:endParaRPr lang="en-US"/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64E2BBBC-80DF-5104-E076-20FB99B46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5240" y="1723225"/>
            <a:ext cx="9601200" cy="1212018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2E0E19A-C3CC-AE13-1EF9-7E889ADFC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1328420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D4D7A-E1F5-9D4D-D7A8-763291C906C5}"/>
              </a:ext>
            </a:extLst>
          </p:cNvPr>
          <p:cNvSpPr txBox="1"/>
          <p:nvPr userDrawn="1"/>
        </p:nvSpPr>
        <p:spPr>
          <a:xfrm>
            <a:off x="1066800" y="9855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 err="1">
              <a:ea typeface="Human Sans" charset="0"/>
              <a:cs typeface="Huma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64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0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4128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s_Case_Study_Intr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1" y="1"/>
            <a:ext cx="611293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700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700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C7F119B1-945E-DB84-8CCC-48ECFF66E18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079067" y="1"/>
            <a:ext cx="611293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8D26C75-51C3-5A6C-E9B2-8C5ED2E7DC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43701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CE14F46-9EA2-9FF5-00DF-32589A51A5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43701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9834000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s_Case_Study_Intro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1"/>
            <a:ext cx="3044952" cy="472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E055866F-C082-4D99-5B4E-3C63986AAC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49015" y="1"/>
            <a:ext cx="3044952" cy="472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3662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662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7EC50B-97F1-95B1-1645-215DA9E1E3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1287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B968DD-CEBD-F381-301F-90981E0D72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287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8032" y="1"/>
            <a:ext cx="3044952" cy="472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55DC887-581D-F1A6-AE8A-07BF09DACBF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147048" y="1"/>
            <a:ext cx="3044952" cy="472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B4AE85-0F02-5C55-08C2-B0140E9D25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15863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CE0690-30B8-D5A7-67CF-262217A974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15863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98EDDB7-B424-017D-C031-094E73D4E0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03488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415EB96-602E-D431-3713-AB005A9D7B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3488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963505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s_Case_Study_Intro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8CEB80F1-2238-7003-E60A-777E8870D8C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122920" y="1"/>
            <a:ext cx="4069080" cy="4727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081F6261-AB67-5FCE-B3A8-35604F14E2A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0" y="1"/>
            <a:ext cx="4069080" cy="4727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B960C74D-5AC8-20B0-B8EC-5A82F42EEBC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61460" y="1"/>
            <a:ext cx="4069080" cy="4727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E694EF9-63E8-2DD1-855D-8226F0B9D7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3662" y="5230368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AC54D94-5550-35E2-9CBB-6380D1A0559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3662" y="5620940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1174A8AE-15FF-5BDD-7685-4FAF6EF23C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58462" y="5233641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D7025AF-5AD5-E053-39A9-A1C9947284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8462" y="5620940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5C5A44C-A29D-3C27-3B25-9F14C1ECA7B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97062" y="5233641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BF15487-07BD-CB9A-E6A8-536C7BB5ED6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97062" y="5620940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7722999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s_Case_Study_Intro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2" y="1"/>
            <a:ext cx="6117336" cy="4727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700" y="5223588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700" y="5610887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C7F119B1-945E-DB84-8CCC-48ECFF66E18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079066" y="1"/>
            <a:ext cx="6117336" cy="4727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8D26C75-51C3-5A6C-E9B2-8C5ED2E7DC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43701" y="5223588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CE14F46-9EA2-9FF5-00DF-32589A51A5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43701" y="5610887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9049060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s_Case_Study_Intro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1385887"/>
            <a:ext cx="3044952" cy="3343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E055866F-C082-4D99-5B4E-3C63986AAC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49015" y="1"/>
            <a:ext cx="3044952" cy="39719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3662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662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7EC50B-97F1-95B1-1645-215DA9E1E3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1287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B968DD-CEBD-F381-301F-90981E0D72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287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8032" y="1000125"/>
            <a:ext cx="3044952" cy="33467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55DC887-581D-F1A6-AE8A-07BF09DACBF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147048" y="1"/>
            <a:ext cx="3044952" cy="472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B4AE85-0F02-5C55-08C2-B0140E9D25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15863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CE0690-30B8-D5A7-67CF-262217A974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15863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98EDDB7-B424-017D-C031-094E73D4E0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03488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415EB96-602E-D431-3713-AB005A9D7B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3488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541282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s_Case_Study_Intro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E055866F-C082-4D99-5B4E-3C63986AAC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4713" y="1"/>
            <a:ext cx="5372099" cy="39719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3662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662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803132" y="1000125"/>
            <a:ext cx="3388868" cy="33467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B4AE85-0F02-5C55-08C2-B0140E9D25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0688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CE0690-30B8-D5A7-67CF-262217A974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30688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98EDDB7-B424-017D-C031-094E73D4E0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17713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415EB96-602E-D431-3713-AB005A9D7B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17713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0892A38E-DB30-CF79-A5B5-0EC6FE038BA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1000125"/>
            <a:ext cx="3388868" cy="33467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4527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s_Case_Study_Intro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700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700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81500" y="0"/>
            <a:ext cx="7810500" cy="49445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98EDDB7-B424-017D-C031-094E73D4E0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81034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415EB96-602E-D431-3713-AB005A9D7B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881034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0892A38E-DB30-CF79-A5B5-0EC6FE038BA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915459"/>
            <a:ext cx="4381500" cy="33467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729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s_Case_Study_Intro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55255" y="1819274"/>
            <a:ext cx="2616200" cy="2605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3A2EB-3C19-9E31-FDC7-914877B946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04812"/>
            <a:ext cx="3779476" cy="4210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D0AD93E-4D95-4081-4F15-A8D7B51D25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8363" y="1484311"/>
            <a:ext cx="2329046" cy="26146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0AF10A-A1DF-4170-D2CD-EFCFAB551D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7234" y="893762"/>
            <a:ext cx="2835349" cy="37211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9BD9240-DA34-2B4B-C18E-E31B5F3E26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7999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FFB4A-48ED-CC59-1A90-5722D0CADC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7999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97C5544-D8B2-9AE0-9BC4-AF92DF9C6A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23233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4662A9F-9217-54A8-5072-93ABC9E8D41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23233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473845-42B3-319E-BAD5-25FF29ECDA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6979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087191E-6D99-69DB-18A5-0987DC62F1F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16979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1B4FCF2-6DDE-B735-E462-BA93B8E845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53600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0E7436-EC01-5BA6-ACB7-295FD0FD554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53600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2948362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s_Case_Study_Intro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14488"/>
            <a:ext cx="3357562" cy="28098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3A2EB-3C19-9E31-FDC7-914877B946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1874" y="404812"/>
            <a:ext cx="5100639" cy="4210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0AF10A-A1DF-4170-D2CD-EFCFAB551D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58250" y="893762"/>
            <a:ext cx="3333750" cy="35353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9BD9240-DA34-2B4B-C18E-E31B5F3E26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7999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FFB4A-48ED-CC59-1A90-5722D0CADC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7999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97C5544-D8B2-9AE0-9BC4-AF92DF9C6A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86731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4662A9F-9217-54A8-5072-93ABC9E8D41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6731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1B4FCF2-6DDE-B735-E462-BA93B8E845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15462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0E7436-EC01-5BA6-ACB7-295FD0FD554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15462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2180539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s_Case_Study_Intro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7248E6C1-AD8D-259C-5340-56A8EC44534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81500" y="419100"/>
            <a:ext cx="7810500" cy="43730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9A18AC36-E872-0FBB-CCDF-E7487C47BED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915459"/>
            <a:ext cx="4114800" cy="33467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D4E9A13-72EC-7795-6682-8E9D5F88478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51934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AE7E2F1-8A7E-2749-7C23-12A180BF0CB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1934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629CAEA-5BAE-C2BF-C737-48B738207A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81034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8F9ED73-42C5-93DF-AE80-AD7C5AF1BD6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881034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34401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67323A-6698-B4F8-D2C4-A0336BD7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1092993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4BE38F8-DEB6-5998-7EB6-840C179B2E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04988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7DFB89-A9BD-47AC-B57A-7869039229B5}"/>
              </a:ext>
            </a:extLst>
          </p:cNvPr>
          <p:cNvSpPr/>
          <p:nvPr userDrawn="1"/>
        </p:nvSpPr>
        <p:spPr bwMode="auto">
          <a:xfrm>
            <a:off x="-14154" y="0"/>
            <a:ext cx="602208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Calibri" panose="020F0502020204030204" pitchFamily="34" charset="0"/>
            </a:endParaRPr>
          </a:p>
        </p:txBody>
      </p:sp>
      <p:sp>
        <p:nvSpPr>
          <p:cNvPr id="7" name="Isosceles Triangle 13">
            <a:extLst>
              <a:ext uri="{FF2B5EF4-FFF2-40B4-BE49-F238E27FC236}">
                <a16:creationId xmlns:a16="http://schemas.microsoft.com/office/drawing/2014/main" id="{33DA4BCA-E06D-9C46-8E45-43243DD633D7}"/>
              </a:ext>
            </a:extLst>
          </p:cNvPr>
          <p:cNvSpPr/>
          <p:nvPr userDrawn="1"/>
        </p:nvSpPr>
        <p:spPr>
          <a:xfrm rot="5400000" flipH="1">
            <a:off x="2855323" y="3152602"/>
            <a:ext cx="6858002" cy="552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8414CD-ADEE-2A1C-3732-775C2F8A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4" y="731520"/>
            <a:ext cx="45593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E28BCD1-980E-222A-56FB-AF81B1AAA1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3611880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13427F-499E-7243-A0B2-2CF497977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16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1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E8965-1EA8-8005-A909-76465BA4C0FB}"/>
              </a:ext>
            </a:extLst>
          </p:cNvPr>
          <p:cNvSpPr/>
          <p:nvPr userDrawn="1"/>
        </p:nvSpPr>
        <p:spPr bwMode="auto">
          <a:xfrm>
            <a:off x="9696450" y="0"/>
            <a:ext cx="24955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50EB9-DDCB-6B82-90E6-D93EE59FCA97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BDD8D8-D17E-BFC0-ED6D-6E1D4A30B395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1A5DA-E4C1-1856-5847-AE348659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4" y="731520"/>
            <a:ext cx="45593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F691A2C-885A-0EB3-797C-EF58AD425A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3611880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8316035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F79CFF-40BD-429D-B35C-552695FE8C5D}"/>
              </a:ext>
            </a:extLst>
          </p:cNvPr>
          <p:cNvSpPr/>
          <p:nvPr userDrawn="1"/>
        </p:nvSpPr>
        <p:spPr bwMode="auto">
          <a:xfrm>
            <a:off x="7832725" y="0"/>
            <a:ext cx="43592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1A98B3-DB51-25C7-9270-7820F6EA398D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D2C4444-E6DF-4B99-1941-139B63DFBEBB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D51657-4E0D-F30E-9697-A8C29A98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4" y="731520"/>
            <a:ext cx="45593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D1B3AA5-C2D7-58A8-7EBE-6629FEA85E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3611880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95287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1/2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3D721A-127A-4DBE-B738-ABA4893319BC}"/>
              </a:ext>
            </a:extLst>
          </p:cNvPr>
          <p:cNvSpPr/>
          <p:nvPr userDrawn="1"/>
        </p:nvSpPr>
        <p:spPr bwMode="auto">
          <a:xfrm flipH="1">
            <a:off x="609599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lvl="0"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BAA6E4E-7596-A644-93F2-6ABBAFCD6B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2021" y="802983"/>
            <a:ext cx="2213811" cy="246221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1600" b="1" cap="none" spc="100" baseline="0" smtClean="0">
                <a:solidFill>
                  <a:schemeClr val="accent1"/>
                </a:solidFill>
                <a:ea typeface="+mj-ea"/>
                <a:cs typeface="+mj-cs"/>
              </a:defRPr>
            </a:lvl1pPr>
            <a:lvl2pPr marL="171450" indent="0">
              <a:buNone/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82FF9AB-2A1C-E54B-B99E-245DE32DDE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82020" y="3200114"/>
            <a:ext cx="2213811" cy="246221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1600" b="1" cap="none" spc="100" baseline="0" smtClean="0">
                <a:solidFill>
                  <a:schemeClr val="accent1"/>
                </a:solidFill>
                <a:ea typeface="+mj-ea"/>
                <a:cs typeface="+mj-cs"/>
              </a:defRPr>
            </a:lvl1pPr>
            <a:lvl2pPr marL="171450" indent="0">
              <a:buNone/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D9537-B25D-7D96-9993-3FD73B2FDB2F}"/>
              </a:ext>
            </a:extLst>
          </p:cNvPr>
          <p:cNvSpPr txBox="1"/>
          <p:nvPr userDrawn="1"/>
        </p:nvSpPr>
        <p:spPr>
          <a:xfrm>
            <a:off x="9517294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chemeClr val="bg1"/>
                </a:solidFill>
              </a:rPr>
              <a:t>EPAM Proprietary &amp; Confidential.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C1EAE48-670D-1E75-E1E5-6E8259532FEE}"/>
              </a:ext>
            </a:extLst>
          </p:cNvPr>
          <p:cNvSpPr txBox="1">
            <a:spLocks/>
          </p:cNvSpPr>
          <p:nvPr userDrawn="1"/>
        </p:nvSpPr>
        <p:spPr>
          <a:xfrm>
            <a:off x="11341864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F59B46-0DE3-E568-233F-75A607AE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4" y="731520"/>
            <a:ext cx="45593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396B7B-5CA0-2575-EECE-9254812E7A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3611880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51124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_Study_1/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487BF-0EFB-7D6C-3495-E817AE08A6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1AB88-4EAB-7302-D460-368C8A95B880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3BB7D0E-0360-1177-1B37-D40F98E8945C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806764-F53B-099D-08F4-9559CEC1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4" y="731520"/>
            <a:ext cx="45593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3281F56-5810-8527-EA21-EF9D06E82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3611880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40409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FF4445-7E43-4943-6564-663F57E4686B}"/>
              </a:ext>
            </a:extLst>
          </p:cNvPr>
          <p:cNvSpPr/>
          <p:nvPr userDrawn="1"/>
        </p:nvSpPr>
        <p:spPr bwMode="auto">
          <a:xfrm>
            <a:off x="0" y="0"/>
            <a:ext cx="6105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BCB5CB-662F-D77E-B95C-6FAEB9F5B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B9A991D-1B79-B376-3D76-EEC73A5E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4" y="731520"/>
            <a:ext cx="45593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36083D7-1357-B3A0-B2CA-C5879573A1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3611880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8908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7DFB89-A9BD-47AC-B57A-7869039229B5}"/>
              </a:ext>
            </a:extLst>
          </p:cNvPr>
          <p:cNvSpPr/>
          <p:nvPr userDrawn="1"/>
        </p:nvSpPr>
        <p:spPr bwMode="auto">
          <a:xfrm>
            <a:off x="0" y="0"/>
            <a:ext cx="3429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E8FAB7B-4710-4747-B680-F6B4F0097B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8999" y="0"/>
            <a:ext cx="876300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15EAA-C348-C006-D714-D17F88664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6FBC1-BEC1-A0F4-57EF-55F4857AB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731520"/>
            <a:ext cx="2542276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Title Goes Here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4D7C070-9D88-55A0-43C0-D19D134325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2542276" cy="223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34758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2/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3D721A-127A-4DBE-B738-ABA4893319BC}"/>
              </a:ext>
            </a:extLst>
          </p:cNvPr>
          <p:cNvSpPr/>
          <p:nvPr userDrawn="1"/>
        </p:nvSpPr>
        <p:spPr bwMode="auto">
          <a:xfrm>
            <a:off x="0" y="0"/>
            <a:ext cx="43815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9404C-9543-05AC-0FE7-5F45141B8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EE2443F-202F-9996-08A0-68D8B34EB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731520"/>
            <a:ext cx="2542276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A952B7-2C29-CE80-75CE-F2ED96B638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2542276" cy="223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144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2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57C14D-88D4-2E4E-B3D4-C2C8ABFC1A31}"/>
              </a:ext>
            </a:extLst>
          </p:cNvPr>
          <p:cNvSpPr/>
          <p:nvPr userDrawn="1"/>
        </p:nvSpPr>
        <p:spPr bwMode="auto">
          <a:xfrm>
            <a:off x="4352926" y="0"/>
            <a:ext cx="783907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11704-E6A2-554A-83D7-019EF0F003D0}"/>
              </a:ext>
            </a:extLst>
          </p:cNvPr>
          <p:cNvSpPr txBox="1"/>
          <p:nvPr userDrawn="1"/>
        </p:nvSpPr>
        <p:spPr>
          <a:xfrm>
            <a:off x="10505872" y="6406591"/>
            <a:ext cx="939818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>
                <a:solidFill>
                  <a:schemeClr val="tx1"/>
                </a:solidFill>
              </a:rPr>
              <a:t>CONFIDENTIAL. Copyright ©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4E06C20-AA8E-8342-A500-79B18C390223}"/>
              </a:ext>
            </a:extLst>
          </p:cNvPr>
          <p:cNvSpPr txBox="1">
            <a:spLocks/>
          </p:cNvSpPr>
          <p:nvPr userDrawn="1"/>
        </p:nvSpPr>
        <p:spPr>
          <a:xfrm>
            <a:off x="11498094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1000" smtClean="0">
                <a:solidFill>
                  <a:schemeClr val="tx1"/>
                </a:solidFill>
              </a:rPr>
              <a:pPr lvl="0"/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0B5FC9B-C94B-DD4C-B568-43367EF1D4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52925" y="0"/>
            <a:ext cx="78390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45D59-5D09-D8C1-2EC1-A52718159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731520"/>
            <a:ext cx="2542276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Title Goes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7EF2F3C-6015-6E2B-6FDD-5205793AA2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2542276" cy="223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3338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_Mockup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2FD094-0794-063E-2B57-722EE39684F1}"/>
              </a:ext>
            </a:extLst>
          </p:cNvPr>
          <p:cNvSpPr/>
          <p:nvPr userDrawn="1"/>
        </p:nvSpPr>
        <p:spPr bwMode="auto">
          <a:xfrm>
            <a:off x="0" y="0"/>
            <a:ext cx="71437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633583-352F-F956-B6C1-9C86A76DE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CB865C5-5C2A-A194-F7E1-984E0B642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731520"/>
            <a:ext cx="2542276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Title Goes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86B38F-89DD-F114-5F16-98FE8F50CA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2542276" cy="223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5231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1F547D-7378-E8AC-FDF8-369B92791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1092993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BE70E68-FEAC-ABA3-6547-64F0048E25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D31E73-37D8-3F34-976E-F45C7FEB48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063" y="1211252"/>
            <a:ext cx="10929937" cy="48006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719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D2A7FA-64FE-D868-11A0-F061891C2469}"/>
              </a:ext>
            </a:extLst>
          </p:cNvPr>
          <p:cNvSpPr/>
          <p:nvPr userDrawn="1"/>
        </p:nvSpPr>
        <p:spPr bwMode="auto">
          <a:xfrm>
            <a:off x="0" y="0"/>
            <a:ext cx="2489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F94430-52EF-289A-6B5B-96C63479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641" y="1600200"/>
            <a:ext cx="4797425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C365B7-BDA2-A1BA-99C3-FAE4F63E61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4641" y="2286000"/>
            <a:ext cx="4784852" cy="36576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defRPr sz="1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en-US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27BDED-D894-E63E-2F9E-832F391AA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483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FD4578C-8BBA-DD7F-1D7F-67C3334C4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048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email">
            <a:alphaModFix amt="9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E287B6-2821-6380-6538-D34B54990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731520"/>
            <a:ext cx="10917926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Title Goes Here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1126A01-3EE7-5F33-DA74-B4FF2B18EB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10917926" cy="223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3634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2B93596-9EFA-D1CF-1891-B79E8C1342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8594" y="1585875"/>
            <a:ext cx="3827462" cy="257250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For more information, contact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FDC7A20-9DDC-243D-12E0-D419647A6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8594" y="2359058"/>
            <a:ext cx="3827462" cy="289438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BB83A-8F61-9449-F88A-D14428FB92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8594" y="2744373"/>
            <a:ext cx="3827462" cy="225126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Position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28CEB9B-E281-2F84-4094-6D6C75AE16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8594" y="3273458"/>
            <a:ext cx="3827462" cy="22512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Insert email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B5D4FBD-9119-A47E-823E-8468ED6CF4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8594" y="3560388"/>
            <a:ext cx="3827462" cy="22512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+1 000 000 000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67B81F6-EE7E-69A9-E411-F7C5230340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08594" y="4117149"/>
            <a:ext cx="3827462" cy="1173078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Address Line 1</a:t>
            </a:r>
          </a:p>
          <a:p>
            <a:r>
              <a:rPr lang="en-US"/>
              <a:t>Address Line 2</a:t>
            </a:r>
          </a:p>
          <a:p>
            <a:r>
              <a:rPr lang="en-US"/>
              <a:t>Zip Code</a:t>
            </a:r>
          </a:p>
          <a:p>
            <a:r>
              <a:rPr lang="en-US"/>
              <a:t>Country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D40B0A2-8366-4164-6D42-A15D2F6F5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353882"/>
            <a:ext cx="4220135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200" b="0" i="0">
                <a:gradFill>
                  <a:gsLst>
                    <a:gs pos="0">
                      <a:schemeClr val="accent3"/>
                    </a:gs>
                    <a:gs pos="55000">
                      <a:schemeClr val="accent2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A2464A-FAB8-9787-5897-30B871357252}"/>
              </a:ext>
            </a:extLst>
          </p:cNvPr>
          <p:cNvCxnSpPr>
            <a:cxnSpLocks/>
          </p:cNvCxnSpPr>
          <p:nvPr userDrawn="1"/>
        </p:nvCxnSpPr>
        <p:spPr>
          <a:xfrm>
            <a:off x="6008594" y="1981200"/>
            <a:ext cx="6248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672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487BF-0EFB-7D6C-3495-E817AE08A6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4526B2C-80FA-F150-338B-DB03C507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035424"/>
            <a:ext cx="46482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200" b="0" dirty="0">
                <a:gradFill>
                  <a:gsLst>
                    <a:gs pos="0">
                      <a:schemeClr val="accent3"/>
                    </a:gs>
                    <a:gs pos="55000">
                      <a:schemeClr val="accent2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F9CC8A-BAB0-4529-6083-A3D7F01CE4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074" y="2540616"/>
            <a:ext cx="3827462" cy="257250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For more information, contact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054708-622B-37B7-6E33-486A71C95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074" y="3313799"/>
            <a:ext cx="3827462" cy="289438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Name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6D2A3F-CCA1-F399-D035-1BB32FED63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074" y="3672220"/>
            <a:ext cx="3827462" cy="225126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Position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50C7B71-5C80-8C3A-B66C-42F7296EB9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074" y="4201305"/>
            <a:ext cx="3827462" cy="22512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Insert email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BFDDCB6-69BB-2359-40AB-46BA1DA744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074" y="4488235"/>
            <a:ext cx="3827462" cy="22512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+1 000 000 000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D16F9E7-5E17-1B62-F499-C761278885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074" y="4897078"/>
            <a:ext cx="3827462" cy="1173078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Address Line 1</a:t>
            </a:r>
          </a:p>
          <a:p>
            <a:r>
              <a:rPr lang="en-US"/>
              <a:t>Address Line 2</a:t>
            </a:r>
          </a:p>
          <a:p>
            <a:r>
              <a:rPr lang="en-US"/>
              <a:t>Zip Code</a:t>
            </a:r>
          </a:p>
          <a:p>
            <a:r>
              <a:rPr lang="en-US"/>
              <a:t>Country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FF80AE-E38B-EC18-E1B5-2B5AAE36C2F4}"/>
              </a:ext>
            </a:extLst>
          </p:cNvPr>
          <p:cNvCxnSpPr>
            <a:cxnSpLocks/>
          </p:cNvCxnSpPr>
          <p:nvPr userDrawn="1"/>
        </p:nvCxnSpPr>
        <p:spPr>
          <a:xfrm>
            <a:off x="639074" y="2935941"/>
            <a:ext cx="3534335" cy="0"/>
          </a:xfrm>
          <a:prstGeom prst="line">
            <a:avLst/>
          </a:prstGeom>
          <a:ln w="6350">
            <a:solidFill>
              <a:schemeClr val="bg1">
                <a:alpha val="6512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088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_Photo_+_Caption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50EF9F7-1BDD-C412-DA7B-D3D0D1ABA0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" y="670773"/>
            <a:ext cx="10896600" cy="55395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C1B8CB-9FFB-8D0A-F788-18710501B096}"/>
              </a:ext>
            </a:extLst>
          </p:cNvPr>
          <p:cNvSpPr/>
          <p:nvPr userDrawn="1"/>
        </p:nvSpPr>
        <p:spPr bwMode="auto">
          <a:xfrm>
            <a:off x="0" y="2679405"/>
            <a:ext cx="4924396" cy="4178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E94620-1500-8D43-BD64-006D83AE4B8E}"/>
              </a:ext>
            </a:extLst>
          </p:cNvPr>
          <p:cNvSpPr/>
          <p:nvPr userDrawn="1"/>
        </p:nvSpPr>
        <p:spPr bwMode="auto">
          <a:xfrm>
            <a:off x="-1674905" y="5035401"/>
            <a:ext cx="3848986" cy="3848986"/>
          </a:xfrm>
          <a:prstGeom prst="ellipse">
            <a:avLst/>
          </a:prstGeom>
          <a:solidFill>
            <a:srgbClr val="8B97FF">
              <a:alpha val="65000"/>
            </a:srgbClr>
          </a:solidFill>
          <a:ln>
            <a:noFill/>
          </a:ln>
          <a:effectLst>
            <a:softEdge rad="805949"/>
          </a:effectLst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59C2A-0FC8-422F-92E4-B92935AAE5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699" y="3809007"/>
            <a:ext cx="3722281" cy="116955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Caption with two or more lines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8E369A2-FC86-4140-9080-E549260B9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3428999"/>
            <a:ext cx="3732914" cy="18466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spc="30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PREHEADER</a:t>
            </a:r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84CEF6B-33E9-BCE0-3818-CFEBB6352D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5438001"/>
            <a:ext cx="369038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FADFE-CDC9-BCE0-575D-8C2B21EF5ECA}"/>
              </a:ext>
            </a:extLst>
          </p:cNvPr>
          <p:cNvSpPr txBox="1"/>
          <p:nvPr userDrawn="1"/>
        </p:nvSpPr>
        <p:spPr>
          <a:xfrm>
            <a:off x="2271713" y="-85725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 err="1">
              <a:ea typeface="Human Sans" charset="0"/>
              <a:cs typeface="Human Sans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FE3F6A-717B-D671-C21C-B99B4FB23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1" y="237004"/>
            <a:ext cx="495300" cy="182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434AD-5AC2-9852-2EE5-0B7825009419}"/>
              </a:ext>
            </a:extLst>
          </p:cNvPr>
          <p:cNvSpPr txBox="1"/>
          <p:nvPr userDrawn="1"/>
        </p:nvSpPr>
        <p:spPr>
          <a:xfrm>
            <a:off x="-914400" y="2743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 err="1">
              <a:ea typeface="Human Sans" charset="0"/>
              <a:cs typeface="Huma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74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2073-782B-F074-5584-F9326CF4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A13D7-112C-6A17-5F4E-D602B43EE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88232-9AB4-CA9B-DC57-B1905F2D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3F1A-1BEC-4519-A676-C081F8F3DB7A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9422E-D1A5-78FF-733B-43C34BB3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4293C-B72A-C194-7869-D65C08E9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FE48-69D1-4600-9F48-249B6EEA7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3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351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0EFDF222-F5FF-C5FC-328A-D04186600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968918"/>
            <a:ext cx="10917926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Sometimes You Want to Use a </a:t>
            </a:r>
            <a:br>
              <a:rPr lang="en-US"/>
            </a:br>
            <a:r>
              <a:rPr lang="en-US"/>
              <a:t>Subsection Divider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41C214B-0929-47F1-0881-0584DE92D4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074" y="4784228"/>
            <a:ext cx="4757677" cy="4924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This slide can serve you well. It even has a space for a little something under the title.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0F545EE-05C3-C60B-A33C-54CA3165B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071880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8048DD2-9EC2-D0E6-390B-D6FEF7F7E0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1563803"/>
            <a:ext cx="3732914" cy="15388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35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Tex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B310E8-6618-FE08-E6DC-00BA11F812CC}"/>
              </a:ext>
            </a:extLst>
          </p:cNvPr>
          <p:cNvSpPr/>
          <p:nvPr userDrawn="1"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FBFAFA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rgbClr val="FBFAFA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EFDF222-F5FF-C5FC-328A-D04186600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1739153"/>
            <a:ext cx="5333999" cy="276998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When You Have a Big Thought That is Paired…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9BE9A04-ECA1-501C-8903-EB031E3BF5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2827" y="1981200"/>
            <a:ext cx="4610100" cy="24393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ts val="2400"/>
              </a:lnSpc>
              <a:defRPr sz="16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With a lot of supporting details.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AFA1B-F90B-A268-2F9C-CA4B17339CD9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81C1502-7D00-6809-E064-3AD5F4B76491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46B66AD-D607-C8A3-57EC-E66339B963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7C0DA62-EC5A-3013-921C-9A16F87EFE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063" y="722843"/>
            <a:ext cx="3725863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sz="2200" b="1" spc="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>
                <a:effectLst/>
              </a:rPr>
              <a:t>Title with Big and Little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39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Tex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295A6AC-FD32-C87C-6A0D-33F65D81B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0EFDF222-F5FF-C5FC-328A-D04186600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1739153"/>
            <a:ext cx="5333999" cy="276998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When You Have a Big Thought That is Paired…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9BE9A04-ECA1-501C-8903-EB031E3BF5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2827" y="1981200"/>
            <a:ext cx="4610100" cy="24393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ts val="2400"/>
              </a:lnSpc>
              <a:defRPr sz="1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With a lot of supporting details.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209EB-D467-51AD-6222-93834EA8B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75B6454-79A2-2746-023E-0F34DF1534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9294A11-D525-F9FD-CBCE-E94EB50BD9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063" y="722843"/>
            <a:ext cx="372586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1" i="0" spc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Title with Big and Little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65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+2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B310E8-6618-FE08-E6DC-00BA11F812CC}"/>
              </a:ext>
            </a:extLst>
          </p:cNvPr>
          <p:cNvSpPr/>
          <p:nvPr userDrawn="1"/>
        </p:nvSpPr>
        <p:spPr bwMode="auto">
          <a:xfrm>
            <a:off x="4383741" y="0"/>
            <a:ext cx="7808259" cy="6858000"/>
          </a:xfrm>
          <a:prstGeom prst="rect">
            <a:avLst/>
          </a:prstGeom>
          <a:solidFill>
            <a:srgbClr val="FBFAFA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rgbClr val="FBFAFA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9BE9A04-ECA1-501C-8903-EB031E3BF5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981200"/>
            <a:ext cx="3346076" cy="4962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ts val="2000"/>
              </a:lnSpc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When you just have a few sentences of type and supporting photos. 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47D220DB-753D-9009-E3B2-968BCB126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600" y="948209"/>
            <a:ext cx="3695700" cy="4678080"/>
          </a:xfrm>
          <a:prstGeom prst="rect">
            <a:avLst/>
          </a:prstGeom>
        </p:spPr>
      </p:pic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93BAF3BA-506C-CEDE-31A8-0E2F7E862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594" y="948210"/>
            <a:ext cx="2705674" cy="2175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263655-ECC2-257F-AD6E-E4540DE158C5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AC0358C-9119-8176-0FAF-2D0F448E696A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8E6BB-7FFB-90B2-6C94-3C04A7140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D4FCF7-37B3-4B6E-CA97-E77D60596E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03525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ight_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B3BCBD-094A-89F2-36B2-991FE93DA7AB}"/>
              </a:ext>
            </a:extLst>
          </p:cNvPr>
          <p:cNvSpPr/>
          <p:nvPr userDrawn="1"/>
        </p:nvSpPr>
        <p:spPr bwMode="auto"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5000">
                <a:schemeClr val="bg1"/>
              </a:gs>
            </a:gsLst>
            <a:lin ang="0" scaled="0"/>
            <a:tileRect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AA22CD8-EFF5-B4F0-9996-5D1D7528FA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8E369A2-FC86-4140-9080-E549260B9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670399"/>
            <a:ext cx="7068944" cy="455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 over one or two lines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F6A18E7-9305-4C6B-A5A3-4962D30A22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074" y="5393921"/>
            <a:ext cx="6489700" cy="20005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b="1" i="0" spc="4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DECEMBER 2022</a:t>
            </a:r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8D4788E-EE52-507E-7D71-0F24A4DB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074" y="6403340"/>
            <a:ext cx="1645920" cy="2260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EPAM Proprietary &amp; Confidential.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86B7FC-77D7-4734-103B-B7BEE343F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53938"/>
            <a:ext cx="806036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8200"/>
              </a:lnSpc>
              <a:spcBef>
                <a:spcPts val="0"/>
              </a:spcBef>
              <a:defRPr sz="8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Presentation Cover with Longer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CBA10-B1F8-6997-AD70-9626FD797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716555"/>
            <a:ext cx="646663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+2_photos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9BE9A04-ECA1-501C-8903-EB031E3BF5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981200"/>
            <a:ext cx="3346076" cy="4962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ts val="2000"/>
              </a:lnSpc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When you just have a few sentences of type and supporting photos. 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47D220DB-753D-9009-E3B2-968BCB126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600" y="948209"/>
            <a:ext cx="3695700" cy="4678080"/>
          </a:xfrm>
          <a:prstGeom prst="rect">
            <a:avLst/>
          </a:prstGeom>
        </p:spPr>
      </p:pic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93BAF3BA-506C-CEDE-31A8-0E2F7E862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594" y="948210"/>
            <a:ext cx="2705674" cy="2175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43DA5-5C9F-C799-B890-61FDCC674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B2AFD80-10E1-6FE8-0BA3-7DB5BD0EF3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31320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+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53C0E95-F19E-0ED7-FE2B-237DA02AA1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981200"/>
            <a:ext cx="3346076" cy="4962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ts val="2000"/>
              </a:lnSpc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When you just have a few sentences of type and supporting photos. 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6A70B9E-D366-36CB-4835-845ACD985BF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67300" y="922229"/>
            <a:ext cx="6477000" cy="4710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05165-68F7-9306-9E47-08C7A533D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D5A6C40-BA77-05F7-4448-95E3A5B805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751110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+1_Photo_B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53C0E95-F19E-0ED7-FE2B-237DA02AA1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981200"/>
            <a:ext cx="3346076" cy="4962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ts val="2000"/>
              </a:lnSpc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When you just have a few sentences of type and supporting photos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6A70B9E-D366-36CB-4835-845ACD985BF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29200" y="922229"/>
            <a:ext cx="6527800" cy="4710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3F49A-017D-C885-C56A-C3FBB74B0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0B97B73-9848-B399-89CA-F3A8272EAD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86410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Lar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4A0CF84-1941-A496-4DFE-6EDA7D9D7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3949" y="1762728"/>
            <a:ext cx="10434623" cy="18466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Sometimes you need to add a meaningful yet concise quote.”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F2F86F6-216C-D721-7244-AE3BBA0609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3950" y="4231608"/>
            <a:ext cx="4554537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Title, Company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36A723C-C15E-DD81-7189-CFA5D70243A9}"/>
              </a:ext>
            </a:extLst>
          </p:cNvPr>
          <p:cNvSpPr txBox="1">
            <a:spLocks/>
          </p:cNvSpPr>
          <p:nvPr userDrawn="1"/>
        </p:nvSpPr>
        <p:spPr>
          <a:xfrm>
            <a:off x="647700" y="1762728"/>
            <a:ext cx="450695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C0EDD-AC36-F914-366E-69D6F90EE13C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23E1B07-F9BB-2FA8-4DF6-A285A2B35D36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1BB2CD-DBED-9BF2-22EE-06847388DA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7FCFF33-D049-FF15-5CC0-4097F2EF3B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01116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_People_1_Per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7881F8F-A8EB-2813-47A6-219B2122F6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063" y="948837"/>
            <a:ext cx="3467100" cy="118128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4400" b="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</a:t>
            </a:r>
          </a:p>
          <a:p>
            <a:pPr lvl="0"/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CE64FB-25EE-A414-B066-FC99784E85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2916936"/>
            <a:ext cx="4648200" cy="254807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Cras sit integer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Magna in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Netus</a:t>
            </a:r>
            <a:r>
              <a:rPr lang="en-US"/>
              <a:t> diam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proin</a:t>
            </a:r>
            <a:r>
              <a:rPr lang="en-US"/>
              <a:t> fermentum </a:t>
            </a:r>
            <a:r>
              <a:rPr lang="en-US" err="1"/>
              <a:t>egestas</a:t>
            </a:r>
            <a:r>
              <a:rPr lang="en-US"/>
              <a:t> et </a:t>
            </a:r>
            <a:r>
              <a:rPr lang="en-US" err="1"/>
              <a:t>quis</a:t>
            </a:r>
            <a:r>
              <a:rPr lang="en-US"/>
              <a:t>.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2343B4A-3451-DAED-5CA3-845DCEF78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063" y="2406797"/>
            <a:ext cx="46482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3F3B94-3699-B384-69C0-18FFCB0A6F0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2952" y="0"/>
            <a:ext cx="609904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24673-46D9-F66F-D8AA-1868CFC21AC5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560B1A1-7081-6436-518E-306A74CAA7C5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BAD15E-B7C3-EF9C-7FB3-73E703417C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833662F-D4EC-7E5B-F24F-AC7D0C84BF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57227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_People_1_Person_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CE64FB-25EE-A414-B066-FC99784E85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2916936"/>
            <a:ext cx="4648200" cy="254807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Cras sit integer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Magna in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Netus</a:t>
            </a:r>
            <a:r>
              <a:rPr lang="en-US"/>
              <a:t> diam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proin</a:t>
            </a:r>
            <a:r>
              <a:rPr lang="en-US"/>
              <a:t> fermentum </a:t>
            </a:r>
            <a:r>
              <a:rPr lang="en-US" err="1"/>
              <a:t>egestas</a:t>
            </a:r>
            <a:r>
              <a:rPr lang="en-US"/>
              <a:t> et </a:t>
            </a:r>
            <a:r>
              <a:rPr lang="en-US" err="1"/>
              <a:t>quis</a:t>
            </a:r>
            <a:r>
              <a:rPr lang="en-US"/>
              <a:t>.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3F3B94-3699-B384-69C0-18FFCB0A6F0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2952" y="0"/>
            <a:ext cx="609904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F33CF80-FFEB-A0A3-96C3-70C36A76E5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063" y="948837"/>
            <a:ext cx="3467100" cy="118128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4400" b="0" i="0" spc="0">
                <a:gradFill>
                  <a:gsLst>
                    <a:gs pos="0">
                      <a:schemeClr val="accent4"/>
                    </a:gs>
                    <a:gs pos="69000">
                      <a:schemeClr val="accent5"/>
                    </a:gs>
                    <a:gs pos="99000">
                      <a:schemeClr val="accent3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</a:t>
            </a:r>
          </a:p>
          <a:p>
            <a:pPr lvl="0"/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8993B1-0A80-3A00-9ABA-D943C84F94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063" y="2406797"/>
            <a:ext cx="46482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E8781-CC1D-4C98-DC9D-E92211A0FF40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B90660-EDDB-AFF8-F760-00811B862BF3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6D463D-6B94-0B73-6941-3200405EB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FB280B8-B919-4994-C32C-9E2358C40D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6118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_People_2_Peo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7881F8F-A8EB-2813-47A6-219B2122F6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74" y="3881872"/>
            <a:ext cx="3467100" cy="5643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3600" b="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CE64FB-25EE-A414-B066-FC99784E85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074" y="4890116"/>
            <a:ext cx="4648200" cy="126566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2343B4A-3451-DAED-5CA3-845DCEF78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74" y="4533715"/>
            <a:ext cx="46482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D059CF42-DE64-D215-F33D-AEF5AC07DB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6099048" cy="365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C498510-4A43-03CD-36C1-2A8353B4C5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43700" y="3881872"/>
            <a:ext cx="3467100" cy="5643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3600" b="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A836C28-DF9E-9EF6-F137-8474B6C084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43700" y="4890116"/>
            <a:ext cx="4648200" cy="126566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A7FE39D-9B2F-3A82-4481-DEBB420622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43700" y="4533715"/>
            <a:ext cx="46482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8A42E0B9-1EB1-1EAF-142C-C1A8686CF7F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0" y="0"/>
            <a:ext cx="6099048" cy="365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1168C-27E6-70A9-36C3-AE546E841C2A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D8F7163-12E6-F27D-EEBA-98BF26708D37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A8FDC3-1268-C24A-5234-3DDF83EB1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19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_People_2_Peopl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CE64FB-25EE-A414-B066-FC99784E85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074" y="4890116"/>
            <a:ext cx="4648200" cy="126566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D059CF42-DE64-D215-F33D-AEF5AC07DB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6099048" cy="365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A836C28-DF9E-9EF6-F137-8474B6C084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43700" y="4890116"/>
            <a:ext cx="4648200" cy="126566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8A42E0B9-1EB1-1EAF-142C-C1A8686CF7F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0" y="0"/>
            <a:ext cx="6099048" cy="365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5AE9A1E-2209-0966-CD00-6DBDADBB19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74" y="3869172"/>
            <a:ext cx="3467100" cy="5643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3600" b="0" i="0" spc="0">
                <a:gradFill>
                  <a:gsLst>
                    <a:gs pos="0">
                      <a:srgbClr val="0078C2"/>
                    </a:gs>
                    <a:gs pos="58000">
                      <a:srgbClr val="0047FF"/>
                    </a:gs>
                    <a:gs pos="91000">
                      <a:srgbClr val="8453D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70C6AC1-AA2F-89B9-2D44-315F603238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74" y="4521015"/>
            <a:ext cx="46482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9FB170-8BDC-CF05-AC75-D03AEB222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43700" y="3869172"/>
            <a:ext cx="3467100" cy="5643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3600" b="0" i="0" spc="0">
                <a:gradFill>
                  <a:gsLst>
                    <a:gs pos="0">
                      <a:srgbClr val="0078C2"/>
                    </a:gs>
                    <a:gs pos="58000">
                      <a:srgbClr val="0047FF"/>
                    </a:gs>
                    <a:gs pos="91000">
                      <a:srgbClr val="8453D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A3F46C9-B563-1ABE-3DDB-DDB91319FFB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43700" y="4521015"/>
            <a:ext cx="46482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E0F55-2297-4649-F757-CAFDD1ABDBB0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D602B7-0154-AEB7-239F-256AAF330C1E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20D3FD-5BB0-B0D6-A198-2CC86E6DA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_People_3_Peo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7881F8F-A8EB-2813-47A6-219B2122F6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063" y="2916672"/>
            <a:ext cx="3467100" cy="5371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2800" b="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2343B4A-3451-DAED-5CA3-845DCEF78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063" y="3568514"/>
            <a:ext cx="34671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D059CF42-DE64-D215-F33D-AEF5AC07DB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7063" y="795020"/>
            <a:ext cx="1866900" cy="198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C1C1359-8F08-C0F3-2D34-47EA322BD2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3972655"/>
            <a:ext cx="2781300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CF16E01-7092-EE1E-8080-DCF72DAA24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94200" y="2916672"/>
            <a:ext cx="3467100" cy="5371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2800" b="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CA67D79-120D-160C-DD3C-77D27D493F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94200" y="3568514"/>
            <a:ext cx="34671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8BF8ECD0-B431-B638-27D5-32D70A5C2A1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4200" y="795020"/>
            <a:ext cx="1866900" cy="198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6E89CDA-AA89-1D71-39FA-7994E05AE9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4200" y="3972655"/>
            <a:ext cx="2781300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B3BDFDF-6AC9-EF9C-D008-AB293FA5AA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000" y="2916672"/>
            <a:ext cx="3467100" cy="5371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2800" b="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F6F850E-875C-CE1C-C696-B9119881C1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8000" y="3568514"/>
            <a:ext cx="34671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EE0176D5-725E-3E5F-2AB8-0A9D56960DE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28000" y="795020"/>
            <a:ext cx="1866900" cy="198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A11A961-3944-A416-6D0E-F19285260E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28000" y="3972655"/>
            <a:ext cx="2781300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64F61-C0FA-0C91-5963-6E2A72BAE0EC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63B925E-92C3-987F-0FC0-AE8EC43ABC33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539AA1-06E4-9967-8A01-AA1CC6BF55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E413724-DF6D-A95C-8C60-B1166F8320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6182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_People_3_Peopl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7881F8F-A8EB-2813-47A6-219B2122F6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063" y="2916672"/>
            <a:ext cx="3467100" cy="5371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2800" b="0" i="0" spc="0">
                <a:gradFill flip="none" rotWithShape="1">
                  <a:gsLst>
                    <a:gs pos="0">
                      <a:srgbClr val="0078C2"/>
                    </a:gs>
                    <a:gs pos="58000">
                      <a:srgbClr val="0047FF"/>
                    </a:gs>
                    <a:gs pos="91000">
                      <a:srgbClr val="8453D2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2343B4A-3451-DAED-5CA3-845DCEF78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063" y="3568514"/>
            <a:ext cx="34671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D059CF42-DE64-D215-F33D-AEF5AC07DB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7063" y="795020"/>
            <a:ext cx="1866900" cy="198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C1C1359-8F08-C0F3-2D34-47EA322BD2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3972655"/>
            <a:ext cx="2781300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CF16E01-7092-EE1E-8080-DCF72DAA24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94200" y="2916672"/>
            <a:ext cx="3467100" cy="5371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2800" b="0" i="0" spc="0">
                <a:gradFill>
                  <a:gsLst>
                    <a:gs pos="0">
                      <a:srgbClr val="0078C2"/>
                    </a:gs>
                    <a:gs pos="58000">
                      <a:srgbClr val="0047FF"/>
                    </a:gs>
                    <a:gs pos="91000">
                      <a:srgbClr val="8453D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CA67D79-120D-160C-DD3C-77D27D493F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94200" y="3568514"/>
            <a:ext cx="34671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8BF8ECD0-B431-B638-27D5-32D70A5C2A1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4200" y="795020"/>
            <a:ext cx="1866900" cy="198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6E89CDA-AA89-1D71-39FA-7994E05AE9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4200" y="3972655"/>
            <a:ext cx="2781300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B3BDFDF-6AC9-EF9C-D008-AB293FA5AA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000" y="2916672"/>
            <a:ext cx="3467100" cy="5371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2800" b="0" i="0" spc="0">
                <a:gradFill>
                  <a:gsLst>
                    <a:gs pos="0">
                      <a:srgbClr val="0078C2"/>
                    </a:gs>
                    <a:gs pos="58000">
                      <a:srgbClr val="0047FF"/>
                    </a:gs>
                    <a:gs pos="91000">
                      <a:srgbClr val="8453D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F6F850E-875C-CE1C-C696-B9119881C1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8000" y="3568514"/>
            <a:ext cx="34671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EE0176D5-725E-3E5F-2AB8-0A9D56960DE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28000" y="795020"/>
            <a:ext cx="1866900" cy="198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A11A961-3944-A416-6D0E-F19285260E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28000" y="3972655"/>
            <a:ext cx="2781300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87CB6C0-A169-C8C1-E769-E9DEDFE854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45669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ight-G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8849588-3964-452F-8424-AEC7C9F26E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8E369A2-FC86-4140-9080-E549260B9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670399"/>
            <a:ext cx="7068944" cy="455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 over one or two lines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F6A18E7-9305-4C6B-A5A3-4962D30A22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074" y="5393921"/>
            <a:ext cx="6489700" cy="20005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b="1" i="0" spc="4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DECEMBER 2022</a:t>
            </a:r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8D4788E-EE52-507E-7D71-0F24A4DB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074" y="6403340"/>
            <a:ext cx="1645920" cy="2260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EPAM Proprietary &amp; Confidential.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86B7FC-77D7-4734-103B-B7BEE343F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53938"/>
            <a:ext cx="806036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8200"/>
              </a:lnSpc>
              <a:spcBef>
                <a:spcPts val="0"/>
              </a:spcBef>
              <a:defRPr sz="8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Presentation Cover with Longer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CBA10-B1F8-6997-AD70-9626FD7974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716555"/>
            <a:ext cx="646663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20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arge_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4A0CF84-1941-A496-4DFE-6EDA7D9D7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3950" y="1762728"/>
            <a:ext cx="10433050" cy="18466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1" i="0"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  <a:gs pos="71000">
                      <a:schemeClr val="accent2"/>
                    </a:gs>
                  </a:gsLst>
                  <a:lin ang="360000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Sometimes you need to add a meaningful yet concise quote.”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F2F86F6-216C-D721-7244-AE3BBA0609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3950" y="4231608"/>
            <a:ext cx="4554537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Title, Company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36A723C-C15E-DD81-7189-CFA5D70243A9}"/>
              </a:ext>
            </a:extLst>
          </p:cNvPr>
          <p:cNvSpPr txBox="1">
            <a:spLocks/>
          </p:cNvSpPr>
          <p:nvPr userDrawn="1"/>
        </p:nvSpPr>
        <p:spPr>
          <a:xfrm>
            <a:off x="647700" y="1762728"/>
            <a:ext cx="450695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accent3"/>
                </a:solidFill>
              </a:rPr>
              <a:t>“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F4CE3CF-1C4D-3D01-143D-CF6CDCBD2F7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90085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arge_Black_Bl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4A0CF84-1941-A496-4DFE-6EDA7D9D7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3950" y="1762728"/>
            <a:ext cx="10433050" cy="18466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Sometimes you need to add a meaningful yet concise quote.”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F2F86F6-216C-D721-7244-AE3BBA0609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3950" y="4231608"/>
            <a:ext cx="4554537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Title, Company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36A723C-C15E-DD81-7189-CFA5D70243A9}"/>
              </a:ext>
            </a:extLst>
          </p:cNvPr>
          <p:cNvSpPr txBox="1">
            <a:spLocks/>
          </p:cNvSpPr>
          <p:nvPr userDrawn="1"/>
        </p:nvSpPr>
        <p:spPr>
          <a:xfrm>
            <a:off x="647700" y="1762728"/>
            <a:ext cx="450695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DAE605C-196F-F337-1606-FFE4407B2E7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73040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+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E4D0B811-ED8A-9D55-BC17-49A339380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684" y="1455006"/>
            <a:ext cx="6452616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Sometimes you need to add a slightly longer quote. Sometimes you need to add a slightly longer quote.”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15767D7-CA92-A238-92D2-5F669365D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683" y="4434840"/>
            <a:ext cx="4554537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4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Title, Company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3D416F1-8A75-DCD6-2A1A-B16BE09ABC0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7063" y="1562100"/>
            <a:ext cx="3726051" cy="4100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EB1EBBF-7474-72D1-50C0-54A45DCBFB2E}"/>
              </a:ext>
            </a:extLst>
          </p:cNvPr>
          <p:cNvSpPr txBox="1">
            <a:spLocks/>
          </p:cNvSpPr>
          <p:nvPr userDrawn="1"/>
        </p:nvSpPr>
        <p:spPr>
          <a:xfrm>
            <a:off x="4772719" y="1455006"/>
            <a:ext cx="294582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rgbClr val="000000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EFE8D-5911-2CF9-B876-42825B8CB9A0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61EEB86-2BDF-0331-DAC7-4CB25CC0C311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0FC7E8-8650-C8C3-33C5-35DD5299DD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78226D6-C70F-7F41-A49D-D155A4650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43969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Image_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E4D0B811-ED8A-9D55-BC17-49A339380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684" y="1455006"/>
            <a:ext cx="6452616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Sometimes you need to add a slightly longer quote. Sometimes you need to add a slightly longer quote.”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15767D7-CA92-A238-92D2-5F669365D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683" y="4434840"/>
            <a:ext cx="4554537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Title, Company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3D416F1-8A75-DCD6-2A1A-B16BE09ABC0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7063" y="1562100"/>
            <a:ext cx="3726051" cy="4100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EB1EBBF-7474-72D1-50C0-54A45DCBFB2E}"/>
              </a:ext>
            </a:extLst>
          </p:cNvPr>
          <p:cNvSpPr txBox="1">
            <a:spLocks/>
          </p:cNvSpPr>
          <p:nvPr userDrawn="1"/>
        </p:nvSpPr>
        <p:spPr>
          <a:xfrm>
            <a:off x="4772719" y="1455006"/>
            <a:ext cx="294582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rgbClr val="000000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0C373F2-39D4-5FF7-946C-A7DC7E1B466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871197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Image_Black_Bl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E4D0B811-ED8A-9D55-BC17-49A339380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684" y="1455006"/>
            <a:ext cx="6452616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Sometimes you need to add a slightly longer quote. Sometimes you need to add a slightly longer quote.”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15767D7-CA92-A238-92D2-5F669365D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683" y="4434840"/>
            <a:ext cx="4554537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Title, Company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3D416F1-8A75-DCD6-2A1A-B16BE09ABC0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7063" y="1562100"/>
            <a:ext cx="3726051" cy="4100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EB1EBBF-7474-72D1-50C0-54A45DCBFB2E}"/>
              </a:ext>
            </a:extLst>
          </p:cNvPr>
          <p:cNvSpPr txBox="1">
            <a:spLocks/>
          </p:cNvSpPr>
          <p:nvPr userDrawn="1"/>
        </p:nvSpPr>
        <p:spPr>
          <a:xfrm>
            <a:off x="4772719" y="1455006"/>
            <a:ext cx="294582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rgbClr val="000000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61A5100-8F72-3104-759D-00BAB367B1A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662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m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55701-65C9-97B2-64E0-82F53FA377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063" y="1714501"/>
            <a:ext cx="10929937" cy="480060"/>
          </a:xfrm>
          <a:prstGeom prst="rect">
            <a:avLst/>
          </a:prstGeom>
        </p:spPr>
        <p:txBody>
          <a:bodyPr/>
          <a:lstStyle>
            <a:lvl1pPr>
              <a:defRPr sz="1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F93B36D-BA2E-1899-D9F4-FEAD1083B6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063" y="2252472"/>
            <a:ext cx="10929937" cy="1136904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When you just have a bunch of type and don’t want to try too hard. Lorem ipsum diam fames </a:t>
            </a:r>
            <a:r>
              <a:rPr lang="en-US" err="1"/>
              <a:t>augue</a:t>
            </a:r>
            <a:r>
              <a:rPr lang="en-US"/>
              <a:t> in </a:t>
            </a:r>
            <a:r>
              <a:rPr lang="en-US" err="1"/>
              <a:t>habitasse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porta,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vestibulum </a:t>
            </a:r>
            <a:r>
              <a:rPr lang="en-US" err="1"/>
              <a:t>eu</a:t>
            </a:r>
            <a:r>
              <a:rPr lang="en-US"/>
              <a:t> ac integer, </a:t>
            </a:r>
            <a:r>
              <a:rPr lang="en-US" err="1"/>
              <a:t>tellus</a:t>
            </a:r>
            <a:r>
              <a:rPr lang="en-US"/>
              <a:t> pharetra </a:t>
            </a:r>
            <a:r>
              <a:rPr lang="en-US" err="1"/>
              <a:t>dictumst</a:t>
            </a:r>
            <a:r>
              <a:rPr lang="en-US"/>
              <a:t>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ad </a:t>
            </a:r>
            <a:r>
              <a:rPr lang="en-US" err="1"/>
              <a:t>facilisis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2A43B-3D79-101B-16B9-5A730D078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1092993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6C36364-1C0F-5032-1D5A-5E78ECFC1A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58706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7D5499-0685-B5EC-CFEF-2F1381E2A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1092993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2B72EAA-7B3A-08E8-5F97-A36DD17741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D597AFE-3DDF-B264-B83C-C62A3F7CCC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74" y="1714501"/>
            <a:ext cx="10929936" cy="480060"/>
          </a:xfrm>
          <a:prstGeom prst="rect">
            <a:avLst/>
          </a:prstGeom>
        </p:spPr>
        <p:txBody>
          <a:bodyPr/>
          <a:lstStyle>
            <a:lvl1pPr>
              <a:defRPr sz="1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155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F0AAB83-32F0-44B8-4EEF-5A03F77A74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2698291"/>
            <a:ext cx="4648200" cy="126566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BBECED4-4691-EAD7-0FFE-7393254BB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700" y="1752600"/>
            <a:ext cx="4648200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porta.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5963C9-D5D1-84E3-AF7B-5BFA6D21DC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9654" y="2698291"/>
            <a:ext cx="4648200" cy="177862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Cras sit integer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205CA7F-D6DB-04A0-EA4C-4787388D35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29654" y="1752600"/>
            <a:ext cx="4648200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195459-98D5-70AE-F6C8-404ED17C1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D0B98D6-1BB9-0645-823F-F8023687E2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64649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_Divider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F0AAB83-32F0-44B8-4EEF-5A03F77A74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2698291"/>
            <a:ext cx="3346076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BBECED4-4691-EAD7-0FFE-7393254BB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700" y="175260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1E7CDA2-C04C-57C2-B779-676BA576EF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76440" y="2698291"/>
            <a:ext cx="3346076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1F377A5-B459-0F7C-7F34-FEF9D76152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76440" y="175260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FE36997-E074-D0DA-66D5-F4724D23BF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970" y="2698291"/>
            <a:ext cx="3346076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63741EA-6845-0A00-EAE0-5F35986A0E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89970" y="175260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69EF7-72B2-FCFD-0ECC-7F4C17CDD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CA2232A-06BA-E2D6-78D5-5A9A152974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22298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+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F0AAB83-32F0-44B8-4EEF-5A03F77A74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699" y="4671155"/>
            <a:ext cx="3346076" cy="152214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BBECED4-4691-EAD7-0FFE-7393254BB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388052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4DF3F84-AB7D-CCBF-CE9C-8622CDB3301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7699" y="1726692"/>
            <a:ext cx="3361476" cy="19171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5B9E3B6-606B-4386-3178-88031FBF91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69338" y="4671155"/>
            <a:ext cx="3346076" cy="152214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A954E-DE2D-00F0-C4ED-0008C326EC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9338" y="388052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97F8596-9B60-0E1E-695B-F159BEA9E3D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69338" y="1726692"/>
            <a:ext cx="3361476" cy="19171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B6C83D-C556-0782-5061-97C7DD672F2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89452" y="4671155"/>
            <a:ext cx="3346076" cy="152214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4D25C29-AD3E-1278-B083-FCE0D45401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89452" y="388052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6AB8C86-9C9A-0BF1-5545-731713F1DF9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089452" y="1726692"/>
            <a:ext cx="3361476" cy="19171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62390F-72F1-C922-7F9E-6DFC27873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96BE69-A4A1-6C64-0D9F-D82B586976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63756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ight-G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8E369A2-FC86-4140-9080-E549260B9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670399"/>
            <a:ext cx="7068944" cy="455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 over one or two lines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F6A18E7-9305-4C6B-A5A3-4962D30A22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074" y="5393921"/>
            <a:ext cx="6489700" cy="20005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b="1" i="0" spc="4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DECEMBER 2022</a:t>
            </a:r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8D4788E-EE52-507E-7D71-0F24A4DB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074" y="6403340"/>
            <a:ext cx="1645920" cy="2260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EPAM Proprietary &amp; Confidential.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86B7FC-77D7-4734-103B-B7BEE343F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53938"/>
            <a:ext cx="806036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8200"/>
              </a:lnSpc>
              <a:spcBef>
                <a:spcPts val="0"/>
              </a:spcBef>
              <a:defRPr sz="8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Presentation Cover with Longer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CBA10-B1F8-6997-AD70-9626FD797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716555"/>
            <a:ext cx="646663" cy="237744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F175C76-1AF3-1FC2-AED0-8D15C0D10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483117"/>
            <a:ext cx="7772400" cy="43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90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section_Divider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BBECED4-4691-EAD7-0FFE-7393254BB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700" y="175260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1E7CDA2-C04C-57C2-B779-676BA576EF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76440" y="2698291"/>
            <a:ext cx="3346076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1F377A5-B459-0F7C-7F34-FEF9D76152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76440" y="175260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FE36997-E074-D0DA-66D5-F4724D23BF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970" y="2698291"/>
            <a:ext cx="3346076" cy="203510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63741EA-6845-0A00-EAE0-5F35986A0E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89970" y="1752600"/>
            <a:ext cx="3346076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A9DA82-9FD9-26A5-10CB-6B8054B04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7700" y="2682874"/>
            <a:ext cx="3363468" cy="3035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1A63A-6B98-CD01-3B76-FD4065454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99F9315-A799-3F47-73BC-70CF5B80EF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9316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BBECED4-4691-EAD7-0FFE-7393254BB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700" y="1726692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1E7CDA2-C04C-57C2-B779-676BA576EF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" y="2456891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1E07365-191F-2AEF-D8B3-0E6070334B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6132" y="1726692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3B958-0014-5BD7-06FC-5AD3F29668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6132" y="2456891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0338E16-D20C-B7FA-8AC3-9C439351E1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1028" y="1726692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6B141DB-BB5A-9CCF-6E8E-737B235FA2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21028" y="2456891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A66D88E-80F4-1365-4E17-69F78707BE4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2478" y="1726692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DAFD4C9-E6EA-68B1-AE47-8BEF8A00F2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2478" y="2456891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C01C14-F2D7-2887-65D4-8963FDC75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1CA365A-97AE-4DC1-8A19-9188A1EF32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9650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BBECED4-4691-EAD7-0FFE-7393254BB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175" y="3188833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1E7CDA2-C04C-57C2-B779-676BA576EF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919032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A9DA82-9FD9-26A5-10CB-6B8054B04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8175" y="1517921"/>
            <a:ext cx="2404872" cy="137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1E07365-191F-2AEF-D8B3-0E6070334B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53384" y="3188833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3B958-0014-5BD7-06FC-5AD3F29668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53384" y="3919032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D3BEB48-F134-5C30-6B6D-9CE9C41CC7F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453384" y="1517921"/>
            <a:ext cx="2404872" cy="137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0338E16-D20C-B7FA-8AC3-9C439351E1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5634" y="3188833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6B141DB-BB5A-9CCF-6E8E-737B235FA2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5634" y="3919032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BA6217C-C15D-5705-1523-51C7EE9D274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215634" y="1517921"/>
            <a:ext cx="2404872" cy="137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A66D88E-80F4-1365-4E17-69F78707BE4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55608" y="3188833"/>
            <a:ext cx="2436876" cy="43088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DAFD4C9-E6EA-68B1-AE47-8BEF8A00F2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55608" y="3919032"/>
            <a:ext cx="2400300" cy="229126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eros mi </a:t>
            </a:r>
            <a:r>
              <a:rPr lang="en-US" err="1"/>
              <a:t>maecenas</a:t>
            </a:r>
            <a:r>
              <a:rPr lang="en-US"/>
              <a:t> ligula magna,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gravida </a:t>
            </a:r>
            <a:r>
              <a:rPr lang="en-US" err="1"/>
              <a:t>molestie</a:t>
            </a:r>
            <a:r>
              <a:rPr lang="en-US"/>
              <a:t> a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per, eros sit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dolor ac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libero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lorem cursus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.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0FD9B17-7D3A-73D7-A51D-A3A5FF8DA3B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055608" y="1517921"/>
            <a:ext cx="2404872" cy="137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8E4791D-EB66-3EB0-E97B-4F315F0E9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796860-E80D-CE8C-2D2A-386FCE8098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40720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s_varied_b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0858E9A-CB5D-190B-E115-D040F11CF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715475"/>
            <a:ext cx="1539899" cy="2848304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700596"/>
            <a:ext cx="2616200" cy="2605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3A2EB-3C19-9E31-FDC7-914877B946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28666" y="1286134"/>
            <a:ext cx="3923414" cy="4370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D0AD93E-4D95-4081-4F15-A8D7B51D25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64546" y="2179896"/>
            <a:ext cx="2179638" cy="26146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0AF10A-A1DF-4170-D2CD-EFCFAB551D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651" y="1775084"/>
            <a:ext cx="2835349" cy="3413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072D8F-9413-C0EE-DD0E-94A9EA14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21" y="254643"/>
            <a:ext cx="1260401" cy="1260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42224-C073-C370-0170-EDFF722C3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1D11B-7EB1-78A8-25AB-EA33341C8B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1736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s_var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700596"/>
            <a:ext cx="2616200" cy="2605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3A2EB-3C19-9E31-FDC7-914877B946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28666" y="1286134"/>
            <a:ext cx="3923414" cy="4370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D0AD93E-4D95-4081-4F15-A8D7B51D25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64546" y="2179896"/>
            <a:ext cx="2179638" cy="26146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0AF10A-A1DF-4170-D2CD-EFCFAB551D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651" y="1775084"/>
            <a:ext cx="2835349" cy="3413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0D353-A3AE-80DA-C3D7-A4CA5CCF3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08583E0-4981-FCE6-CC7F-B562C4EAB0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00615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s_Case_Study_Intr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1"/>
            <a:ext cx="304495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E055866F-C082-4D99-5B4E-3C63986AAC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49015" y="1"/>
            <a:ext cx="304495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3662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662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7EC50B-97F1-95B1-1645-215DA9E1E3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1287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B968DD-CEBD-F381-301F-90981E0D72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287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8032" y="1"/>
            <a:ext cx="304495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55DC887-581D-F1A6-AE8A-07BF09DACBF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147048" y="1"/>
            <a:ext cx="304495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B4AE85-0F02-5C55-08C2-B0140E9D25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15863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CE0690-30B8-D5A7-67CF-262217A974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15863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98EDDB7-B424-017D-C031-094E73D4E0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03488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415EB96-602E-D431-3713-AB005A9D7B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3488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211917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s_Case_Study_Intr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B84B59E6-DB3C-524C-C721-DF0AEF48CED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122920" y="1"/>
            <a:ext cx="406908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0" y="1"/>
            <a:ext cx="406908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D40E92CB-4429-D81E-AE0E-74FA641AF1D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61460" y="1"/>
            <a:ext cx="406908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3662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662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1F11A-7C19-9AF1-8D46-17DC6138F66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58462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10FF0E1-8D9D-EEE3-60BA-CF73F351DF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8462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565875D-645C-4E8A-84A9-85DA3A7C6D3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97062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06FED9F-44EA-A943-059C-C15E1B5FC86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97062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898672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s_Case_Study_Intr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1" y="1"/>
            <a:ext cx="611293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700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700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C7F119B1-945E-DB84-8CCC-48ECFF66E18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079067" y="1"/>
            <a:ext cx="611293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8D26C75-51C3-5A6C-E9B2-8C5ED2E7DC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43701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CE14F46-9EA2-9FF5-00DF-32589A51A5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43701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539108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s_Case_Study_Intro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1"/>
            <a:ext cx="3044952" cy="472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E055866F-C082-4D99-5B4E-3C63986AAC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49015" y="1"/>
            <a:ext cx="3044952" cy="472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3662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662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7EC50B-97F1-95B1-1645-215DA9E1E3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1287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B968DD-CEBD-F381-301F-90981E0D72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287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8032" y="1"/>
            <a:ext cx="3044952" cy="472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55DC887-581D-F1A6-AE8A-07BF09DACBF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147048" y="1"/>
            <a:ext cx="3044952" cy="472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B4AE85-0F02-5C55-08C2-B0140E9D25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15863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CE0690-30B8-D5A7-67CF-262217A974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15863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98EDDB7-B424-017D-C031-094E73D4E0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03488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415EB96-602E-D431-3713-AB005A9D7B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3488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232167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s_Case_Study_Intro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8CEB80F1-2238-7003-E60A-777E8870D8C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122920" y="1"/>
            <a:ext cx="4069080" cy="4727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081F6261-AB67-5FCE-B3A8-35604F14E2A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0" y="1"/>
            <a:ext cx="4069080" cy="4727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B960C74D-5AC8-20B0-B8EC-5A82F42EEBC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61460" y="1"/>
            <a:ext cx="4069080" cy="4727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E694EF9-63E8-2DD1-855D-8226F0B9D7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3662" y="5230368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AC54D94-5550-35E2-9CBB-6380D1A0559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3662" y="5620940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1174A8AE-15FF-5BDD-7685-4FAF6EF23C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58462" y="5233641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D7025AF-5AD5-E053-39A9-A1C9947284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8462" y="5620940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5C5A44C-A29D-3C27-3B25-9F14C1ECA7B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97062" y="5233641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BF15487-07BD-CB9A-E6A8-536C7BB5ED6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97062" y="5620940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22650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8E369A2-FC86-4140-9080-E549260B9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670399"/>
            <a:ext cx="7068944" cy="455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 over one or two lines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F6A18E7-9305-4C6B-A5A3-4962D30A22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074" y="5393921"/>
            <a:ext cx="6489700" cy="20005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b="1" i="0" spc="4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DECEMBER 2022</a:t>
            </a:r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8D4788E-EE52-507E-7D71-0F24A4DB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074" y="6403340"/>
            <a:ext cx="1645920" cy="2260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EPAM Proprietary &amp; Confidential.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86B7FC-77D7-4734-103B-B7BEE343F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53938"/>
            <a:ext cx="806036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8200"/>
              </a:lnSpc>
              <a:spcBef>
                <a:spcPts val="0"/>
              </a:spcBef>
              <a:defRPr sz="8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Presentation Cover with Longer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CBA10-B1F8-6997-AD70-9626FD797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716555"/>
            <a:ext cx="646663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69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s_Case_Study_Intro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2" y="1"/>
            <a:ext cx="6117336" cy="4727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700" y="5223588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700" y="5610887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C7F119B1-945E-DB84-8CCC-48ECFF66E18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079066" y="1"/>
            <a:ext cx="6117336" cy="4727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8D26C75-51C3-5A6C-E9B2-8C5ED2E7DC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43701" y="5223588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CE14F46-9EA2-9FF5-00DF-32589A51A5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43701" y="5610887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104427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s_Case_Study_Intro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1385887"/>
            <a:ext cx="3044952" cy="3343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E055866F-C082-4D99-5B4E-3C63986AAC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49015" y="1"/>
            <a:ext cx="3044952" cy="39719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3662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662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7EC50B-97F1-95B1-1645-215DA9E1E3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1287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B968DD-CEBD-F381-301F-90981E0D72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287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8032" y="1000125"/>
            <a:ext cx="3044952" cy="33467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55DC887-581D-F1A6-AE8A-07BF09DACBF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147048" y="1"/>
            <a:ext cx="3044952" cy="472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B4AE85-0F02-5C55-08C2-B0140E9D25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15863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CE0690-30B8-D5A7-67CF-262217A974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15863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98EDDB7-B424-017D-C031-094E73D4E0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03488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415EB96-602E-D431-3713-AB005A9D7B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3488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907625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s_Case_Study_Intro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E055866F-C082-4D99-5B4E-3C63986AAC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4713" y="1"/>
            <a:ext cx="5372099" cy="39719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3662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662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803132" y="1000125"/>
            <a:ext cx="3388868" cy="33467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B4AE85-0F02-5C55-08C2-B0140E9D25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0688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CE0690-30B8-D5A7-67CF-262217A974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30688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98EDDB7-B424-017D-C031-094E73D4E0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17713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415EB96-602E-D431-3713-AB005A9D7B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17713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0892A38E-DB30-CF79-A5B5-0EC6FE038BA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1000125"/>
            <a:ext cx="3388868" cy="33467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57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s_Case_Study_Intro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5DA047-547A-0842-A6E4-A652CD456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700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497A74-C5CD-1385-9639-CA14C03FB1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700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0675C4A-D9A4-1E02-3EA2-91543FBB5E7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81500" y="0"/>
            <a:ext cx="7810500" cy="49445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98EDDB7-B424-017D-C031-094E73D4E0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81034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415EB96-602E-D431-3713-AB005A9D7B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881034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0892A38E-DB30-CF79-A5B5-0EC6FE038BA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915459"/>
            <a:ext cx="4381500" cy="33467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105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s_Case_Study_Intro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55255" y="1819274"/>
            <a:ext cx="2616200" cy="2605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3A2EB-3C19-9E31-FDC7-914877B946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04812"/>
            <a:ext cx="3779476" cy="4210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D0AD93E-4D95-4081-4F15-A8D7B51D25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8363" y="1484311"/>
            <a:ext cx="2329046" cy="26146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0AF10A-A1DF-4170-D2CD-EFCFAB551D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7234" y="893762"/>
            <a:ext cx="2835349" cy="37211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9BD9240-DA34-2B4B-C18E-E31B5F3E26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7999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FFB4A-48ED-CC59-1A90-5722D0CADC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7999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97C5544-D8B2-9AE0-9BC4-AF92DF9C6A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23233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4662A9F-9217-54A8-5072-93ABC9E8D41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23233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473845-42B3-319E-BAD5-25FF29ECDA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6979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087191E-6D99-69DB-18A5-0987DC62F1F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16979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1B4FCF2-6DDE-B735-E462-BA93B8E845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53600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0E7436-EC01-5BA6-ACB7-295FD0FD554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53600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210948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s_Case_Study_Intro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FF5A-BD3B-6823-510D-65EA34CAC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14488"/>
            <a:ext cx="3357562" cy="28098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3A2EB-3C19-9E31-FDC7-914877B946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1874" y="404812"/>
            <a:ext cx="5100639" cy="4210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0AF10A-A1DF-4170-D2CD-EFCFAB551D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58250" y="893762"/>
            <a:ext cx="3333750" cy="35353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9BD9240-DA34-2B4B-C18E-E31B5F3E26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7999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FFB4A-48ED-CC59-1A90-5722D0CADC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7999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97C5544-D8B2-9AE0-9BC4-AF92DF9C6A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86731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4662A9F-9217-54A8-5072-93ABC9E8D41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6731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1B4FCF2-6DDE-B735-E462-BA93B8E845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15462" y="5105054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0E7436-EC01-5BA6-ACB7-295FD0FD554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15462" y="5492353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53241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s_Case_Study_Intro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7248E6C1-AD8D-259C-5340-56A8EC44534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81500" y="419100"/>
            <a:ext cx="7810500" cy="43730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9A18AC36-E872-0FBB-CCDF-E7487C47BED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915459"/>
            <a:ext cx="4114800" cy="33467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D4E9A13-72EC-7795-6682-8E9D5F88478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51934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AE7E2F1-8A7E-2749-7C23-12A180BF0CB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1934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629CAEA-5BAE-C2BF-C737-48B738207A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81034" y="5233642"/>
            <a:ext cx="2436876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8F9ED73-42C5-93DF-AE80-AD7C5AF1BD6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881034" y="5620941"/>
            <a:ext cx="240030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9056759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7DFB89-A9BD-47AC-B57A-7869039229B5}"/>
              </a:ext>
            </a:extLst>
          </p:cNvPr>
          <p:cNvSpPr/>
          <p:nvPr userDrawn="1"/>
        </p:nvSpPr>
        <p:spPr bwMode="auto">
          <a:xfrm>
            <a:off x="-14154" y="0"/>
            <a:ext cx="602208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Calibri" panose="020F0502020204030204" pitchFamily="34" charset="0"/>
            </a:endParaRPr>
          </a:p>
        </p:txBody>
      </p:sp>
      <p:sp>
        <p:nvSpPr>
          <p:cNvPr id="7" name="Isosceles Triangle 13">
            <a:extLst>
              <a:ext uri="{FF2B5EF4-FFF2-40B4-BE49-F238E27FC236}">
                <a16:creationId xmlns:a16="http://schemas.microsoft.com/office/drawing/2014/main" id="{33DA4BCA-E06D-9C46-8E45-43243DD633D7}"/>
              </a:ext>
            </a:extLst>
          </p:cNvPr>
          <p:cNvSpPr/>
          <p:nvPr userDrawn="1"/>
        </p:nvSpPr>
        <p:spPr>
          <a:xfrm rot="5400000" flipH="1">
            <a:off x="2855323" y="3152602"/>
            <a:ext cx="6858002" cy="552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8414CD-ADEE-2A1C-3732-775C2F8A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4" y="731520"/>
            <a:ext cx="45593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E28BCD1-980E-222A-56FB-AF81B1AAA1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3611880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13427F-499E-7243-A0B2-2CF497977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69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1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E8965-1EA8-8005-A909-76465BA4C0FB}"/>
              </a:ext>
            </a:extLst>
          </p:cNvPr>
          <p:cNvSpPr/>
          <p:nvPr userDrawn="1"/>
        </p:nvSpPr>
        <p:spPr bwMode="auto">
          <a:xfrm>
            <a:off x="9696450" y="0"/>
            <a:ext cx="24955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50EB9-DDCB-6B82-90E6-D93EE59FCA97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BDD8D8-D17E-BFC0-ED6D-6E1D4A30B395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1A5DA-E4C1-1856-5847-AE348659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4" y="731520"/>
            <a:ext cx="45593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F691A2C-885A-0EB3-797C-EF58AD425A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3611880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09876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F79CFF-40BD-429D-B35C-552695FE8C5D}"/>
              </a:ext>
            </a:extLst>
          </p:cNvPr>
          <p:cNvSpPr/>
          <p:nvPr userDrawn="1"/>
        </p:nvSpPr>
        <p:spPr bwMode="auto">
          <a:xfrm>
            <a:off x="7832725" y="0"/>
            <a:ext cx="43592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1A98B3-DB51-25C7-9270-7820F6EA398D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D2C4444-E6DF-4B99-1941-139B63DFBEBB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D51657-4E0D-F30E-9697-A8C29A98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4" y="731520"/>
            <a:ext cx="45593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D1B3AA5-C2D7-58A8-7EBE-6629FEA85E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3611880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0724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horter_Title_Half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40E1BA6-2B94-3FB9-8A61-22A11D25EDE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23008" y="0"/>
            <a:ext cx="606899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DF60C00-4DF7-EA8B-64E5-6D8707C3F1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74" y="4670399"/>
            <a:ext cx="5151216" cy="37253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 over one or two lines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ED6F17-ABB3-3BF2-0943-BB3D363DB3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074" y="5393921"/>
            <a:ext cx="5185941" cy="20005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b="1" i="0" spc="4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DECEMBER 2022</a:t>
            </a:r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3242F72-C056-2877-37FC-0C0E8E2FA1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74" y="1653938"/>
            <a:ext cx="5139642" cy="18466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Cover with Shorter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237D0-4B7C-4C74-1B34-6585F8B84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716555"/>
            <a:ext cx="658001" cy="2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930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1/2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3D721A-127A-4DBE-B738-ABA4893319BC}"/>
              </a:ext>
            </a:extLst>
          </p:cNvPr>
          <p:cNvSpPr/>
          <p:nvPr userDrawn="1"/>
        </p:nvSpPr>
        <p:spPr bwMode="auto">
          <a:xfrm flipH="1">
            <a:off x="609599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lvl="0"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BAA6E4E-7596-A644-93F2-6ABBAFCD6B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2021" y="802983"/>
            <a:ext cx="2213811" cy="246221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1600" b="1" cap="none" spc="100" baseline="0" smtClean="0">
                <a:solidFill>
                  <a:schemeClr val="accent1"/>
                </a:solidFill>
                <a:ea typeface="+mj-ea"/>
                <a:cs typeface="+mj-cs"/>
              </a:defRPr>
            </a:lvl1pPr>
            <a:lvl2pPr marL="171450" indent="0">
              <a:buNone/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82FF9AB-2A1C-E54B-B99E-245DE32DDE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82020" y="3200114"/>
            <a:ext cx="2213811" cy="246221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1600" b="1" cap="none" spc="100" baseline="0" smtClean="0">
                <a:solidFill>
                  <a:schemeClr val="accent1"/>
                </a:solidFill>
                <a:ea typeface="+mj-ea"/>
                <a:cs typeface="+mj-cs"/>
              </a:defRPr>
            </a:lvl1pPr>
            <a:lvl2pPr marL="171450" indent="0">
              <a:buNone/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D9537-B25D-7D96-9993-3FD73B2FDB2F}"/>
              </a:ext>
            </a:extLst>
          </p:cNvPr>
          <p:cNvSpPr txBox="1"/>
          <p:nvPr userDrawn="1"/>
        </p:nvSpPr>
        <p:spPr>
          <a:xfrm>
            <a:off x="9517294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chemeClr val="bg1"/>
                </a:solidFill>
              </a:rPr>
              <a:t>EPAM Proprietary &amp; Confidential.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C1EAE48-670D-1E75-E1E5-6E8259532FEE}"/>
              </a:ext>
            </a:extLst>
          </p:cNvPr>
          <p:cNvSpPr txBox="1">
            <a:spLocks/>
          </p:cNvSpPr>
          <p:nvPr userDrawn="1"/>
        </p:nvSpPr>
        <p:spPr>
          <a:xfrm>
            <a:off x="11341864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F59B46-0DE3-E568-233F-75A607AE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4" y="731520"/>
            <a:ext cx="45593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396B7B-5CA0-2575-EECE-9254812E7A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3611880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30362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_Study_1/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487BF-0EFB-7D6C-3495-E817AE08A6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3BB7D0E-0360-1177-1B37-D40F98E8945C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806764-F53B-099D-08F4-9559CEC1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4" y="731520"/>
            <a:ext cx="45593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3281F56-5810-8527-EA21-EF9D06E82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3611880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6251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FF4445-7E43-4943-6564-663F57E4686B}"/>
              </a:ext>
            </a:extLst>
          </p:cNvPr>
          <p:cNvSpPr/>
          <p:nvPr userDrawn="1"/>
        </p:nvSpPr>
        <p:spPr bwMode="auto">
          <a:xfrm>
            <a:off x="0" y="0"/>
            <a:ext cx="6105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BCB5CB-662F-D77E-B95C-6FAEB9F5B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B9A991D-1B79-B376-3D76-EEC73A5E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4" y="731520"/>
            <a:ext cx="45593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36083D7-1357-B3A0-B2CA-C5879573A1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3611880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86833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7DFB89-A9BD-47AC-B57A-7869039229B5}"/>
              </a:ext>
            </a:extLst>
          </p:cNvPr>
          <p:cNvSpPr/>
          <p:nvPr userDrawn="1"/>
        </p:nvSpPr>
        <p:spPr bwMode="auto">
          <a:xfrm>
            <a:off x="0" y="0"/>
            <a:ext cx="3429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E8FAB7B-4710-4747-B680-F6B4F0097B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8999" y="0"/>
            <a:ext cx="876300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15EAA-C348-C006-D714-D17F88664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6FBC1-BEC1-A0F4-57EF-55F4857AB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731520"/>
            <a:ext cx="2542276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Title Goes Here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4D7C070-9D88-55A0-43C0-D19D134325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2542276" cy="223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13707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2/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3D721A-127A-4DBE-B738-ABA4893319BC}"/>
              </a:ext>
            </a:extLst>
          </p:cNvPr>
          <p:cNvSpPr/>
          <p:nvPr userDrawn="1"/>
        </p:nvSpPr>
        <p:spPr bwMode="auto">
          <a:xfrm>
            <a:off x="0" y="0"/>
            <a:ext cx="43815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9404C-9543-05AC-0FE7-5F45141B8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EE2443F-202F-9996-08A0-68D8B34EB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731520"/>
            <a:ext cx="2542276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A952B7-2C29-CE80-75CE-F2ED96B638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2542276" cy="223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06063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2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57C14D-88D4-2E4E-B3D4-C2C8ABFC1A31}"/>
              </a:ext>
            </a:extLst>
          </p:cNvPr>
          <p:cNvSpPr/>
          <p:nvPr userDrawn="1"/>
        </p:nvSpPr>
        <p:spPr bwMode="auto">
          <a:xfrm>
            <a:off x="4352926" y="0"/>
            <a:ext cx="783907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11704-E6A2-554A-83D7-019EF0F003D0}"/>
              </a:ext>
            </a:extLst>
          </p:cNvPr>
          <p:cNvSpPr txBox="1"/>
          <p:nvPr userDrawn="1"/>
        </p:nvSpPr>
        <p:spPr>
          <a:xfrm>
            <a:off x="10505872" y="6406591"/>
            <a:ext cx="939818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>
                <a:solidFill>
                  <a:schemeClr val="tx1"/>
                </a:solidFill>
              </a:rPr>
              <a:t>CONFIDENTIAL. Copyright ©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4E06C20-AA8E-8342-A500-79B18C390223}"/>
              </a:ext>
            </a:extLst>
          </p:cNvPr>
          <p:cNvSpPr txBox="1">
            <a:spLocks/>
          </p:cNvSpPr>
          <p:nvPr userDrawn="1"/>
        </p:nvSpPr>
        <p:spPr>
          <a:xfrm>
            <a:off x="11498094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1000" smtClean="0">
                <a:solidFill>
                  <a:schemeClr val="tx1"/>
                </a:solidFill>
              </a:rPr>
              <a:pPr lvl="0"/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0B5FC9B-C94B-DD4C-B568-43367EF1D4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52925" y="0"/>
            <a:ext cx="78390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45D59-5D09-D8C1-2EC1-A52718159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731520"/>
            <a:ext cx="2542276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Title Goes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7EF2F3C-6015-6E2B-6FDD-5205793AA2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2542276" cy="223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53090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_Mockup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2FD094-0794-063E-2B57-722EE39684F1}"/>
              </a:ext>
            </a:extLst>
          </p:cNvPr>
          <p:cNvSpPr/>
          <p:nvPr userDrawn="1"/>
        </p:nvSpPr>
        <p:spPr bwMode="auto">
          <a:xfrm>
            <a:off x="0" y="0"/>
            <a:ext cx="71437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633583-352F-F956-B6C1-9C86A76DE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CB865C5-5C2A-A194-F7E1-984E0B642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731520"/>
            <a:ext cx="2542276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Title Goes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86B38F-89DD-F114-5F16-98FE8F50CA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2542276" cy="223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625820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D2A7FA-64FE-D868-11A0-F061891C2469}"/>
              </a:ext>
            </a:extLst>
          </p:cNvPr>
          <p:cNvSpPr/>
          <p:nvPr userDrawn="1"/>
        </p:nvSpPr>
        <p:spPr bwMode="auto">
          <a:xfrm>
            <a:off x="0" y="0"/>
            <a:ext cx="2489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F94430-52EF-289A-6B5B-96C63479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641" y="1600200"/>
            <a:ext cx="4797425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C365B7-BDA2-A1BA-99C3-FAE4F63E61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4641" y="2286000"/>
            <a:ext cx="4784852" cy="36576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defRPr sz="1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en-US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27BDED-D894-E63E-2F9E-832F391AA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88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FD4578C-8BBA-DD7F-1D7F-67C3334C4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062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email">
            <a:alphaModFix amt="9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E287B6-2821-6380-6538-D34B54990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731520"/>
            <a:ext cx="10917926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/>
              <a:t>Title Goes Here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1126A01-3EE7-5F33-DA74-B4FF2B18EB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074" y="419100"/>
            <a:ext cx="10917926" cy="223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5817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C2842-970F-4D83-A7C9-C111F3E9E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350512"/>
            <a:ext cx="359473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0" i="0">
                <a:gradFill>
                  <a:gsLst>
                    <a:gs pos="0">
                      <a:schemeClr val="accent3"/>
                    </a:gs>
                    <a:gs pos="55000">
                      <a:schemeClr val="accent2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4A4A7-1D42-43C4-8DAE-D39D601741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6051" y="1542286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14B7CA8-C6E3-4D9A-BDD1-5A660A9FF4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6051" y="2235353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9CF7C84-314E-4FB2-901C-E4AD0E7593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6051" y="2918259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3338DC0-8609-4542-8807-E7838F7CE5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8342" y="1542286"/>
            <a:ext cx="624595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header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3948224-37C6-4D02-AFD9-C1D88C1C07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8342" y="2235353"/>
            <a:ext cx="624595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header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BDE3CEE-0230-44C2-A389-A8747AA6BB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8342" y="2918259"/>
            <a:ext cx="624595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header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522FB4-D05A-7BBC-4925-8F44384D8BAF}"/>
              </a:ext>
            </a:extLst>
          </p:cNvPr>
          <p:cNvCxnSpPr>
            <a:cxnSpLocks/>
          </p:cNvCxnSpPr>
          <p:nvPr userDrawn="1"/>
        </p:nvCxnSpPr>
        <p:spPr>
          <a:xfrm>
            <a:off x="4828321" y="2043581"/>
            <a:ext cx="671597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3E4466-9172-11FF-B631-0772F610EC0A}"/>
              </a:ext>
            </a:extLst>
          </p:cNvPr>
          <p:cNvCxnSpPr>
            <a:cxnSpLocks/>
          </p:cNvCxnSpPr>
          <p:nvPr userDrawn="1"/>
        </p:nvCxnSpPr>
        <p:spPr>
          <a:xfrm>
            <a:off x="4828321" y="2736156"/>
            <a:ext cx="671597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9B406A-62F3-7DD2-AFDA-098BD84DC9B8}"/>
              </a:ext>
            </a:extLst>
          </p:cNvPr>
          <p:cNvCxnSpPr>
            <a:cxnSpLocks/>
          </p:cNvCxnSpPr>
          <p:nvPr userDrawn="1"/>
        </p:nvCxnSpPr>
        <p:spPr>
          <a:xfrm>
            <a:off x="4828321" y="3428731"/>
            <a:ext cx="671597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A0D61D9-9731-8186-95AA-51476D66CB4B}"/>
              </a:ext>
            </a:extLst>
          </p:cNvPr>
          <p:cNvSpPr txBox="1"/>
          <p:nvPr userDrawn="1"/>
        </p:nvSpPr>
        <p:spPr>
          <a:xfrm>
            <a:off x="5347504" y="54401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 err="1">
              <a:ea typeface="Human Sans" charset="0"/>
              <a:cs typeface="Huma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10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2B93596-9EFA-D1CF-1891-B79E8C1342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8594" y="1585875"/>
            <a:ext cx="3827462" cy="257250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For more information, contact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FDC7A20-9DDC-243D-12E0-D419647A6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8594" y="2359058"/>
            <a:ext cx="3827462" cy="289438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BB83A-8F61-9449-F88A-D14428FB92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8594" y="2744373"/>
            <a:ext cx="3827462" cy="225126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Position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28CEB9B-E281-2F84-4094-6D6C75AE16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8594" y="3273458"/>
            <a:ext cx="3827462" cy="22512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Insert email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B5D4FBD-9119-A47E-823E-8468ED6CF4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8594" y="3560388"/>
            <a:ext cx="3827462" cy="22512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+1 000 000 000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67B81F6-EE7E-69A9-E411-F7C5230340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08594" y="4117149"/>
            <a:ext cx="3827462" cy="1173078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Address Line 1</a:t>
            </a:r>
          </a:p>
          <a:p>
            <a:r>
              <a:rPr lang="en-US"/>
              <a:t>Address Line 2</a:t>
            </a:r>
          </a:p>
          <a:p>
            <a:r>
              <a:rPr lang="en-US"/>
              <a:t>Zip Code</a:t>
            </a:r>
          </a:p>
          <a:p>
            <a:r>
              <a:rPr lang="en-US"/>
              <a:t>Country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D40B0A2-8366-4164-6D42-A15D2F6F5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353882"/>
            <a:ext cx="4220135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200" b="0" i="0">
                <a:gradFill>
                  <a:gsLst>
                    <a:gs pos="0">
                      <a:schemeClr val="accent3"/>
                    </a:gs>
                    <a:gs pos="55000">
                      <a:schemeClr val="accent2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A2464A-FAB8-9787-5897-30B871357252}"/>
              </a:ext>
            </a:extLst>
          </p:cNvPr>
          <p:cNvCxnSpPr>
            <a:cxnSpLocks/>
          </p:cNvCxnSpPr>
          <p:nvPr userDrawn="1"/>
        </p:nvCxnSpPr>
        <p:spPr>
          <a:xfrm>
            <a:off x="6008594" y="1981200"/>
            <a:ext cx="6248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16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487BF-0EFB-7D6C-3495-E817AE08A6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4526B2C-80FA-F150-338B-DB03C507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035424"/>
            <a:ext cx="46482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200" b="0" dirty="0">
                <a:gradFill>
                  <a:gsLst>
                    <a:gs pos="0">
                      <a:schemeClr val="accent3"/>
                    </a:gs>
                    <a:gs pos="55000">
                      <a:schemeClr val="accent2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F9CC8A-BAB0-4529-6083-A3D7F01CE4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074" y="2540616"/>
            <a:ext cx="3827462" cy="257250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For more information, contact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054708-622B-37B7-6E33-486A71C95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074" y="3313799"/>
            <a:ext cx="3827462" cy="289438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Name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6D2A3F-CCA1-F399-D035-1BB32FED63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074" y="3672220"/>
            <a:ext cx="3827462" cy="225126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Position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50C7B71-5C80-8C3A-B66C-42F7296EB9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074" y="4201305"/>
            <a:ext cx="3827462" cy="22512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Insert email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BFDDCB6-69BB-2359-40AB-46BA1DA744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074" y="4488235"/>
            <a:ext cx="3827462" cy="22512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+1 000 000 000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D16F9E7-5E17-1B62-F499-C761278885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074" y="4897078"/>
            <a:ext cx="3827462" cy="1173078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Address Line 1</a:t>
            </a:r>
          </a:p>
          <a:p>
            <a:r>
              <a:rPr lang="en-US"/>
              <a:t>Address Line 2</a:t>
            </a:r>
          </a:p>
          <a:p>
            <a:r>
              <a:rPr lang="en-US"/>
              <a:t>Zip Code</a:t>
            </a:r>
          </a:p>
          <a:p>
            <a:r>
              <a:rPr lang="en-US"/>
              <a:t>Country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FF80AE-E38B-EC18-E1B5-2B5AAE36C2F4}"/>
              </a:ext>
            </a:extLst>
          </p:cNvPr>
          <p:cNvCxnSpPr>
            <a:cxnSpLocks/>
          </p:cNvCxnSpPr>
          <p:nvPr userDrawn="1"/>
        </p:nvCxnSpPr>
        <p:spPr>
          <a:xfrm>
            <a:off x="639074" y="2935941"/>
            <a:ext cx="3534335" cy="0"/>
          </a:xfrm>
          <a:prstGeom prst="line">
            <a:avLst/>
          </a:prstGeom>
          <a:ln w="6350">
            <a:solidFill>
              <a:schemeClr val="bg1">
                <a:alpha val="6512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386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_Photo_+_Caption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50EF9F7-1BDD-C412-DA7B-D3D0D1ABA0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" y="670773"/>
            <a:ext cx="10896600" cy="55395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C1B8CB-9FFB-8D0A-F788-18710501B096}"/>
              </a:ext>
            </a:extLst>
          </p:cNvPr>
          <p:cNvSpPr/>
          <p:nvPr userDrawn="1"/>
        </p:nvSpPr>
        <p:spPr bwMode="auto">
          <a:xfrm>
            <a:off x="0" y="2679405"/>
            <a:ext cx="4924396" cy="4178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E94620-1500-8D43-BD64-006D83AE4B8E}"/>
              </a:ext>
            </a:extLst>
          </p:cNvPr>
          <p:cNvSpPr/>
          <p:nvPr userDrawn="1"/>
        </p:nvSpPr>
        <p:spPr bwMode="auto">
          <a:xfrm>
            <a:off x="-1674905" y="5035401"/>
            <a:ext cx="3848986" cy="3848986"/>
          </a:xfrm>
          <a:prstGeom prst="ellipse">
            <a:avLst/>
          </a:prstGeom>
          <a:solidFill>
            <a:srgbClr val="8B97FF">
              <a:alpha val="65000"/>
            </a:srgbClr>
          </a:solidFill>
          <a:ln>
            <a:noFill/>
          </a:ln>
          <a:effectLst>
            <a:softEdge rad="805949"/>
          </a:effectLst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59C2A-0FC8-422F-92E4-B92935AAE5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699" y="3809007"/>
            <a:ext cx="3722281" cy="116955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Caption with two or more lines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8E369A2-FC86-4140-9080-E549260B9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3428999"/>
            <a:ext cx="3732914" cy="18466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spc="30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PREHEADER</a:t>
            </a:r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84CEF6B-33E9-BCE0-3818-CFEBB6352D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5438001"/>
            <a:ext cx="369038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FADFE-CDC9-BCE0-575D-8C2B21EF5ECA}"/>
              </a:ext>
            </a:extLst>
          </p:cNvPr>
          <p:cNvSpPr txBox="1"/>
          <p:nvPr userDrawn="1"/>
        </p:nvSpPr>
        <p:spPr>
          <a:xfrm>
            <a:off x="2271713" y="-85725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 err="1">
              <a:ea typeface="Human Sans" charset="0"/>
              <a:cs typeface="Human Sans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FE3F6A-717B-D671-C21C-B99B4FB23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1" y="237004"/>
            <a:ext cx="495300" cy="182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434AD-5AC2-9852-2EE5-0B7825009419}"/>
              </a:ext>
            </a:extLst>
          </p:cNvPr>
          <p:cNvSpPr txBox="1"/>
          <p:nvPr userDrawn="1"/>
        </p:nvSpPr>
        <p:spPr>
          <a:xfrm>
            <a:off x="-914400" y="2743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 err="1">
              <a:ea typeface="Human Sans" charset="0"/>
              <a:cs typeface="Huma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68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2073-782B-F074-5584-F9326CF4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A13D7-112C-6A17-5F4E-D602B43EE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88232-9AB4-CA9B-DC57-B1905F2D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3F1A-1BEC-4519-A676-C081F8F3DB7A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9422E-D1A5-78FF-733B-43C34BB3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4293C-B72A-C194-7869-D65C08E9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FE48-69D1-4600-9F48-249B6EEA7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111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59C2A-0FC8-422F-92E4-B92935AAE5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55821"/>
            <a:ext cx="806036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8200"/>
              </a:lnSpc>
              <a:spcBef>
                <a:spcPts val="0"/>
              </a:spcBef>
              <a:defRPr sz="8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Presentation Cover with Longer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8E369A2-FC86-4140-9080-E549260B9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670399"/>
            <a:ext cx="10515600" cy="455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 over one or two lines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F6A18E7-9305-4C6B-A5A3-4962D30A22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074" y="5393921"/>
            <a:ext cx="6489700" cy="20005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b="1" i="0" spc="4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DECEMBER 2022</a:t>
            </a:r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8D4788E-EE52-507E-7D71-0F24A4DB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074" y="6403340"/>
            <a:ext cx="1645920" cy="2260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EPAM Proprietary &amp; Confidential.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74159C-7297-E470-BBCD-D20C41E7AF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BE64C-8C5D-6F41-B4B2-4AE5FC1F4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716555"/>
            <a:ext cx="646663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26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ight_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B3BCBD-094A-89F2-36B2-991FE93DA7AB}"/>
              </a:ext>
            </a:extLst>
          </p:cNvPr>
          <p:cNvSpPr/>
          <p:nvPr userDrawn="1"/>
        </p:nvSpPr>
        <p:spPr bwMode="auto"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5000">
                <a:schemeClr val="bg1"/>
              </a:gs>
            </a:gsLst>
            <a:lin ang="0" scaled="0"/>
            <a:tileRect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AA22CD8-EFF5-B4F0-9996-5D1D7528FA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8E369A2-FC86-4140-9080-E549260B9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670399"/>
            <a:ext cx="7068944" cy="455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 over one or two lines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F6A18E7-9305-4C6B-A5A3-4962D30A22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074" y="5393921"/>
            <a:ext cx="6489700" cy="20005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b="1" i="0" spc="4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DECEMBER 2022</a:t>
            </a:r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8D4788E-EE52-507E-7D71-0F24A4DB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074" y="6403340"/>
            <a:ext cx="1645920" cy="2260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EPAM Proprietary &amp; Confidential.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86B7FC-77D7-4734-103B-B7BEE343F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53938"/>
            <a:ext cx="806036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8200"/>
              </a:lnSpc>
              <a:spcBef>
                <a:spcPts val="0"/>
              </a:spcBef>
              <a:defRPr sz="8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Presentation Cover with Longer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CBA10-B1F8-6997-AD70-9626FD797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716555"/>
            <a:ext cx="646663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79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ight-G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8849588-3964-452F-8424-AEC7C9F26E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8E369A2-FC86-4140-9080-E549260B9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670399"/>
            <a:ext cx="7068944" cy="455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 over one or two lines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F6A18E7-9305-4C6B-A5A3-4962D30A22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074" y="5393921"/>
            <a:ext cx="6489700" cy="20005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b="1" i="0" spc="4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DECEMBER 2022</a:t>
            </a:r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8D4788E-EE52-507E-7D71-0F24A4DB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074" y="6403340"/>
            <a:ext cx="1645920" cy="2260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EPAM Proprietary &amp; Confidential.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86B7FC-77D7-4734-103B-B7BEE343F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53938"/>
            <a:ext cx="806036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8200"/>
              </a:lnSpc>
              <a:spcBef>
                <a:spcPts val="0"/>
              </a:spcBef>
              <a:defRPr sz="8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Presentation Cover with Longer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CBA10-B1F8-6997-AD70-9626FD7974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716555"/>
            <a:ext cx="646663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43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ight-G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8E369A2-FC86-4140-9080-E549260B9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670399"/>
            <a:ext cx="7068944" cy="455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 over one or two lines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F6A18E7-9305-4C6B-A5A3-4962D30A22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074" y="5393921"/>
            <a:ext cx="6489700" cy="20005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b="1" i="0" spc="4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DECEMBER 2022</a:t>
            </a:r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8D4788E-EE52-507E-7D71-0F24A4DB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074" y="6403340"/>
            <a:ext cx="1645920" cy="2260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EPAM Proprietary &amp; Confidential.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86B7FC-77D7-4734-103B-B7BEE343F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53938"/>
            <a:ext cx="806036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8200"/>
              </a:lnSpc>
              <a:spcBef>
                <a:spcPts val="0"/>
              </a:spcBef>
              <a:defRPr sz="8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Presentation Cover with Longer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CBA10-B1F8-6997-AD70-9626FD797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716555"/>
            <a:ext cx="646663" cy="237744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F175C76-1AF3-1FC2-AED0-8D15C0D10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483117"/>
            <a:ext cx="7772400" cy="43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89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8E369A2-FC86-4140-9080-E549260B9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670399"/>
            <a:ext cx="7068944" cy="455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 over one or two lines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F6A18E7-9305-4C6B-A5A3-4962D30A22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074" y="5393921"/>
            <a:ext cx="6489700" cy="20005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b="1" i="0" spc="4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DECEMBER 2022</a:t>
            </a:r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8D4788E-EE52-507E-7D71-0F24A4DB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074" y="6403340"/>
            <a:ext cx="1645920" cy="2260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EPAM Proprietary &amp; Confidential.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86B7FC-77D7-4734-103B-B7BEE343F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53938"/>
            <a:ext cx="806036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8200"/>
              </a:lnSpc>
              <a:spcBef>
                <a:spcPts val="0"/>
              </a:spcBef>
              <a:defRPr sz="8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Presentation Cover with Longer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CBA10-B1F8-6997-AD70-9626FD797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716555"/>
            <a:ext cx="646663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58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horter_Title_Half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40E1BA6-2B94-3FB9-8A61-22A11D25EDE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23008" y="0"/>
            <a:ext cx="606899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DF60C00-4DF7-EA8B-64E5-6D8707C3F1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74" y="4670399"/>
            <a:ext cx="5151216" cy="37253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Sub-description text goes here over one or two lines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ED6F17-ABB3-3BF2-0943-BB3D363DB3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074" y="5393921"/>
            <a:ext cx="5185941" cy="20005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b="1" i="0" spc="4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DECEMBER 2022</a:t>
            </a:r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3242F72-C056-2877-37FC-0C0E8E2FA1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74" y="1653938"/>
            <a:ext cx="5139642" cy="18466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Cover with Shorter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237D0-4B7C-4C74-1B34-6585F8B84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716555"/>
            <a:ext cx="658001" cy="2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C2842-970F-4D83-A7C9-C111F3E9E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353882"/>
            <a:ext cx="347572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6000" b="0">
                <a:gradFill>
                  <a:gsLst>
                    <a:gs pos="0">
                      <a:schemeClr val="accent3"/>
                    </a:gs>
                    <a:gs pos="55000">
                      <a:schemeClr val="accent2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F9CE8E-C61D-47C9-7C92-80C8B9BE9261}"/>
              </a:ext>
            </a:extLst>
          </p:cNvPr>
          <p:cNvCxnSpPr>
            <a:cxnSpLocks/>
          </p:cNvCxnSpPr>
          <p:nvPr userDrawn="1"/>
        </p:nvCxnSpPr>
        <p:spPr>
          <a:xfrm>
            <a:off x="4597093" y="4127679"/>
            <a:ext cx="69494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02BA3F-B120-FB36-1C74-89FF4B905719}"/>
              </a:ext>
            </a:extLst>
          </p:cNvPr>
          <p:cNvCxnSpPr>
            <a:cxnSpLocks/>
          </p:cNvCxnSpPr>
          <p:nvPr userDrawn="1"/>
        </p:nvCxnSpPr>
        <p:spPr>
          <a:xfrm>
            <a:off x="4597093" y="4821255"/>
            <a:ext cx="69494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237AFC-258A-A0AE-B66B-CB1C869A2032}"/>
              </a:ext>
            </a:extLst>
          </p:cNvPr>
          <p:cNvCxnSpPr>
            <a:cxnSpLocks/>
          </p:cNvCxnSpPr>
          <p:nvPr userDrawn="1"/>
        </p:nvCxnSpPr>
        <p:spPr>
          <a:xfrm>
            <a:off x="4597093" y="5514831"/>
            <a:ext cx="6949440" cy="0"/>
          </a:xfrm>
          <a:prstGeom prst="line">
            <a:avLst/>
          </a:prstGeom>
          <a:ln w="6350">
            <a:solidFill>
              <a:schemeClr val="bg1">
                <a:alpha val="6512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38260B-0DC8-F1D9-0A04-B34FD9548DDE}"/>
              </a:ext>
            </a:extLst>
          </p:cNvPr>
          <p:cNvCxnSpPr>
            <a:cxnSpLocks/>
          </p:cNvCxnSpPr>
          <p:nvPr userDrawn="1"/>
        </p:nvCxnSpPr>
        <p:spPr>
          <a:xfrm>
            <a:off x="4597093" y="3434103"/>
            <a:ext cx="69494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323139-2B65-F98E-4BA6-26EBD4E0AD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4801" y="1544424"/>
            <a:ext cx="1866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203F9BF-BF5F-6A91-5F78-9E13CFB346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0" y="1544424"/>
            <a:ext cx="5295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Agenda item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76CC08A-4820-35BC-92E1-8230BD9D36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14801" y="2237970"/>
            <a:ext cx="1866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7291D4C-4D95-8F05-0F5C-BA39164C82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8400" y="2237970"/>
            <a:ext cx="5295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Agenda item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6CEF688-2334-22F4-39C4-5CC9525BC5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14801" y="2931516"/>
            <a:ext cx="1866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C7F5B96-F4B8-B78A-06A1-1387CE2660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8400" y="2931516"/>
            <a:ext cx="5295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Agenda item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F2D20F35-3DAA-AC00-0D89-CD5517054A4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14801" y="3625062"/>
            <a:ext cx="1866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CEC68D4-F109-8967-2138-7755BCDA7F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3625062"/>
            <a:ext cx="5295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Agenda item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D31E2A1-E7D9-C6E2-1CAD-132E8FC150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14801" y="4318608"/>
            <a:ext cx="1866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FFDA3CA-2B8B-D638-20E4-71AC7A34D73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8400" y="4318608"/>
            <a:ext cx="5295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Agenda item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57F9336-F799-453A-9AE4-57BF009F4E4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14801" y="5012153"/>
            <a:ext cx="1866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ACF06D8-4539-871E-68C7-607E709243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8400" y="5012153"/>
            <a:ext cx="5295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Agenda item here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40C191-15FC-CC2A-76C6-F51F8764B2F0}"/>
              </a:ext>
            </a:extLst>
          </p:cNvPr>
          <p:cNvCxnSpPr>
            <a:cxnSpLocks/>
          </p:cNvCxnSpPr>
          <p:nvPr userDrawn="1"/>
        </p:nvCxnSpPr>
        <p:spPr>
          <a:xfrm>
            <a:off x="4597093" y="2740527"/>
            <a:ext cx="69494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2D121A1-59B7-61ED-F9B5-D7F3CF3FA035}"/>
              </a:ext>
            </a:extLst>
          </p:cNvPr>
          <p:cNvCxnSpPr>
            <a:cxnSpLocks/>
          </p:cNvCxnSpPr>
          <p:nvPr userDrawn="1"/>
        </p:nvCxnSpPr>
        <p:spPr>
          <a:xfrm>
            <a:off x="4597094" y="2046951"/>
            <a:ext cx="69494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492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C2842-970F-4D83-A7C9-C111F3E9E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350512"/>
            <a:ext cx="359473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0" i="0">
                <a:gradFill>
                  <a:gsLst>
                    <a:gs pos="0">
                      <a:schemeClr val="accent3"/>
                    </a:gs>
                    <a:gs pos="55000">
                      <a:schemeClr val="accent2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4A4A7-1D42-43C4-8DAE-D39D601741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6051" y="1542286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14B7CA8-C6E3-4D9A-BDD1-5A660A9FF4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6051" y="2235353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9CF7C84-314E-4FB2-901C-E4AD0E7593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6051" y="2918259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4E24727-48EE-48AA-9B6F-F26524FCED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6051" y="3611326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8BC4A81-2FF3-4AC4-8F40-4F95105F59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66051" y="4294232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53DF3A1-A093-468B-B30D-D2DB4C1595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6051" y="4977139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3338DC0-8609-4542-8807-E7838F7CE5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8342" y="1542286"/>
            <a:ext cx="624595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header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3948224-37C6-4D02-AFD9-C1D88C1C07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8342" y="2235353"/>
            <a:ext cx="624595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header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BDE3CEE-0230-44C2-A389-A8747AA6BB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8342" y="2918259"/>
            <a:ext cx="624595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header here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6BF9761-22A6-4919-B7B5-2A027DDC6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98342" y="3611326"/>
            <a:ext cx="624595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header here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BA13C9B-9D26-4B3E-8215-17F0475C20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98342" y="4294232"/>
            <a:ext cx="624595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header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4AC5FFC-6616-4F1B-B644-F0560ADC7E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98342" y="4977139"/>
            <a:ext cx="624595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header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522FB4-D05A-7BBC-4925-8F44384D8BAF}"/>
              </a:ext>
            </a:extLst>
          </p:cNvPr>
          <p:cNvCxnSpPr>
            <a:cxnSpLocks/>
          </p:cNvCxnSpPr>
          <p:nvPr userDrawn="1"/>
        </p:nvCxnSpPr>
        <p:spPr>
          <a:xfrm>
            <a:off x="4828321" y="2043581"/>
            <a:ext cx="671597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3E4466-9172-11FF-B631-0772F610EC0A}"/>
              </a:ext>
            </a:extLst>
          </p:cNvPr>
          <p:cNvCxnSpPr>
            <a:cxnSpLocks/>
          </p:cNvCxnSpPr>
          <p:nvPr userDrawn="1"/>
        </p:nvCxnSpPr>
        <p:spPr>
          <a:xfrm>
            <a:off x="4828321" y="2736156"/>
            <a:ext cx="671597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9B406A-62F3-7DD2-AFDA-098BD84DC9B8}"/>
              </a:ext>
            </a:extLst>
          </p:cNvPr>
          <p:cNvCxnSpPr>
            <a:cxnSpLocks/>
          </p:cNvCxnSpPr>
          <p:nvPr userDrawn="1"/>
        </p:nvCxnSpPr>
        <p:spPr>
          <a:xfrm>
            <a:off x="4828321" y="3428731"/>
            <a:ext cx="671597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F9CE8E-C61D-47C9-7C92-80C8B9BE9261}"/>
              </a:ext>
            </a:extLst>
          </p:cNvPr>
          <p:cNvCxnSpPr>
            <a:cxnSpLocks/>
          </p:cNvCxnSpPr>
          <p:nvPr userDrawn="1"/>
        </p:nvCxnSpPr>
        <p:spPr>
          <a:xfrm>
            <a:off x="4828321" y="4121306"/>
            <a:ext cx="671597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02BA3F-B120-FB36-1C74-89FF4B905719}"/>
              </a:ext>
            </a:extLst>
          </p:cNvPr>
          <p:cNvCxnSpPr>
            <a:cxnSpLocks/>
          </p:cNvCxnSpPr>
          <p:nvPr userDrawn="1"/>
        </p:nvCxnSpPr>
        <p:spPr>
          <a:xfrm>
            <a:off x="4828321" y="4813881"/>
            <a:ext cx="671597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237AFC-258A-A0AE-B66B-CB1C869A2032}"/>
              </a:ext>
            </a:extLst>
          </p:cNvPr>
          <p:cNvCxnSpPr>
            <a:cxnSpLocks/>
          </p:cNvCxnSpPr>
          <p:nvPr userDrawn="1"/>
        </p:nvCxnSpPr>
        <p:spPr>
          <a:xfrm>
            <a:off x="4828321" y="5511461"/>
            <a:ext cx="6715979" cy="0"/>
          </a:xfrm>
          <a:prstGeom prst="line">
            <a:avLst/>
          </a:prstGeom>
          <a:ln w="6350">
            <a:solidFill>
              <a:schemeClr val="bg1">
                <a:alpha val="6512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A0D61D9-9731-8186-95AA-51476D66CB4B}"/>
              </a:ext>
            </a:extLst>
          </p:cNvPr>
          <p:cNvSpPr txBox="1"/>
          <p:nvPr userDrawn="1"/>
        </p:nvSpPr>
        <p:spPr>
          <a:xfrm>
            <a:off x="5347504" y="54401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 err="1">
              <a:ea typeface="Human Sans" charset="0"/>
              <a:cs typeface="Huma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84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C2842-970F-4D83-A7C9-C111F3E9E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353882"/>
            <a:ext cx="347572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6000" b="0">
                <a:gradFill>
                  <a:gsLst>
                    <a:gs pos="0">
                      <a:schemeClr val="accent3"/>
                    </a:gs>
                    <a:gs pos="55000">
                      <a:schemeClr val="accent2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F9CE8E-C61D-47C9-7C92-80C8B9BE9261}"/>
              </a:ext>
            </a:extLst>
          </p:cNvPr>
          <p:cNvCxnSpPr>
            <a:cxnSpLocks/>
          </p:cNvCxnSpPr>
          <p:nvPr userDrawn="1"/>
        </p:nvCxnSpPr>
        <p:spPr>
          <a:xfrm>
            <a:off x="4597093" y="4127679"/>
            <a:ext cx="69494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02BA3F-B120-FB36-1C74-89FF4B905719}"/>
              </a:ext>
            </a:extLst>
          </p:cNvPr>
          <p:cNvCxnSpPr>
            <a:cxnSpLocks/>
          </p:cNvCxnSpPr>
          <p:nvPr userDrawn="1"/>
        </p:nvCxnSpPr>
        <p:spPr>
          <a:xfrm>
            <a:off x="4597093" y="4821255"/>
            <a:ext cx="69494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237AFC-258A-A0AE-B66B-CB1C869A2032}"/>
              </a:ext>
            </a:extLst>
          </p:cNvPr>
          <p:cNvCxnSpPr>
            <a:cxnSpLocks/>
          </p:cNvCxnSpPr>
          <p:nvPr userDrawn="1"/>
        </p:nvCxnSpPr>
        <p:spPr>
          <a:xfrm>
            <a:off x="4597093" y="5514831"/>
            <a:ext cx="6949440" cy="0"/>
          </a:xfrm>
          <a:prstGeom prst="line">
            <a:avLst/>
          </a:prstGeom>
          <a:ln w="6350">
            <a:solidFill>
              <a:schemeClr val="bg1">
                <a:alpha val="6512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38260B-0DC8-F1D9-0A04-B34FD9548DDE}"/>
              </a:ext>
            </a:extLst>
          </p:cNvPr>
          <p:cNvCxnSpPr>
            <a:cxnSpLocks/>
          </p:cNvCxnSpPr>
          <p:nvPr userDrawn="1"/>
        </p:nvCxnSpPr>
        <p:spPr>
          <a:xfrm>
            <a:off x="4597093" y="3434103"/>
            <a:ext cx="69494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323139-2B65-F98E-4BA6-26EBD4E0AD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4801" y="1544424"/>
            <a:ext cx="1866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203F9BF-BF5F-6A91-5F78-9E13CFB346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0" y="1544424"/>
            <a:ext cx="5295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Agenda item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76CC08A-4820-35BC-92E1-8230BD9D36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14801" y="2237970"/>
            <a:ext cx="1866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7291D4C-4D95-8F05-0F5C-BA39164C82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8400" y="2237970"/>
            <a:ext cx="5295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Agenda item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6CEF688-2334-22F4-39C4-5CC9525BC5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14801" y="2931516"/>
            <a:ext cx="1866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C7F5B96-F4B8-B78A-06A1-1387CE2660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8400" y="2931516"/>
            <a:ext cx="5295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Agenda item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F2D20F35-3DAA-AC00-0D89-CD5517054A4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14801" y="3625062"/>
            <a:ext cx="1866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CEC68D4-F109-8967-2138-7755BCDA7F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3625062"/>
            <a:ext cx="5295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Agenda item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D31E2A1-E7D9-C6E2-1CAD-132E8FC150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14801" y="4318608"/>
            <a:ext cx="1866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FFDA3CA-2B8B-D638-20E4-71AC7A34D73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8400" y="4318608"/>
            <a:ext cx="5295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Agenda item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57F9336-F799-453A-9AE4-57BF009F4E4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14801" y="5012153"/>
            <a:ext cx="1866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ACF06D8-4539-871E-68C7-607E709243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8400" y="5012153"/>
            <a:ext cx="52959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Agenda item here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40C191-15FC-CC2A-76C6-F51F8764B2F0}"/>
              </a:ext>
            </a:extLst>
          </p:cNvPr>
          <p:cNvCxnSpPr>
            <a:cxnSpLocks/>
          </p:cNvCxnSpPr>
          <p:nvPr userDrawn="1"/>
        </p:nvCxnSpPr>
        <p:spPr>
          <a:xfrm>
            <a:off x="4597093" y="2740527"/>
            <a:ext cx="69494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2D121A1-59B7-61ED-F9B5-D7F3CF3FA035}"/>
              </a:ext>
            </a:extLst>
          </p:cNvPr>
          <p:cNvCxnSpPr>
            <a:cxnSpLocks/>
          </p:cNvCxnSpPr>
          <p:nvPr userDrawn="1"/>
        </p:nvCxnSpPr>
        <p:spPr>
          <a:xfrm>
            <a:off x="4597094" y="2046951"/>
            <a:ext cx="69494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83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Half_Pag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0EFDF222-F5FF-C5FC-328A-D04186600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772483"/>
            <a:ext cx="3594735" cy="18466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41C214B-0929-47F1-0881-0584DE92D4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074" y="3939611"/>
            <a:ext cx="4554537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487BF-0EFB-7D6C-3495-E817AE08A6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FE2FC0-3FA5-A96D-8741-0967434C45D8}"/>
              </a:ext>
            </a:extLst>
          </p:cNvPr>
          <p:cNvSpPr/>
          <p:nvPr userDrawn="1"/>
        </p:nvSpPr>
        <p:spPr bwMode="auto">
          <a:xfrm>
            <a:off x="7006459" y="0"/>
            <a:ext cx="1507755" cy="150775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501929"/>
          </a:effectLst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44D886A-7EE9-3D61-5350-BFDC9DEF77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335603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97026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0EFDF222-F5FF-C5FC-328A-D04186600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793240"/>
            <a:ext cx="564080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0F545EE-05C3-C60B-A33C-54CA3165B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336040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lang="en-US" sz="2000" b="1" i="0" kern="1200" dirty="0">
                <a:solidFill>
                  <a:schemeClr val="accent2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01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41C214B-0929-47F1-0881-0584DE92D4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074" y="3126991"/>
            <a:ext cx="4554537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487BF-0EFB-7D6C-3495-E817AE08A6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02904" y="0"/>
            <a:ext cx="498909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5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x_Section_Header_Co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E69851-6AAB-66EC-0A76-12B276F29DA9}"/>
              </a:ext>
            </a:extLst>
          </p:cNvPr>
          <p:cNvSpPr/>
          <p:nvPr userDrawn="1"/>
        </p:nvSpPr>
        <p:spPr bwMode="auto">
          <a:xfrm>
            <a:off x="627063" y="647700"/>
            <a:ext cx="10929937" cy="5562600"/>
          </a:xfrm>
          <a:prstGeom prst="rect">
            <a:avLst/>
          </a:prstGeom>
          <a:gradFill flip="none" rotWithShape="1">
            <a:gsLst>
              <a:gs pos="45000">
                <a:schemeClr val="accent2">
                  <a:alpha val="36000"/>
                </a:schemeClr>
              </a:gs>
              <a:gs pos="100000">
                <a:srgbClr val="00F6FF"/>
              </a:gs>
              <a:gs pos="0">
                <a:schemeClr val="accent2">
                  <a:alpha val="5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7C6CED2-55A2-F179-4321-9EC646B482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2977260"/>
            <a:ext cx="8686800" cy="26920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>
                <a:effectLst/>
              </a:rPr>
              <a:t>Section description</a:t>
            </a:r>
            <a:endParaRPr lang="en-US"/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64E2BBBC-80DF-5104-E076-20FB99B46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5240" y="1723225"/>
            <a:ext cx="9601200" cy="1212018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2E0E19A-C3CC-AE13-1EF9-7E889ADFC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1328420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D4D7A-E1F5-9D4D-D7A8-763291C906C5}"/>
              </a:ext>
            </a:extLst>
          </p:cNvPr>
          <p:cNvSpPr txBox="1"/>
          <p:nvPr userDrawn="1"/>
        </p:nvSpPr>
        <p:spPr>
          <a:xfrm>
            <a:off x="1066800" y="9855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 err="1">
              <a:ea typeface="Human Sans" charset="0"/>
              <a:cs typeface="Huma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33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412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_Section_Header_Co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7C6CED2-55A2-F179-4321-9EC646B482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2977260"/>
            <a:ext cx="8686800" cy="26920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>
                <a:effectLst/>
              </a:rPr>
              <a:t>Section description</a:t>
            </a:r>
            <a:endParaRPr lang="en-US"/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64E2BBBC-80DF-5104-E076-20FB99B46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5240" y="1723225"/>
            <a:ext cx="9601200" cy="1212018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2E0E19A-C3CC-AE13-1EF9-7E889ADFC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1328420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D4D7A-E1F5-9D4D-D7A8-763291C906C5}"/>
              </a:ext>
            </a:extLst>
          </p:cNvPr>
          <p:cNvSpPr txBox="1"/>
          <p:nvPr userDrawn="1"/>
        </p:nvSpPr>
        <p:spPr>
          <a:xfrm>
            <a:off x="1066800" y="9855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 err="1">
              <a:ea typeface="Human Sans" charset="0"/>
              <a:cs typeface="Huma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95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0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412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67323A-6698-B4F8-D2C4-A0336BD7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1092993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4BE38F8-DEB6-5998-7EB6-840C179B2E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27409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1F547D-7378-E8AC-FDF8-369B92791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1092993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BE70E68-FEAC-ABA3-6547-64F0048E25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D31E73-37D8-3F34-976E-F45C7FEB48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063" y="1211252"/>
            <a:ext cx="10929937" cy="48006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Lorem ipsum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porta </a:t>
            </a:r>
            <a:r>
              <a:rPr lang="en-US" err="1"/>
              <a:t>duis</a:t>
            </a:r>
            <a:r>
              <a:rPr lang="en-US"/>
              <a:t> magna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589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176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0EFDF222-F5FF-C5FC-328A-D04186600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968918"/>
            <a:ext cx="10917926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Sometimes You Want to Use a </a:t>
            </a:r>
            <a:br>
              <a:rPr lang="en-US"/>
            </a:br>
            <a:r>
              <a:rPr lang="en-US"/>
              <a:t>Subsection Divider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41C214B-0929-47F1-0881-0584DE92D4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074" y="4784228"/>
            <a:ext cx="4757677" cy="4924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This slide can serve you well. It even has a space for a little something under the title.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0F545EE-05C3-C60B-A33C-54CA3165B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071880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8048DD2-9EC2-D0E6-390B-D6FEF7F7E0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1563803"/>
            <a:ext cx="3732914" cy="15388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2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Half_Pag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0EFDF222-F5FF-C5FC-328A-D04186600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74" y="1772483"/>
            <a:ext cx="3594735" cy="18466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41C214B-0929-47F1-0881-0584DE92D4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074" y="3939611"/>
            <a:ext cx="4554537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487BF-0EFB-7D6C-3495-E817AE08A6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FE2FC0-3FA5-A96D-8741-0967434C45D8}"/>
              </a:ext>
            </a:extLst>
          </p:cNvPr>
          <p:cNvSpPr/>
          <p:nvPr userDrawn="1"/>
        </p:nvSpPr>
        <p:spPr bwMode="auto">
          <a:xfrm>
            <a:off x="7006459" y="0"/>
            <a:ext cx="1507755" cy="150775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501929"/>
          </a:effectLst>
        </p:spPr>
        <p:txBody>
          <a:bodyPr wrap="none" rtlCol="0" anchor="ctr"/>
          <a:lstStyle/>
          <a:p>
            <a:pPr algn="ctr"/>
            <a:endParaRPr lang="en-US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44D886A-7EE9-3D61-5350-BFDC9DEF77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335603"/>
            <a:ext cx="49892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93663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Tex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B310E8-6618-FE08-E6DC-00BA11F812CC}"/>
              </a:ext>
            </a:extLst>
          </p:cNvPr>
          <p:cNvSpPr/>
          <p:nvPr userDrawn="1"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FBFAFA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rgbClr val="FBFAFA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EFDF222-F5FF-C5FC-328A-D04186600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1739153"/>
            <a:ext cx="5333999" cy="276998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When You Have a Big Thought That is Paired…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9BE9A04-ECA1-501C-8903-EB031E3BF5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2827" y="1981200"/>
            <a:ext cx="4610100" cy="24393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ts val="2400"/>
              </a:lnSpc>
              <a:defRPr sz="16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With a lot of supporting details.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AFA1B-F90B-A268-2F9C-CA4B17339CD9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81C1502-7D00-6809-E064-3AD5F4B76491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46B66AD-D607-C8A3-57EC-E66339B963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7C0DA62-EC5A-3013-921C-9A16F87EFE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063" y="722843"/>
            <a:ext cx="3725863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sz="2200" b="1" spc="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>
                <a:effectLst/>
              </a:rPr>
              <a:t>Title with Big and Little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6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Tex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295A6AC-FD32-C87C-6A0D-33F65D81B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0EFDF222-F5FF-C5FC-328A-D04186600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1739153"/>
            <a:ext cx="5333999" cy="276998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When You Have a Big Thought That is Paired…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9BE9A04-ECA1-501C-8903-EB031E3BF5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2827" y="1981200"/>
            <a:ext cx="4610100" cy="24393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ts val="2400"/>
              </a:lnSpc>
              <a:defRPr sz="1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With a lot of supporting details.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209EB-D467-51AD-6222-93834EA8B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75B6454-79A2-2746-023E-0F34DF1534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9294A11-D525-F9FD-CBCE-E94EB50BD9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063" y="722843"/>
            <a:ext cx="372586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1" i="0" spc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Title with Big and Little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9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+2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B310E8-6618-FE08-E6DC-00BA11F812CC}"/>
              </a:ext>
            </a:extLst>
          </p:cNvPr>
          <p:cNvSpPr/>
          <p:nvPr userDrawn="1"/>
        </p:nvSpPr>
        <p:spPr bwMode="auto">
          <a:xfrm>
            <a:off x="4383741" y="0"/>
            <a:ext cx="7808259" cy="6858000"/>
          </a:xfrm>
          <a:prstGeom prst="rect">
            <a:avLst/>
          </a:prstGeom>
          <a:solidFill>
            <a:srgbClr val="FBFAFA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2400" err="1">
              <a:solidFill>
                <a:srgbClr val="FBFAFA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9BE9A04-ECA1-501C-8903-EB031E3BF5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981200"/>
            <a:ext cx="3346076" cy="4962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ts val="2000"/>
              </a:lnSpc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When you just have a few sentences of type and supporting photos. 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47D220DB-753D-9009-E3B2-968BCB126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600" y="948209"/>
            <a:ext cx="3695700" cy="4678080"/>
          </a:xfrm>
          <a:prstGeom prst="rect">
            <a:avLst/>
          </a:prstGeom>
        </p:spPr>
      </p:pic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93BAF3BA-506C-CEDE-31A8-0E2F7E862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594" y="948210"/>
            <a:ext cx="2705674" cy="2175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263655-ECC2-257F-AD6E-E4540DE158C5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AC0358C-9119-8176-0FAF-2D0F448E696A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8E6BB-7FFB-90B2-6C94-3C04A7140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D4FCF7-37B3-4B6E-CA97-E77D60596E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5957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+2_photos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9BE9A04-ECA1-501C-8903-EB031E3BF5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981200"/>
            <a:ext cx="3346076" cy="4962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ts val="2000"/>
              </a:lnSpc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When you just have a few sentences of type and supporting photos. 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47D220DB-753D-9009-E3B2-968BCB126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600" y="948209"/>
            <a:ext cx="3695700" cy="4678080"/>
          </a:xfrm>
          <a:prstGeom prst="rect">
            <a:avLst/>
          </a:prstGeom>
        </p:spPr>
      </p:pic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93BAF3BA-506C-CEDE-31A8-0E2F7E862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594" y="948210"/>
            <a:ext cx="2705674" cy="2175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43DA5-5C9F-C799-B890-61FDCC674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B2AFD80-10E1-6FE8-0BA3-7DB5BD0EF3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37365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+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53C0E95-F19E-0ED7-FE2B-237DA02AA1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981200"/>
            <a:ext cx="3346076" cy="4962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ts val="2000"/>
              </a:lnSpc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When you just have a few sentences of type and supporting photos. 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6A70B9E-D366-36CB-4835-845ACD985BF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67300" y="922229"/>
            <a:ext cx="6477000" cy="4710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05165-68F7-9306-9E47-08C7A533D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D5A6C40-BA77-05F7-4448-95E3A5B805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967715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+1_Photo_B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53C0E95-F19E-0ED7-FE2B-237DA02AA1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981200"/>
            <a:ext cx="3346076" cy="4962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ts val="2000"/>
              </a:lnSpc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When you just have a few sentences of type and supporting photos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6A70B9E-D366-36CB-4835-845ACD985BF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29200" y="922229"/>
            <a:ext cx="6527800" cy="4710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3F49A-017D-C885-C56A-C3FBB74B0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3" y="722843"/>
            <a:ext cx="363251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>
                <a:effectLst/>
              </a:rPr>
              <a:t>Title Goes Here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0B97B73-9848-B399-89CA-F3A8272EAD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632517" cy="22570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1000" b="1" i="0" kern="1200" cap="all" spc="300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10151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Lar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4A0CF84-1941-A496-4DFE-6EDA7D9D7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3949" y="1762728"/>
            <a:ext cx="10434623" cy="18466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Sometimes you need to add a meaningful yet concise quote.”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F2F86F6-216C-D721-7244-AE3BBA0609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3950" y="4231608"/>
            <a:ext cx="4554537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Title, Company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36A723C-C15E-DD81-7189-CFA5D70243A9}"/>
              </a:ext>
            </a:extLst>
          </p:cNvPr>
          <p:cNvSpPr txBox="1">
            <a:spLocks/>
          </p:cNvSpPr>
          <p:nvPr userDrawn="1"/>
        </p:nvSpPr>
        <p:spPr>
          <a:xfrm>
            <a:off x="647700" y="1762728"/>
            <a:ext cx="450695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C0EDD-AC36-F914-366E-69D6F90EE13C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23E1B07-F9BB-2FA8-4DF6-A285A2B35D36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1BB2CD-DBED-9BF2-22EE-06847388DA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7FCFF33-D049-FF15-5CC0-4097F2EF3B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928995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_People_1_Per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7881F8F-A8EB-2813-47A6-219B2122F6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063" y="948837"/>
            <a:ext cx="3467100" cy="118128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4400" b="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</a:t>
            </a:r>
          </a:p>
          <a:p>
            <a:pPr lvl="0"/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CE64FB-25EE-A414-B066-FC99784E85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2916936"/>
            <a:ext cx="4648200" cy="254807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Cras sit integer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Magna in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Netus</a:t>
            </a:r>
            <a:r>
              <a:rPr lang="en-US"/>
              <a:t> diam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proin</a:t>
            </a:r>
            <a:r>
              <a:rPr lang="en-US"/>
              <a:t> fermentum </a:t>
            </a:r>
            <a:r>
              <a:rPr lang="en-US" err="1"/>
              <a:t>egestas</a:t>
            </a:r>
            <a:r>
              <a:rPr lang="en-US"/>
              <a:t> et </a:t>
            </a:r>
            <a:r>
              <a:rPr lang="en-US" err="1"/>
              <a:t>quis</a:t>
            </a:r>
            <a:r>
              <a:rPr lang="en-US"/>
              <a:t>.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2343B4A-3451-DAED-5CA3-845DCEF78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063" y="2406797"/>
            <a:ext cx="46482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3F3B94-3699-B384-69C0-18FFCB0A6F0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2952" y="0"/>
            <a:ext cx="609904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24673-46D9-F66F-D8AA-1868CFC21AC5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560B1A1-7081-6436-518E-306A74CAA7C5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BAD15E-B7C3-EF9C-7FB3-73E703417C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833662F-D4EC-7E5B-F24F-AC7D0C84BF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49965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_People_1_Person_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CE64FB-25EE-A414-B066-FC99784E85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2916936"/>
            <a:ext cx="4648200" cy="254807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Cras sit integer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Magna in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Netus</a:t>
            </a:r>
            <a:r>
              <a:rPr lang="en-US"/>
              <a:t> diam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proin</a:t>
            </a:r>
            <a:r>
              <a:rPr lang="en-US"/>
              <a:t> fermentum </a:t>
            </a:r>
            <a:r>
              <a:rPr lang="en-US" err="1"/>
              <a:t>egestas</a:t>
            </a:r>
            <a:r>
              <a:rPr lang="en-US"/>
              <a:t> et </a:t>
            </a:r>
            <a:r>
              <a:rPr lang="en-US" err="1"/>
              <a:t>quis</a:t>
            </a:r>
            <a:r>
              <a:rPr lang="en-US"/>
              <a:t>.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3F3B94-3699-B384-69C0-18FFCB0A6F0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2952" y="0"/>
            <a:ext cx="609904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F33CF80-FFEB-A0A3-96C3-70C36A76E5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063" y="948837"/>
            <a:ext cx="3467100" cy="118128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4400" b="0" i="0" spc="0">
                <a:gradFill>
                  <a:gsLst>
                    <a:gs pos="0">
                      <a:schemeClr val="accent4"/>
                    </a:gs>
                    <a:gs pos="69000">
                      <a:schemeClr val="accent5"/>
                    </a:gs>
                    <a:gs pos="99000">
                      <a:schemeClr val="accent3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</a:t>
            </a:r>
          </a:p>
          <a:p>
            <a:pPr lvl="0"/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8993B1-0A80-3A00-9ABA-D943C84F94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063" y="2406797"/>
            <a:ext cx="46482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E8781-CC1D-4C98-DC9D-E92211A0FF40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B90660-EDDB-AFF8-F760-00811B862BF3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6D463D-6B94-0B73-6941-3200405EB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FB280B8-B919-4994-C32C-9E2358C40D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063" y="419100"/>
            <a:ext cx="3725862" cy="22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000" b="1" cap="all" spc="3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9575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_People_2_Peo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7881F8F-A8EB-2813-47A6-219B2122F6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74" y="3881872"/>
            <a:ext cx="3467100" cy="5643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3600" b="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CE64FB-25EE-A414-B066-FC99784E85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074" y="4890116"/>
            <a:ext cx="4648200" cy="126566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2343B4A-3451-DAED-5CA3-845DCEF78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74" y="4533715"/>
            <a:ext cx="46482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D059CF42-DE64-D215-F33D-AEF5AC07DB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6099048" cy="365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C498510-4A43-03CD-36C1-2A8353B4C5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43700" y="3881872"/>
            <a:ext cx="3467100" cy="56432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4600"/>
              </a:lnSpc>
              <a:spcBef>
                <a:spcPts val="0"/>
              </a:spcBef>
              <a:defRPr sz="3600" b="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>
                <a:effectLst/>
              </a:rPr>
              <a:t>Name </a:t>
            </a:r>
            <a:r>
              <a:rPr lang="en-US" err="1">
                <a:effectLst/>
              </a:rPr>
              <a:t>Lastname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A836C28-DF9E-9EF6-F137-8474B6C084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43700" y="4890116"/>
            <a:ext cx="4648200" cy="126566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Leo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Venenatis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netus</a:t>
            </a:r>
            <a:r>
              <a:rPr lang="en-US"/>
              <a:t> magna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Eros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at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 Leo dui </a:t>
            </a:r>
            <a:r>
              <a:rPr lang="en-US" err="1"/>
              <a:t>sapien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A7FE39D-9B2F-3A82-4481-DEBB420622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43700" y="4533715"/>
            <a:ext cx="4648200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8A42E0B9-1EB1-1EAF-142C-C1A8686CF7F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0" y="0"/>
            <a:ext cx="6099048" cy="365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1168C-27E6-70A9-36C3-AE546E841C2A}"/>
              </a:ext>
            </a:extLst>
          </p:cNvPr>
          <p:cNvSpPr txBox="1"/>
          <p:nvPr userDrawn="1"/>
        </p:nvSpPr>
        <p:spPr>
          <a:xfrm>
            <a:off x="9539519" y="6406591"/>
            <a:ext cx="1723301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>
                <a:solidFill>
                  <a:srgbClr val="010000"/>
                </a:solidFill>
              </a:rPr>
              <a:t>EPAM Proprietary &amp; Confidential.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D8F7163-12E6-F27D-EEBA-98BF26708D37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A8FDC3-1268-C24A-5234-3DDF83EB1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8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15.xml"/><Relationship Id="rId47" Type="http://schemas.openxmlformats.org/officeDocument/2006/relationships/slideLayout" Target="../slideLayouts/slideLayout120.xml"/><Relationship Id="rId63" Type="http://schemas.openxmlformats.org/officeDocument/2006/relationships/slideLayout" Target="../slideLayouts/slideLayout136.xml"/><Relationship Id="rId68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32" Type="http://schemas.openxmlformats.org/officeDocument/2006/relationships/slideLayout" Target="../slideLayouts/slideLayout105.xml"/><Relationship Id="rId37" Type="http://schemas.openxmlformats.org/officeDocument/2006/relationships/slideLayout" Target="../slideLayouts/slideLayout110.xml"/><Relationship Id="rId40" Type="http://schemas.openxmlformats.org/officeDocument/2006/relationships/slideLayout" Target="../slideLayouts/slideLayout113.xml"/><Relationship Id="rId45" Type="http://schemas.openxmlformats.org/officeDocument/2006/relationships/slideLayout" Target="../slideLayouts/slideLayout118.xml"/><Relationship Id="rId53" Type="http://schemas.openxmlformats.org/officeDocument/2006/relationships/slideLayout" Target="../slideLayouts/slideLayout126.xml"/><Relationship Id="rId58" Type="http://schemas.openxmlformats.org/officeDocument/2006/relationships/slideLayout" Target="../slideLayouts/slideLayout131.xml"/><Relationship Id="rId66" Type="http://schemas.openxmlformats.org/officeDocument/2006/relationships/slideLayout" Target="../slideLayouts/slideLayout139.xml"/><Relationship Id="rId74" Type="http://schemas.openxmlformats.org/officeDocument/2006/relationships/theme" Target="../theme/theme2.xml"/><Relationship Id="rId5" Type="http://schemas.openxmlformats.org/officeDocument/2006/relationships/slideLayout" Target="../slideLayouts/slideLayout78.xml"/><Relationship Id="rId61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100.xml"/><Relationship Id="rId30" Type="http://schemas.openxmlformats.org/officeDocument/2006/relationships/slideLayout" Target="../slideLayouts/slideLayout103.xml"/><Relationship Id="rId35" Type="http://schemas.openxmlformats.org/officeDocument/2006/relationships/slideLayout" Target="../slideLayouts/slideLayout108.xml"/><Relationship Id="rId43" Type="http://schemas.openxmlformats.org/officeDocument/2006/relationships/slideLayout" Target="../slideLayouts/slideLayout116.xml"/><Relationship Id="rId48" Type="http://schemas.openxmlformats.org/officeDocument/2006/relationships/slideLayout" Target="../slideLayouts/slideLayout121.xml"/><Relationship Id="rId56" Type="http://schemas.openxmlformats.org/officeDocument/2006/relationships/slideLayout" Target="../slideLayouts/slideLayout129.xml"/><Relationship Id="rId64" Type="http://schemas.openxmlformats.org/officeDocument/2006/relationships/slideLayout" Target="../slideLayouts/slideLayout137.xml"/><Relationship Id="rId69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81.xml"/><Relationship Id="rId51" Type="http://schemas.openxmlformats.org/officeDocument/2006/relationships/slideLayout" Target="../slideLayouts/slideLayout124.xml"/><Relationship Id="rId7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33" Type="http://schemas.openxmlformats.org/officeDocument/2006/relationships/slideLayout" Target="../slideLayouts/slideLayout106.xml"/><Relationship Id="rId38" Type="http://schemas.openxmlformats.org/officeDocument/2006/relationships/slideLayout" Target="../slideLayouts/slideLayout111.xml"/><Relationship Id="rId46" Type="http://schemas.openxmlformats.org/officeDocument/2006/relationships/slideLayout" Target="../slideLayouts/slideLayout119.xml"/><Relationship Id="rId59" Type="http://schemas.openxmlformats.org/officeDocument/2006/relationships/slideLayout" Target="../slideLayouts/slideLayout132.xml"/><Relationship Id="rId67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93.xml"/><Relationship Id="rId41" Type="http://schemas.openxmlformats.org/officeDocument/2006/relationships/slideLayout" Target="../slideLayouts/slideLayout114.xml"/><Relationship Id="rId54" Type="http://schemas.openxmlformats.org/officeDocument/2006/relationships/slideLayout" Target="../slideLayouts/slideLayout127.xml"/><Relationship Id="rId62" Type="http://schemas.openxmlformats.org/officeDocument/2006/relationships/slideLayout" Target="../slideLayouts/slideLayout135.xml"/><Relationship Id="rId70" Type="http://schemas.openxmlformats.org/officeDocument/2006/relationships/slideLayout" Target="../slideLayouts/slideLayout143.xml"/><Relationship Id="rId75" Type="http://schemas.openxmlformats.org/officeDocument/2006/relationships/image" Target="../media/image1.emf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101.xml"/><Relationship Id="rId36" Type="http://schemas.openxmlformats.org/officeDocument/2006/relationships/slideLayout" Target="../slideLayouts/slideLayout109.xml"/><Relationship Id="rId49" Type="http://schemas.openxmlformats.org/officeDocument/2006/relationships/slideLayout" Target="../slideLayouts/slideLayout122.xml"/><Relationship Id="rId57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104.xml"/><Relationship Id="rId44" Type="http://schemas.openxmlformats.org/officeDocument/2006/relationships/slideLayout" Target="../slideLayouts/slideLayout117.xml"/><Relationship Id="rId52" Type="http://schemas.openxmlformats.org/officeDocument/2006/relationships/slideLayout" Target="../slideLayouts/slideLayout125.xml"/><Relationship Id="rId60" Type="http://schemas.openxmlformats.org/officeDocument/2006/relationships/slideLayout" Target="../slideLayouts/slideLayout133.xml"/><Relationship Id="rId65" Type="http://schemas.openxmlformats.org/officeDocument/2006/relationships/slideLayout" Target="../slideLayouts/slideLayout138.xml"/><Relationship Id="rId7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9" Type="http://schemas.openxmlformats.org/officeDocument/2006/relationships/slideLayout" Target="../slideLayouts/slideLayout112.xml"/><Relationship Id="rId34" Type="http://schemas.openxmlformats.org/officeDocument/2006/relationships/slideLayout" Target="../slideLayouts/slideLayout107.xml"/><Relationship Id="rId50" Type="http://schemas.openxmlformats.org/officeDocument/2006/relationships/slideLayout" Target="../slideLayouts/slideLayout123.xml"/><Relationship Id="rId55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80.xml"/><Relationship Id="rId71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D5DDA9FD-D621-0134-9699-89AED709AC96}"/>
              </a:ext>
            </a:extLst>
          </p:cNvPr>
          <p:cNvSpPr txBox="1"/>
          <p:nvPr userDrawn="1"/>
        </p:nvSpPr>
        <p:spPr>
          <a:xfrm>
            <a:off x="4429760" y="-5384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 err="1">
              <a:ea typeface="Human Sans" charset="0"/>
              <a:cs typeface="Human San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B80E9-585F-C9B1-8576-376264F29854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05241D2-DD60-6811-5E6D-C8C5BC3FBCBF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FAF5EB5-8EED-D1BB-C0DC-9C6119D2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880646"/>
            <a:ext cx="1092993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470F6-1A75-436F-5B3A-ECBBB5282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9" y="1726856"/>
            <a:ext cx="10929937" cy="44834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64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200" b="1" i="0" kern="1200" spc="0" dirty="0">
          <a:solidFill>
            <a:schemeClr val="tx1"/>
          </a:solidFill>
          <a:effectLst/>
          <a:latin typeface="+mj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lang="en-US" sz="1400" b="0" i="0" kern="1200" dirty="0">
          <a:solidFill>
            <a:schemeClr val="accent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lang="en-US" sz="1400" b="0" i="0" kern="1200" dirty="0" smtClean="0">
          <a:solidFill>
            <a:schemeClr val="tx1"/>
          </a:solidFill>
          <a:latin typeface="+mn-lt"/>
          <a:ea typeface="Human Sans" charset="0"/>
          <a:cs typeface="Calibri" panose="020F0502020204030204" pitchFamily="34" charset="0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Courier New" panose="02070309020205020404" pitchFamily="49" charset="0"/>
        <a:buChar char="o"/>
        <a:defRPr lang="en-US" sz="1200" b="0" i="0" kern="1200" dirty="0" smtClean="0">
          <a:solidFill>
            <a:schemeClr val="tx1"/>
          </a:solidFill>
          <a:latin typeface="+mn-lt"/>
          <a:ea typeface="Human Sans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5">
          <p15:clr>
            <a:srgbClr val="F26B43"/>
          </p15:clr>
        </p15:guide>
        <p15:guide id="3" pos="7280">
          <p15:clr>
            <a:srgbClr val="F26B43"/>
          </p15:clr>
        </p15:guide>
        <p15:guide id="4" orient="horz" pos="3912">
          <p15:clr>
            <a:srgbClr val="F26B43"/>
          </p15:clr>
        </p15:guide>
        <p15:guide id="12" orient="horz" pos="768">
          <p15:clr>
            <a:srgbClr val="F26B43"/>
          </p15:clr>
        </p15:guide>
        <p15:guide id="13" pos="830">
          <p15:clr>
            <a:srgbClr val="F26B43"/>
          </p15:clr>
        </p15:guide>
        <p15:guide id="14" pos="984">
          <p15:clr>
            <a:srgbClr val="F26B43"/>
          </p15:clr>
        </p15:guide>
        <p15:guide id="15" pos="1416">
          <p15:clr>
            <a:srgbClr val="F26B43"/>
          </p15:clr>
        </p15:guide>
        <p15:guide id="16" pos="1568">
          <p15:clr>
            <a:srgbClr val="F26B43"/>
          </p15:clr>
        </p15:guide>
        <p15:guide id="17" pos="2004">
          <p15:clr>
            <a:srgbClr val="F26B43"/>
          </p15:clr>
        </p15:guide>
        <p15:guide id="18" pos="2156">
          <p15:clr>
            <a:srgbClr val="F26B43"/>
          </p15:clr>
        </p15:guide>
        <p15:guide id="19" pos="2589">
          <p15:clr>
            <a:srgbClr val="F26B43"/>
          </p15:clr>
        </p15:guide>
        <p15:guide id="20" pos="2742">
          <p15:clr>
            <a:srgbClr val="F26B43"/>
          </p15:clr>
        </p15:guide>
        <p15:guide id="21" pos="3168">
          <p15:clr>
            <a:srgbClr val="F26B43"/>
          </p15:clr>
        </p15:guide>
        <p15:guide id="22" pos="3326">
          <p15:clr>
            <a:srgbClr val="F26B43"/>
          </p15:clr>
        </p15:guide>
        <p15:guide id="23" pos="3762">
          <p15:clr>
            <a:srgbClr val="F26B43"/>
          </p15:clr>
        </p15:guide>
        <p15:guide id="24" pos="3912">
          <p15:clr>
            <a:srgbClr val="F26B43"/>
          </p15:clr>
        </p15:guide>
        <p15:guide id="25" pos="4346">
          <p15:clr>
            <a:srgbClr val="F26B43"/>
          </p15:clr>
        </p15:guide>
        <p15:guide id="26" pos="4500">
          <p15:clr>
            <a:srgbClr val="F26B43"/>
          </p15:clr>
        </p15:guide>
        <p15:guide id="27" pos="4934">
          <p15:clr>
            <a:srgbClr val="F26B43"/>
          </p15:clr>
        </p15:guide>
        <p15:guide id="28" pos="5086">
          <p15:clr>
            <a:srgbClr val="F26B43"/>
          </p15:clr>
        </p15:guide>
        <p15:guide id="29" pos="5520">
          <p15:clr>
            <a:srgbClr val="F26B43"/>
          </p15:clr>
        </p15:guide>
        <p15:guide id="30" pos="5674">
          <p15:clr>
            <a:srgbClr val="F26B43"/>
          </p15:clr>
        </p15:guide>
        <p15:guide id="31" pos="6108">
          <p15:clr>
            <a:srgbClr val="F26B43"/>
          </p15:clr>
        </p15:guide>
        <p15:guide id="32" pos="6262">
          <p15:clr>
            <a:srgbClr val="F26B43"/>
          </p15:clr>
        </p15:guide>
        <p15:guide id="33" pos="6692">
          <p15:clr>
            <a:srgbClr val="F26B43"/>
          </p15:clr>
        </p15:guide>
        <p15:guide id="34" pos="6846">
          <p15:clr>
            <a:srgbClr val="F26B43"/>
          </p15:clr>
        </p15:guide>
        <p15:guide id="35" orient="horz" pos="984">
          <p15:clr>
            <a:srgbClr val="F26B43"/>
          </p15:clr>
        </p15:guide>
        <p15:guide id="36" orient="horz" pos="4128">
          <p15:clr>
            <a:srgbClr val="F26B43"/>
          </p15:clr>
        </p15:guide>
        <p15:guide id="37" orient="horz" pos="1080">
          <p15:clr>
            <a:srgbClr val="F26B43"/>
          </p15:clr>
        </p15:guide>
        <p15:guide id="38" orient="horz" pos="1248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D5DDA9FD-D621-0134-9699-89AED709AC96}"/>
              </a:ext>
            </a:extLst>
          </p:cNvPr>
          <p:cNvSpPr txBox="1"/>
          <p:nvPr userDrawn="1"/>
        </p:nvSpPr>
        <p:spPr>
          <a:xfrm>
            <a:off x="4429760" y="-5384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 err="1">
              <a:ea typeface="Human Sans" charset="0"/>
              <a:cs typeface="Human San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B80E9-585F-C9B1-8576-376264F29854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6413450"/>
            <a:ext cx="497433" cy="18288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05241D2-DD60-6811-5E6D-C8C5BC3FBCBF}"/>
              </a:ext>
            </a:extLst>
          </p:cNvPr>
          <p:cNvSpPr txBox="1">
            <a:spLocks/>
          </p:cNvSpPr>
          <p:nvPr userDrawn="1"/>
        </p:nvSpPr>
        <p:spPr>
          <a:xfrm>
            <a:off x="11315641" y="6406591"/>
            <a:ext cx="242932" cy="2189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r">
              <a:defRPr kumimoji="0" sz="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07FA7470-6506-4B71-AD87-6F7FA0DD0168}" type="slidenum">
              <a:rPr lang="en-US" sz="800" smtClean="0">
                <a:solidFill>
                  <a:srgbClr val="010000"/>
                </a:solidFill>
              </a:rPr>
              <a:pPr lvl="0"/>
              <a:t>‹#›</a:t>
            </a:fld>
            <a:endParaRPr lang="en-US" sz="1000">
              <a:solidFill>
                <a:srgbClr val="010000"/>
              </a:solidFill>
            </a:endParaRP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FAF5EB5-8EED-D1BB-C0DC-9C6119D2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880646"/>
            <a:ext cx="10929937" cy="3385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470F6-1A75-436F-5B3A-ECBBB5282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9" y="1726856"/>
            <a:ext cx="10929937" cy="44834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290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  <p:sldLayoutId id="2147483777" r:id="rId43"/>
    <p:sldLayoutId id="2147483778" r:id="rId44"/>
    <p:sldLayoutId id="2147483779" r:id="rId45"/>
    <p:sldLayoutId id="2147483780" r:id="rId46"/>
    <p:sldLayoutId id="2147483781" r:id="rId47"/>
    <p:sldLayoutId id="2147483782" r:id="rId48"/>
    <p:sldLayoutId id="2147483783" r:id="rId49"/>
    <p:sldLayoutId id="2147483784" r:id="rId50"/>
    <p:sldLayoutId id="2147483785" r:id="rId51"/>
    <p:sldLayoutId id="2147483786" r:id="rId52"/>
    <p:sldLayoutId id="2147483787" r:id="rId53"/>
    <p:sldLayoutId id="2147483788" r:id="rId54"/>
    <p:sldLayoutId id="2147483789" r:id="rId55"/>
    <p:sldLayoutId id="2147483790" r:id="rId56"/>
    <p:sldLayoutId id="2147483791" r:id="rId57"/>
    <p:sldLayoutId id="2147483792" r:id="rId58"/>
    <p:sldLayoutId id="2147483793" r:id="rId59"/>
    <p:sldLayoutId id="2147483794" r:id="rId60"/>
    <p:sldLayoutId id="2147483795" r:id="rId61"/>
    <p:sldLayoutId id="2147483796" r:id="rId62"/>
    <p:sldLayoutId id="2147483797" r:id="rId63"/>
    <p:sldLayoutId id="2147483798" r:id="rId64"/>
    <p:sldLayoutId id="2147483799" r:id="rId65"/>
    <p:sldLayoutId id="2147483800" r:id="rId66"/>
    <p:sldLayoutId id="2147483801" r:id="rId67"/>
    <p:sldLayoutId id="2147483802" r:id="rId68"/>
    <p:sldLayoutId id="2147483803" r:id="rId69"/>
    <p:sldLayoutId id="2147483804" r:id="rId70"/>
    <p:sldLayoutId id="2147483805" r:id="rId71"/>
    <p:sldLayoutId id="2147483806" r:id="rId72"/>
    <p:sldLayoutId id="2147483807" r:id="rId7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200" b="1" i="0" kern="1200" spc="0" dirty="0">
          <a:solidFill>
            <a:schemeClr val="tx1"/>
          </a:solidFill>
          <a:effectLst/>
          <a:latin typeface="+mj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lang="en-US" sz="1400" b="0" i="0" kern="1200" dirty="0">
          <a:solidFill>
            <a:schemeClr val="accent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lang="en-US" sz="1400" b="0" i="0" kern="1200" dirty="0" smtClean="0">
          <a:solidFill>
            <a:schemeClr val="tx1"/>
          </a:solidFill>
          <a:latin typeface="+mn-lt"/>
          <a:ea typeface="Human Sans" charset="0"/>
          <a:cs typeface="Calibri" panose="020F0502020204030204" pitchFamily="34" charset="0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Courier New" panose="02070309020205020404" pitchFamily="49" charset="0"/>
        <a:buChar char="o"/>
        <a:defRPr lang="en-US" sz="1200" b="0" i="0" kern="1200" dirty="0" smtClean="0">
          <a:solidFill>
            <a:schemeClr val="tx1"/>
          </a:solidFill>
          <a:latin typeface="+mn-lt"/>
          <a:ea typeface="Human Sans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5">
          <p15:clr>
            <a:srgbClr val="F26B43"/>
          </p15:clr>
        </p15:guide>
        <p15:guide id="3" pos="7280">
          <p15:clr>
            <a:srgbClr val="F26B43"/>
          </p15:clr>
        </p15:guide>
        <p15:guide id="4" orient="horz" pos="3912">
          <p15:clr>
            <a:srgbClr val="F26B43"/>
          </p15:clr>
        </p15:guide>
        <p15:guide id="12" orient="horz" pos="768">
          <p15:clr>
            <a:srgbClr val="F26B43"/>
          </p15:clr>
        </p15:guide>
        <p15:guide id="13" pos="830">
          <p15:clr>
            <a:srgbClr val="F26B43"/>
          </p15:clr>
        </p15:guide>
        <p15:guide id="14" pos="984">
          <p15:clr>
            <a:srgbClr val="F26B43"/>
          </p15:clr>
        </p15:guide>
        <p15:guide id="15" pos="1416">
          <p15:clr>
            <a:srgbClr val="F26B43"/>
          </p15:clr>
        </p15:guide>
        <p15:guide id="16" pos="1568">
          <p15:clr>
            <a:srgbClr val="F26B43"/>
          </p15:clr>
        </p15:guide>
        <p15:guide id="17" pos="2004">
          <p15:clr>
            <a:srgbClr val="F26B43"/>
          </p15:clr>
        </p15:guide>
        <p15:guide id="18" pos="2156">
          <p15:clr>
            <a:srgbClr val="F26B43"/>
          </p15:clr>
        </p15:guide>
        <p15:guide id="19" pos="2589">
          <p15:clr>
            <a:srgbClr val="F26B43"/>
          </p15:clr>
        </p15:guide>
        <p15:guide id="20" pos="2742">
          <p15:clr>
            <a:srgbClr val="F26B43"/>
          </p15:clr>
        </p15:guide>
        <p15:guide id="21" pos="3168">
          <p15:clr>
            <a:srgbClr val="F26B43"/>
          </p15:clr>
        </p15:guide>
        <p15:guide id="22" pos="3326">
          <p15:clr>
            <a:srgbClr val="F26B43"/>
          </p15:clr>
        </p15:guide>
        <p15:guide id="23" pos="3762">
          <p15:clr>
            <a:srgbClr val="F26B43"/>
          </p15:clr>
        </p15:guide>
        <p15:guide id="24" pos="3912">
          <p15:clr>
            <a:srgbClr val="F26B43"/>
          </p15:clr>
        </p15:guide>
        <p15:guide id="25" pos="4346">
          <p15:clr>
            <a:srgbClr val="F26B43"/>
          </p15:clr>
        </p15:guide>
        <p15:guide id="26" pos="4500">
          <p15:clr>
            <a:srgbClr val="F26B43"/>
          </p15:clr>
        </p15:guide>
        <p15:guide id="27" pos="4934">
          <p15:clr>
            <a:srgbClr val="F26B43"/>
          </p15:clr>
        </p15:guide>
        <p15:guide id="28" pos="5086">
          <p15:clr>
            <a:srgbClr val="F26B43"/>
          </p15:clr>
        </p15:guide>
        <p15:guide id="29" pos="5520">
          <p15:clr>
            <a:srgbClr val="F26B43"/>
          </p15:clr>
        </p15:guide>
        <p15:guide id="30" pos="5674">
          <p15:clr>
            <a:srgbClr val="F26B43"/>
          </p15:clr>
        </p15:guide>
        <p15:guide id="31" pos="6108">
          <p15:clr>
            <a:srgbClr val="F26B43"/>
          </p15:clr>
        </p15:guide>
        <p15:guide id="32" pos="6262">
          <p15:clr>
            <a:srgbClr val="F26B43"/>
          </p15:clr>
        </p15:guide>
        <p15:guide id="33" pos="6692">
          <p15:clr>
            <a:srgbClr val="F26B43"/>
          </p15:clr>
        </p15:guide>
        <p15:guide id="34" pos="6846">
          <p15:clr>
            <a:srgbClr val="F26B43"/>
          </p15:clr>
        </p15:guide>
        <p15:guide id="35" orient="horz" pos="984">
          <p15:clr>
            <a:srgbClr val="F26B43"/>
          </p15:clr>
        </p15:guide>
        <p15:guide id="36" orient="horz" pos="4128">
          <p15:clr>
            <a:srgbClr val="F26B43"/>
          </p15:clr>
        </p15:guide>
        <p15:guide id="37" orient="horz" pos="1080">
          <p15:clr>
            <a:srgbClr val="F26B43"/>
          </p15:clr>
        </p15:guide>
        <p15:guide id="38" orient="horz" pos="1248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1CFFA43-0DA9-4711-990C-986155345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073" y="4274928"/>
            <a:ext cx="9908726" cy="1471044"/>
          </a:xfrm>
        </p:spPr>
        <p:txBody>
          <a:bodyPr/>
          <a:lstStyle/>
          <a:p>
            <a:r>
              <a:rPr lang="en-GB" dirty="0"/>
              <a:t>Jeff Danforth (IMF)</a:t>
            </a:r>
          </a:p>
          <a:p>
            <a:r>
              <a:rPr lang="en-GB" dirty="0"/>
              <a:t>Maksim Samusenka (EPAM)</a:t>
            </a:r>
          </a:p>
          <a:p>
            <a:r>
              <a:rPr lang="en-GB" dirty="0"/>
              <a:t>12th SDMX Experts Workshop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D7FC0CD-D28C-B94E-38C8-21950A2FF0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073" y="6031150"/>
            <a:ext cx="6489700" cy="200055"/>
          </a:xfrm>
        </p:spPr>
        <p:txBody>
          <a:bodyPr/>
          <a:lstStyle/>
          <a:p>
            <a:r>
              <a:rPr lang="en-US" dirty="0"/>
              <a:t>OCTOBER 2024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FBFF413-9C9D-6973-5C8C-00B6CB14D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073" y="1653938"/>
            <a:ext cx="9917353" cy="2111091"/>
          </a:xfrm>
        </p:spPr>
        <p:txBody>
          <a:bodyPr/>
          <a:lstStyle/>
          <a:p>
            <a:r>
              <a:rPr lang="en-US" sz="8000" dirty="0">
                <a:ea typeface="Human Sans" charset="0"/>
                <a:cs typeface="Human Sans" charset="0"/>
              </a:rPr>
              <a:t>Using </a:t>
            </a:r>
            <a:r>
              <a:rPr lang="en-US" sz="8000" dirty="0" err="1">
                <a:ea typeface="Human Sans" charset="0"/>
                <a:cs typeface="Human Sans" charset="0"/>
              </a:rPr>
              <a:t>GenAI</a:t>
            </a:r>
            <a:r>
              <a:rPr lang="en-US" sz="8000" dirty="0">
                <a:ea typeface="Human Sans" charset="0"/>
                <a:cs typeface="Human Sans" charset="0"/>
              </a:rPr>
              <a:t> in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gradFill>
                  <a:gsLst>
                    <a:gs pos="0">
                      <a:schemeClr val="accent3"/>
                    </a:gs>
                    <a:gs pos="73000">
                      <a:schemeClr val="accent2"/>
                    </a:gs>
                    <a:gs pos="100000">
                      <a:schemeClr val="accent4"/>
                    </a:gs>
                  </a:gsLst>
                  <a:lin ang="12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SDMX Data Modeling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3F984F-0EC7-59F3-7A19-A00D2F8262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4668" y="2820541"/>
            <a:ext cx="4487332" cy="403745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982ABD8-7A33-1B04-EB15-9B9C277F3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2333" y="588154"/>
            <a:ext cx="484751" cy="4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8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EBC81-36A5-A825-8EFF-DE9CFDA1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4" y="1350512"/>
            <a:ext cx="3594735" cy="923330"/>
          </a:xfrm>
        </p:spPr>
        <p:txBody>
          <a:bodyPr wrap="square" lIns="0" tIns="0" rIns="0" bIns="0">
            <a:normAutofit/>
          </a:bodyPr>
          <a:lstStyle/>
          <a:p>
            <a:r>
              <a:rPr lang="en-US" b="0" i="0" kern="12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533BE2-723C-097F-58D4-E42798CA7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6051" y="1542286"/>
            <a:ext cx="498928" cy="307777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01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2A75413-C186-7E6B-8719-F45556A222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6051" y="2235353"/>
            <a:ext cx="498928" cy="307777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02</a:t>
            </a: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8FD133A-9A7A-A297-ACC2-D1A39C2E5D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6051" y="2918259"/>
            <a:ext cx="498928" cy="307777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03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AE436-A590-664E-D22F-5420CA2AAE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98342" y="1542286"/>
            <a:ext cx="6245958" cy="307777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dirty="0">
                <a:solidFill>
                  <a:srgbClr val="060606"/>
                </a:solidFill>
                <a:latin typeface="Calibri Light"/>
                <a:ea typeface="Calibri Light"/>
                <a:cs typeface="Calibri Light"/>
              </a:rPr>
              <a:t>Problem and Solution Approach (5 min)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44B02-385C-69CD-FBD8-18A061395FA1}"/>
              </a:ext>
            </a:extLst>
          </p:cNvPr>
          <p:cNvSpPr txBox="1"/>
          <p:nvPr/>
        </p:nvSpPr>
        <p:spPr>
          <a:xfrm>
            <a:off x="5298342" y="2235353"/>
            <a:ext cx="624595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"/>
                <a:cs typeface="Calibri"/>
              </a:rPr>
              <a:t>Demo (</a:t>
            </a:r>
            <a:r>
              <a:rPr lang="en-US" sz="48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5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"/>
                <a:cs typeface="Calibri"/>
              </a:rPr>
              <a:t> min)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Calibri Light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9FF3659-7347-A535-CC7B-69E9862932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98342" y="2918259"/>
            <a:ext cx="6245958" cy="307777"/>
          </a:xfrm>
        </p:spPr>
        <p:txBody>
          <a:bodyPr/>
          <a:lstStyle/>
          <a:p>
            <a:r>
              <a:rPr lang="en-US" dirty="0"/>
              <a:t>Next Steps (5 min)​</a:t>
            </a:r>
          </a:p>
        </p:txBody>
      </p:sp>
    </p:spTree>
    <p:extLst>
      <p:ext uri="{BB962C8B-B14F-4D97-AF65-F5344CB8AC3E}">
        <p14:creationId xmlns:p14="http://schemas.microsoft.com/office/powerpoint/2010/main" val="310996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BF6F-020A-2DDD-F31A-B979AE14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A1307-19C1-7ECE-9D88-8F395B3CD6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67BD5-D7DC-3119-6B3F-2FD8810BE82A}"/>
              </a:ext>
            </a:extLst>
          </p:cNvPr>
          <p:cNvSpPr txBox="1"/>
          <p:nvPr/>
        </p:nvSpPr>
        <p:spPr>
          <a:xfrm>
            <a:off x="627062" y="1529696"/>
            <a:ext cx="5213901" cy="175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i="1" dirty="0">
                <a:ea typeface="Human Sans" charset="0"/>
                <a:cs typeface="Human Sans" charset="0"/>
              </a:rPr>
              <a:t>I have a dataset in CSV and want it to be converted to SDMX.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i="1" dirty="0">
                <a:ea typeface="Human Sans" charset="0"/>
                <a:cs typeface="Human Sans" charset="0"/>
              </a:rPr>
              <a:t>Creating a meaningful and comprehensive set of structural artifacts could take significant amount of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A7853-1784-9C1F-583E-859CD7DFB4B6}"/>
              </a:ext>
            </a:extLst>
          </p:cNvPr>
          <p:cNvSpPr txBox="1"/>
          <p:nvPr/>
        </p:nvSpPr>
        <p:spPr>
          <a:xfrm>
            <a:off x="7197754" y="15687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endParaRPr lang="en-US" sz="1200" dirty="0" err="1">
              <a:ea typeface="Human Sans" charset="0"/>
              <a:cs typeface="Human San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112FA-05F3-1396-BF07-6A56F9808A61}"/>
              </a:ext>
            </a:extLst>
          </p:cNvPr>
          <p:cNvSpPr txBox="1"/>
          <p:nvPr/>
        </p:nvSpPr>
        <p:spPr>
          <a:xfrm>
            <a:off x="6760157" y="4207592"/>
            <a:ext cx="4529884" cy="13907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Key Principles</a:t>
            </a: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Use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GenAI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 to facilitate the process</a:t>
            </a:r>
            <a:endParaRPr lang="en-US" sz="1600" dirty="0">
              <a:ea typeface="Human Sans" charset="0"/>
              <a:cs typeface="Human Sans" charset="0"/>
            </a:endParaRP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a typeface="Human Sans" charset="0"/>
                <a:cs typeface="Human Sans" charset="0"/>
              </a:rPr>
              <a:t>Instruct it to approach a problem like a human</a:t>
            </a: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a typeface="Human Sans" charset="0"/>
                <a:cs typeface="Human Sans" charset="0"/>
              </a:rPr>
              <a:t>Every action is validated and explicitly approved by a human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42C09-8527-3B6F-40F6-22C18CE61A7C}"/>
              </a:ext>
            </a:extLst>
          </p:cNvPr>
          <p:cNvSpPr txBox="1"/>
          <p:nvPr/>
        </p:nvSpPr>
        <p:spPr>
          <a:xfrm>
            <a:off x="675969" y="4369998"/>
            <a:ext cx="5253621" cy="117994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600" i="1" dirty="0">
                <a:ea typeface="Human Sans" charset="0"/>
                <a:cs typeface="Human Sans" charset="0"/>
              </a:rPr>
              <a:t>Can </a:t>
            </a:r>
            <a:r>
              <a:rPr lang="en-US" sz="3600" i="1" dirty="0" err="1">
                <a:ea typeface="Human Sans" charset="0"/>
                <a:cs typeface="Human Sans" charset="0"/>
              </a:rPr>
              <a:t>GenAI</a:t>
            </a:r>
            <a:r>
              <a:rPr lang="en-US" sz="3600" i="1" dirty="0">
                <a:ea typeface="Human Sans" charset="0"/>
                <a:cs typeface="Human Sans" charset="0"/>
              </a:rPr>
              <a:t> help here?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67B458-837A-1329-6C38-40F43D9B6311}"/>
              </a:ext>
            </a:extLst>
          </p:cNvPr>
          <p:cNvSpPr txBox="1">
            <a:spLocks/>
          </p:cNvSpPr>
          <p:nvPr/>
        </p:nvSpPr>
        <p:spPr>
          <a:xfrm>
            <a:off x="6739268" y="741307"/>
            <a:ext cx="45593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i="0" kern="1200" spc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Solution Approach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F647F-63EC-0F25-FD76-4641EEB4A5F2}"/>
              </a:ext>
            </a:extLst>
          </p:cNvPr>
          <p:cNvSpPr txBox="1"/>
          <p:nvPr/>
        </p:nvSpPr>
        <p:spPr>
          <a:xfrm>
            <a:off x="6664390" y="1435655"/>
            <a:ext cx="5082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Implement a co-pilot like solution to create new or make changes to existing artifacts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12784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9644FD-B694-CEE5-846E-B52BD9E2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05CEC-F7C0-A41B-20E6-15BD53EDDD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5D527-6B02-21B7-7B4C-0E99B8BBDCD6}"/>
              </a:ext>
            </a:extLst>
          </p:cNvPr>
          <p:cNvSpPr txBox="1"/>
          <p:nvPr/>
        </p:nvSpPr>
        <p:spPr>
          <a:xfrm>
            <a:off x="710086" y="1382762"/>
            <a:ext cx="10929938" cy="509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Usability use-cases</a:t>
            </a:r>
          </a:p>
          <a:p>
            <a:pPr marL="628650" lvl="1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Integrate to Data Studio Application as an overlay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uman Sans" charset="0"/>
              <a:cs typeface="Human Sans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Productivity use-cases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Add-remove-modify operations on artifacts</a:t>
            </a:r>
          </a:p>
          <a:p>
            <a:pPr marL="1085850" lvl="2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000000"/>
                </a:solidFill>
                <a:latin typeface="Calibri"/>
                <a:ea typeface="Human Sans" charset="0"/>
                <a:cs typeface="Human Sans" charset="0"/>
              </a:rPr>
              <a:t>[Inside Concept Scheme] Please add a concept SCALE with default representation pointing to CL_SCALE</a:t>
            </a:r>
            <a:r>
              <a:rPr lang="en-US" dirty="0">
                <a:solidFill>
                  <a:srgbClr val="000000"/>
                </a:solidFill>
                <a:latin typeface="Calibri"/>
                <a:ea typeface="Human Sans" charset="0"/>
                <a:cs typeface="Human Sans" charset="0"/>
              </a:rPr>
              <a:t> </a:t>
            </a:r>
          </a:p>
          <a:p>
            <a:pPr marL="1085850" lvl="2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000000"/>
                </a:solidFill>
                <a:latin typeface="Calibri"/>
                <a:ea typeface="Human Sans" charset="0"/>
                <a:cs typeface="Human Sans" charset="0"/>
              </a:rPr>
              <a:t>[Inside DSD] Please change attachment level of attribute UNIT to timeseries</a:t>
            </a:r>
          </a:p>
          <a:p>
            <a:pPr marL="1085850" lvl="2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000000"/>
                </a:solidFill>
                <a:latin typeface="Calibri"/>
                <a:ea typeface="Human Sans" charset="0"/>
                <a:cs typeface="Human Sans" charset="0"/>
              </a:rPr>
              <a:t>[Inside Code List Listing] Please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create a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codelist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 with list of all world countries. Use country name for name, ISO3 code for ID, provide meaningful descriptions up to 10 words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uman Sans" charset="0"/>
              <a:cs typeface="Human Sans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Complex data modeling use-case</a:t>
            </a:r>
            <a:endParaRPr lang="en-US" dirty="0">
              <a:solidFill>
                <a:srgbClr val="000000"/>
              </a:solidFill>
              <a:latin typeface="Calibri"/>
              <a:ea typeface="Human Sans" charset="0"/>
              <a:cs typeface="Human Sans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uman Sans" charset="0"/>
                <a:cs typeface="Human Sans" charset="0"/>
              </a:rPr>
              <a:t>There are several tables, each contains a single data slice with statistical data. Create meaningful data structures to combine those slices into an SDMX hyper-cube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 err="1">
              <a:ea typeface="Human Sans" charset="0"/>
              <a:cs typeface="Huma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9395"/>
      </p:ext>
    </p:extLst>
  </p:cSld>
  <p:clrMapOvr>
    <a:masterClrMapping/>
  </p:clrMapOvr>
</p:sld>
</file>

<file path=ppt/theme/theme1.xml><?xml version="1.0" encoding="utf-8"?>
<a:theme xmlns:a="http://schemas.openxmlformats.org/drawingml/2006/main" name="EPAM Master Light 2023.1">
  <a:themeElements>
    <a:clrScheme name="EPAM Light Palette ">
      <a:dk1>
        <a:srgbClr val="000000"/>
      </a:dk1>
      <a:lt1>
        <a:srgbClr val="FFFFFF"/>
      </a:lt1>
      <a:dk2>
        <a:srgbClr val="A0A0A0"/>
      </a:dk2>
      <a:lt2>
        <a:srgbClr val="FBFAFA"/>
      </a:lt2>
      <a:accent1>
        <a:srgbClr val="060606"/>
      </a:accent1>
      <a:accent2>
        <a:srgbClr val="0047FF"/>
      </a:accent2>
      <a:accent3>
        <a:srgbClr val="0078C2"/>
      </a:accent3>
      <a:accent4>
        <a:srgbClr val="8353D2"/>
      </a:accent4>
      <a:accent5>
        <a:srgbClr val="0134BB"/>
      </a:accent5>
      <a:accent6>
        <a:srgbClr val="107E8D"/>
      </a:accent6>
      <a:hlink>
        <a:srgbClr val="060606"/>
      </a:hlink>
      <a:folHlink>
        <a:srgbClr val="000000"/>
      </a:folHlink>
    </a:clrScheme>
    <a:fontScheme name="EPAM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wrap="none" rtlCol="0" anchor="ctr"/>
      <a:lstStyle>
        <a:defPPr algn="ctr">
          <a:defRPr sz="2400" dirty="0" err="1" smtClean="0">
            <a:solidFill>
              <a:schemeClr val="bg1"/>
            </a:solidFill>
            <a:latin typeface="Calibri Light" panose="020F0302020204030204" pitchFamily="34" charset="0"/>
            <a:ea typeface="Human Sans ExtraLight" charset="0"/>
            <a:cs typeface="Human Sans ExtraLight" charset="0"/>
          </a:defRPr>
        </a:defPPr>
      </a:lst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600"/>
          </a:spcBef>
          <a:defRPr sz="1200" dirty="0" err="1" smtClean="0">
            <a:ea typeface="Human Sans" charset="0"/>
            <a:cs typeface="Human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ntinuum_Master_v1.1" id="{D2F91407-39AD-2344-8F42-01B4155FF2FD}" vid="{09F1F252-BD3A-0A45-9F6B-518524EA322F}"/>
    </a:ext>
  </a:extLst>
</a:theme>
</file>

<file path=ppt/theme/theme2.xml><?xml version="1.0" encoding="utf-8"?>
<a:theme xmlns:a="http://schemas.openxmlformats.org/drawingml/2006/main" name="1_EPAM Master Light 2023.1">
  <a:themeElements>
    <a:clrScheme name="EPAM Light Palette ">
      <a:dk1>
        <a:srgbClr val="000000"/>
      </a:dk1>
      <a:lt1>
        <a:srgbClr val="FFFFFF"/>
      </a:lt1>
      <a:dk2>
        <a:srgbClr val="A0A0A0"/>
      </a:dk2>
      <a:lt2>
        <a:srgbClr val="FBFAFA"/>
      </a:lt2>
      <a:accent1>
        <a:srgbClr val="060606"/>
      </a:accent1>
      <a:accent2>
        <a:srgbClr val="0047FF"/>
      </a:accent2>
      <a:accent3>
        <a:srgbClr val="0078C2"/>
      </a:accent3>
      <a:accent4>
        <a:srgbClr val="8353D2"/>
      </a:accent4>
      <a:accent5>
        <a:srgbClr val="0134BB"/>
      </a:accent5>
      <a:accent6>
        <a:srgbClr val="107E8D"/>
      </a:accent6>
      <a:hlink>
        <a:srgbClr val="060606"/>
      </a:hlink>
      <a:folHlink>
        <a:srgbClr val="000000"/>
      </a:folHlink>
    </a:clrScheme>
    <a:fontScheme name="EPAM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wrap="none" rtlCol="0" anchor="ctr"/>
      <a:lstStyle>
        <a:defPPr algn="ctr">
          <a:defRPr sz="2400" dirty="0" err="1" smtClean="0">
            <a:solidFill>
              <a:schemeClr val="bg1"/>
            </a:solidFill>
            <a:latin typeface="Calibri Light" panose="020F0302020204030204" pitchFamily="34" charset="0"/>
            <a:ea typeface="Human Sans ExtraLight" charset="0"/>
            <a:cs typeface="Human Sans ExtraLight" charset="0"/>
          </a:defRPr>
        </a:defPPr>
      </a:lst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600"/>
          </a:spcBef>
          <a:defRPr sz="1200" dirty="0" err="1" smtClean="0">
            <a:ea typeface="Human Sans" charset="0"/>
            <a:cs typeface="Human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ntinuum_Master_v1.1" id="{D2F91407-39AD-2344-8F42-01B4155FF2FD}" vid="{09F1F252-BD3A-0A45-9F6B-518524EA32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602F413722E458D13E3C339D9A406" ma:contentTypeVersion="10" ma:contentTypeDescription="Create a new document." ma:contentTypeScope="" ma:versionID="c771ec74e093edc6f11d32b195d0c310">
  <xsd:schema xmlns:xsd="http://www.w3.org/2001/XMLSchema" xmlns:xs="http://www.w3.org/2001/XMLSchema" xmlns:p="http://schemas.microsoft.com/office/2006/metadata/properties" xmlns:ns2="655840b9-4e13-47d3-8953-17bb4901748a" xmlns:ns3="6535a89a-0ab7-4646-8941-98af37b3449d" targetNamespace="http://schemas.microsoft.com/office/2006/metadata/properties" ma:root="true" ma:fieldsID="26ee1a265bcdc93518247c20f2841a58" ns2:_="" ns3:_="">
    <xsd:import namespace="655840b9-4e13-47d3-8953-17bb4901748a"/>
    <xsd:import namespace="6535a89a-0ab7-4646-8941-98af37b34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840b9-4e13-47d3-8953-17bb490174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5a89a-0ab7-4646-8941-98af37b344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5ADA78-B8D9-402D-AE14-3F401E6ED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5840b9-4e13-47d3-8953-17bb4901748a"/>
    <ds:schemaRef ds:uri="6535a89a-0ab7-4646-8941-98af37b344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594D46-FF04-427C-BECC-D96A808DE4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2B1EE2-3AAD-49E0-9FB9-6049834B615C}">
  <ds:schemaRefs>
    <ds:schemaRef ds:uri="http://schemas.microsoft.com/office/infopath/2007/PartnerControls"/>
    <ds:schemaRef ds:uri="http://purl.org/dc/elements/1.1/"/>
    <ds:schemaRef ds:uri="655840b9-4e13-47d3-8953-17bb4901748a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535a89a-0ab7-4646-8941-98af37b3449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241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Bold</vt:lpstr>
      <vt:lpstr>Calibri Light</vt:lpstr>
      <vt:lpstr>Courier New</vt:lpstr>
      <vt:lpstr>Human Sans</vt:lpstr>
      <vt:lpstr>EPAM Master Light 2023.1</vt:lpstr>
      <vt:lpstr>1_EPAM Master Light 2023.1</vt:lpstr>
      <vt:lpstr>PowerPoint Presentation</vt:lpstr>
      <vt:lpstr>Agenda</vt:lpstr>
      <vt:lpstr>Problem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Maksim Samusenka</dc:creator>
  <cp:lastModifiedBy>Danforth, Jeff</cp:lastModifiedBy>
  <cp:revision>2</cp:revision>
  <dcterms:created xsi:type="dcterms:W3CDTF">2024-10-04T15:50:19Z</dcterms:created>
  <dcterms:modified xsi:type="dcterms:W3CDTF">2024-10-05T19:08:58Z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0x0101000BF602F413722E458D13E3C339D9A406</vt:lpwstr>
  </property>
  <property fmtid="{D5CDD505-2E9C-101B-9397-08002B2CF9AE}" pid="3" name="MSIP_Label_0c07ed86-5dc5-4593-ad03-a8684b843815_Enabled">
    <vt:lpwstr>true</vt:lpwstr>
  </property>
  <property fmtid="{D5CDD505-2E9C-101B-9397-08002B2CF9AE}" pid="4" name="MSIP_Label_0c07ed86-5dc5-4593-ad03-a8684b843815_SetDate">
    <vt:lpwstr>2024-10-05T19:08:31Z</vt:lpwstr>
  </property>
  <property fmtid="{D5CDD505-2E9C-101B-9397-08002B2CF9AE}" pid="5" name="MSIP_Label_0c07ed86-5dc5-4593-ad03-a8684b843815_Method">
    <vt:lpwstr>Standard</vt:lpwstr>
  </property>
  <property fmtid="{D5CDD505-2E9C-101B-9397-08002B2CF9AE}" pid="6" name="MSIP_Label_0c07ed86-5dc5-4593-ad03-a8684b843815_Name">
    <vt:lpwstr>0c07ed86-5dc5-4593-ad03-a8684b843815</vt:lpwstr>
  </property>
  <property fmtid="{D5CDD505-2E9C-101B-9397-08002B2CF9AE}" pid="7" name="MSIP_Label_0c07ed86-5dc5-4593-ad03-a8684b843815_SiteId">
    <vt:lpwstr>8085fa43-302e-45bd-b171-a6648c3b6be7</vt:lpwstr>
  </property>
  <property fmtid="{D5CDD505-2E9C-101B-9397-08002B2CF9AE}" pid="8" name="MSIP_Label_0c07ed86-5dc5-4593-ad03-a8684b843815_ActionId">
    <vt:lpwstr>b51de5c5-2aec-4e74-a10f-c1f72a77e76f</vt:lpwstr>
  </property>
  <property fmtid="{D5CDD505-2E9C-101B-9397-08002B2CF9AE}" pid="9" name="MSIP_Label_0c07ed86-5dc5-4593-ad03-a8684b843815_ContentBits">
    <vt:lpwstr>0</vt:lpwstr>
  </property>
</Properties>
</file>