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6"/>
  </p:notesMasterIdLst>
  <p:sldIdLst>
    <p:sldId id="256" r:id="rId5"/>
    <p:sldId id="292" r:id="rId6"/>
    <p:sldId id="290" r:id="rId7"/>
    <p:sldId id="291" r:id="rId8"/>
    <p:sldId id="293" r:id="rId9"/>
    <p:sldId id="294" r:id="rId10"/>
    <p:sldId id="295" r:id="rId11"/>
    <p:sldId id="296" r:id="rId12"/>
    <p:sldId id="297" r:id="rId13"/>
    <p:sldId id="298" r:id="rId14"/>
    <p:sldId id="2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NIN Jean-Baptiste" initials="NJ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68D3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2A1F4B-0DFD-4215-8134-8C9030DE9266}" v="18" dt="2024-10-01T14:00:17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87572" autoAdjust="0"/>
  </p:normalViewPr>
  <p:slideViewPr>
    <p:cSldViewPr snapToGrid="0">
      <p:cViewPr varScale="1">
        <p:scale>
          <a:sx n="99" d="100"/>
          <a:sy n="99" d="100"/>
        </p:scale>
        <p:origin x="12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BAN Yavuz, SDD/SDPS" userId="a7fc30b1-3d1f-448f-8ec1-793465e05b0e" providerId="ADAL" clId="{092A1F4B-0DFD-4215-8134-8C9030DE9266}"/>
    <pc:docChg chg="undo redo custSel addSld delSld modSld">
      <pc:chgData name="COBAN Yavuz, SDD/SDPS" userId="a7fc30b1-3d1f-448f-8ec1-793465e05b0e" providerId="ADAL" clId="{092A1F4B-0DFD-4215-8134-8C9030DE9266}" dt="2024-10-02T15:57:46.575" v="1604" actId="20577"/>
      <pc:docMkLst>
        <pc:docMk/>
      </pc:docMkLst>
      <pc:sldChg chg="addSp modSp mod">
        <pc:chgData name="COBAN Yavuz, SDD/SDPS" userId="a7fc30b1-3d1f-448f-8ec1-793465e05b0e" providerId="ADAL" clId="{092A1F4B-0DFD-4215-8134-8C9030DE9266}" dt="2024-09-30T07:47:06.738" v="147" actId="1076"/>
        <pc:sldMkLst>
          <pc:docMk/>
          <pc:sldMk cId="1444852153" sldId="256"/>
        </pc:sldMkLst>
        <pc:spChg chg="add mod">
          <ac:chgData name="COBAN Yavuz, SDD/SDPS" userId="a7fc30b1-3d1f-448f-8ec1-793465e05b0e" providerId="ADAL" clId="{092A1F4B-0DFD-4215-8134-8C9030DE9266}" dt="2024-09-30T07:47:06.738" v="147" actId="1076"/>
          <ac:spMkLst>
            <pc:docMk/>
            <pc:sldMk cId="1444852153" sldId="256"/>
            <ac:spMk id="3" creationId="{01B6B289-E211-058E-3F48-367F0369B4F3}"/>
          </ac:spMkLst>
        </pc:spChg>
        <pc:spChg chg="mod">
          <ac:chgData name="COBAN Yavuz, SDD/SDPS" userId="a7fc30b1-3d1f-448f-8ec1-793465e05b0e" providerId="ADAL" clId="{092A1F4B-0DFD-4215-8134-8C9030DE9266}" dt="2024-09-30T07:41:19.862" v="38" actId="1076"/>
          <ac:spMkLst>
            <pc:docMk/>
            <pc:sldMk cId="1444852153" sldId="256"/>
            <ac:spMk id="4" creationId="{56BBDA08-31B7-4A1E-877A-EC824263C092}"/>
          </ac:spMkLst>
        </pc:spChg>
      </pc:sldChg>
      <pc:sldChg chg="delSp modSp mod">
        <pc:chgData name="COBAN Yavuz, SDD/SDPS" userId="a7fc30b1-3d1f-448f-8ec1-793465e05b0e" providerId="ADAL" clId="{092A1F4B-0DFD-4215-8134-8C9030DE9266}" dt="2024-10-01T13:08:06.100" v="446" actId="14100"/>
        <pc:sldMkLst>
          <pc:docMk/>
          <pc:sldMk cId="3871421426" sldId="285"/>
        </pc:sldMkLst>
        <pc:spChg chg="mod">
          <ac:chgData name="COBAN Yavuz, SDD/SDPS" userId="a7fc30b1-3d1f-448f-8ec1-793465e05b0e" providerId="ADAL" clId="{092A1F4B-0DFD-4215-8134-8C9030DE9266}" dt="2024-10-01T13:08:06.100" v="446" actId="14100"/>
          <ac:spMkLst>
            <pc:docMk/>
            <pc:sldMk cId="3871421426" sldId="285"/>
            <ac:spMk id="2" creationId="{90194BB9-706A-4097-AB64-B9DBACD24866}"/>
          </ac:spMkLst>
        </pc:spChg>
        <pc:spChg chg="del">
          <ac:chgData name="COBAN Yavuz, SDD/SDPS" userId="a7fc30b1-3d1f-448f-8ec1-793465e05b0e" providerId="ADAL" clId="{092A1F4B-0DFD-4215-8134-8C9030DE9266}" dt="2024-10-01T13:07:54.921" v="441" actId="478"/>
          <ac:spMkLst>
            <pc:docMk/>
            <pc:sldMk cId="3871421426" sldId="285"/>
            <ac:spMk id="3" creationId="{3AB7199A-5A97-4341-9C64-C4E6697BB75F}"/>
          </ac:spMkLst>
        </pc:spChg>
      </pc:sldChg>
      <pc:sldChg chg="del">
        <pc:chgData name="COBAN Yavuz, SDD/SDPS" userId="a7fc30b1-3d1f-448f-8ec1-793465e05b0e" providerId="ADAL" clId="{092A1F4B-0DFD-4215-8134-8C9030DE9266}" dt="2024-09-30T07:41:00.032" v="32" actId="47"/>
        <pc:sldMkLst>
          <pc:docMk/>
          <pc:sldMk cId="2337134896" sldId="286"/>
        </pc:sldMkLst>
      </pc:sldChg>
      <pc:sldChg chg="del">
        <pc:chgData name="COBAN Yavuz, SDD/SDPS" userId="a7fc30b1-3d1f-448f-8ec1-793465e05b0e" providerId="ADAL" clId="{092A1F4B-0DFD-4215-8134-8C9030DE9266}" dt="2024-09-30T07:39:09.850" v="5" actId="47"/>
        <pc:sldMkLst>
          <pc:docMk/>
          <pc:sldMk cId="1231018494" sldId="287"/>
        </pc:sldMkLst>
      </pc:sldChg>
      <pc:sldChg chg="del">
        <pc:chgData name="COBAN Yavuz, SDD/SDPS" userId="a7fc30b1-3d1f-448f-8ec1-793465e05b0e" providerId="ADAL" clId="{092A1F4B-0DFD-4215-8134-8C9030DE9266}" dt="2024-09-30T07:39:09.850" v="5" actId="47"/>
        <pc:sldMkLst>
          <pc:docMk/>
          <pc:sldMk cId="4127269513" sldId="288"/>
        </pc:sldMkLst>
      </pc:sldChg>
      <pc:sldChg chg="del">
        <pc:chgData name="COBAN Yavuz, SDD/SDPS" userId="a7fc30b1-3d1f-448f-8ec1-793465e05b0e" providerId="ADAL" clId="{092A1F4B-0DFD-4215-8134-8C9030DE9266}" dt="2024-09-30T07:39:09.850" v="5" actId="47"/>
        <pc:sldMkLst>
          <pc:docMk/>
          <pc:sldMk cId="3623039692" sldId="289"/>
        </pc:sldMkLst>
      </pc:sldChg>
      <pc:sldChg chg="modSp mod">
        <pc:chgData name="COBAN Yavuz, SDD/SDPS" userId="a7fc30b1-3d1f-448f-8ec1-793465e05b0e" providerId="ADAL" clId="{092A1F4B-0DFD-4215-8134-8C9030DE9266}" dt="2024-09-30T07:41:44.252" v="42" actId="14100"/>
        <pc:sldMkLst>
          <pc:docMk/>
          <pc:sldMk cId="2109235901" sldId="290"/>
        </pc:sldMkLst>
        <pc:spChg chg="mod">
          <ac:chgData name="COBAN Yavuz, SDD/SDPS" userId="a7fc30b1-3d1f-448f-8ec1-793465e05b0e" providerId="ADAL" clId="{092A1F4B-0DFD-4215-8134-8C9030DE9266}" dt="2024-09-30T07:41:32.109" v="39" actId="1076"/>
          <ac:spMkLst>
            <pc:docMk/>
            <pc:sldMk cId="2109235901" sldId="290"/>
            <ac:spMk id="2" creationId="{72EF80DB-A6EC-44D3-A2BC-E44144E2E6F6}"/>
          </ac:spMkLst>
        </pc:spChg>
        <pc:grpChg chg="mod">
          <ac:chgData name="COBAN Yavuz, SDD/SDPS" userId="a7fc30b1-3d1f-448f-8ec1-793465e05b0e" providerId="ADAL" clId="{092A1F4B-0DFD-4215-8134-8C9030DE9266}" dt="2024-09-30T07:41:44.252" v="42" actId="14100"/>
          <ac:grpSpMkLst>
            <pc:docMk/>
            <pc:sldMk cId="2109235901" sldId="290"/>
            <ac:grpSpMk id="4" creationId="{F0BA8B8D-0AC5-48CE-8EE9-E7D1578B6CBF}"/>
          </ac:grpSpMkLst>
        </pc:grpChg>
      </pc:sldChg>
      <pc:sldChg chg="modSp mod">
        <pc:chgData name="COBAN Yavuz, SDD/SDPS" userId="a7fc30b1-3d1f-448f-8ec1-793465e05b0e" providerId="ADAL" clId="{092A1F4B-0DFD-4215-8134-8C9030DE9266}" dt="2024-09-30T07:41:57.715" v="44" actId="1076"/>
        <pc:sldMkLst>
          <pc:docMk/>
          <pc:sldMk cId="2992932409" sldId="291"/>
        </pc:sldMkLst>
        <pc:spChg chg="mod">
          <ac:chgData name="COBAN Yavuz, SDD/SDPS" userId="a7fc30b1-3d1f-448f-8ec1-793465e05b0e" providerId="ADAL" clId="{092A1F4B-0DFD-4215-8134-8C9030DE9266}" dt="2024-09-30T07:41:54.244" v="43" actId="1076"/>
          <ac:spMkLst>
            <pc:docMk/>
            <pc:sldMk cId="2992932409" sldId="291"/>
            <ac:spMk id="2" creationId="{2F13E5AB-2BFC-439D-AF23-F1335AC2F87E}"/>
          </ac:spMkLst>
        </pc:spChg>
        <pc:graphicFrameChg chg="mod">
          <ac:chgData name="COBAN Yavuz, SDD/SDPS" userId="a7fc30b1-3d1f-448f-8ec1-793465e05b0e" providerId="ADAL" clId="{092A1F4B-0DFD-4215-8134-8C9030DE9266}" dt="2024-09-30T07:41:57.715" v="44" actId="1076"/>
          <ac:graphicFrameMkLst>
            <pc:docMk/>
            <pc:sldMk cId="2992932409" sldId="291"/>
            <ac:graphicFrameMk id="5" creationId="{BF92F936-4C2A-4B56-A520-8CDDEE0AA9EA}"/>
          </ac:graphicFrameMkLst>
        </pc:graphicFrameChg>
      </pc:sldChg>
      <pc:sldChg chg="modSp mod">
        <pc:chgData name="COBAN Yavuz, SDD/SDPS" userId="a7fc30b1-3d1f-448f-8ec1-793465e05b0e" providerId="ADAL" clId="{092A1F4B-0DFD-4215-8134-8C9030DE9266}" dt="2024-10-01T15:50:31.603" v="1136" actId="20577"/>
        <pc:sldMkLst>
          <pc:docMk/>
          <pc:sldMk cId="2375351255" sldId="292"/>
        </pc:sldMkLst>
        <pc:spChg chg="mod">
          <ac:chgData name="COBAN Yavuz, SDD/SDPS" userId="a7fc30b1-3d1f-448f-8ec1-793465e05b0e" providerId="ADAL" clId="{092A1F4B-0DFD-4215-8134-8C9030DE9266}" dt="2024-09-30T07:40:05.903" v="14" actId="113"/>
          <ac:spMkLst>
            <pc:docMk/>
            <pc:sldMk cId="2375351255" sldId="292"/>
            <ac:spMk id="2" creationId="{34B1291E-4B66-4497-BBED-B332C6EB3AE0}"/>
          </ac:spMkLst>
        </pc:spChg>
        <pc:spChg chg="mod">
          <ac:chgData name="COBAN Yavuz, SDD/SDPS" userId="a7fc30b1-3d1f-448f-8ec1-793465e05b0e" providerId="ADAL" clId="{092A1F4B-0DFD-4215-8134-8C9030DE9266}" dt="2024-10-01T15:50:31.603" v="1136" actId="20577"/>
          <ac:spMkLst>
            <pc:docMk/>
            <pc:sldMk cId="2375351255" sldId="292"/>
            <ac:spMk id="3" creationId="{88653874-06D1-4F10-84CA-F7447357931A}"/>
          </ac:spMkLst>
        </pc:spChg>
      </pc:sldChg>
      <pc:sldChg chg="addSp delSp modSp add mod">
        <pc:chgData name="COBAN Yavuz, SDD/SDPS" userId="a7fc30b1-3d1f-448f-8ec1-793465e05b0e" providerId="ADAL" clId="{092A1F4B-0DFD-4215-8134-8C9030DE9266}" dt="2024-10-01T14:02:38.942" v="1104" actId="14100"/>
        <pc:sldMkLst>
          <pc:docMk/>
          <pc:sldMk cId="1911154051" sldId="293"/>
        </pc:sldMkLst>
        <pc:spChg chg="mod">
          <ac:chgData name="COBAN Yavuz, SDD/SDPS" userId="a7fc30b1-3d1f-448f-8ec1-793465e05b0e" providerId="ADAL" clId="{092A1F4B-0DFD-4215-8134-8C9030DE9266}" dt="2024-09-30T07:47:38.043" v="153" actId="20577"/>
          <ac:spMkLst>
            <pc:docMk/>
            <pc:sldMk cId="1911154051" sldId="293"/>
            <ac:spMk id="2" creationId="{2F13E5AB-2BFC-439D-AF23-F1335AC2F87E}"/>
          </ac:spMkLst>
        </pc:spChg>
        <pc:spChg chg="add mod">
          <ac:chgData name="COBAN Yavuz, SDD/SDPS" userId="a7fc30b1-3d1f-448f-8ec1-793465e05b0e" providerId="ADAL" clId="{092A1F4B-0DFD-4215-8134-8C9030DE9266}" dt="2024-10-01T13:58:01.944" v="971" actId="20577"/>
          <ac:spMkLst>
            <pc:docMk/>
            <pc:sldMk cId="1911154051" sldId="293"/>
            <ac:spMk id="3" creationId="{7EA86BDC-B49D-F124-3CBE-45513B53BFB2}"/>
          </ac:spMkLst>
        </pc:spChg>
        <pc:graphicFrameChg chg="del mod">
          <ac:chgData name="COBAN Yavuz, SDD/SDPS" userId="a7fc30b1-3d1f-448f-8ec1-793465e05b0e" providerId="ADAL" clId="{092A1F4B-0DFD-4215-8134-8C9030DE9266}" dt="2024-09-30T07:42:19.902" v="48" actId="478"/>
          <ac:graphicFrameMkLst>
            <pc:docMk/>
            <pc:sldMk cId="1911154051" sldId="293"/>
            <ac:graphicFrameMk id="5" creationId="{BF92F936-4C2A-4B56-A520-8CDDEE0AA9EA}"/>
          </ac:graphicFrameMkLst>
        </pc:graphicFrameChg>
        <pc:picChg chg="add mod">
          <ac:chgData name="COBAN Yavuz, SDD/SDPS" userId="a7fc30b1-3d1f-448f-8ec1-793465e05b0e" providerId="ADAL" clId="{092A1F4B-0DFD-4215-8134-8C9030DE9266}" dt="2024-10-01T14:02:38.942" v="1104" actId="14100"/>
          <ac:picMkLst>
            <pc:docMk/>
            <pc:sldMk cId="1911154051" sldId="293"/>
            <ac:picMk id="4" creationId="{C48677A2-1086-1EAA-AF42-85B0FE4C1559}"/>
          </ac:picMkLst>
        </pc:picChg>
      </pc:sldChg>
      <pc:sldChg chg="del">
        <pc:chgData name="COBAN Yavuz, SDD/SDPS" userId="a7fc30b1-3d1f-448f-8ec1-793465e05b0e" providerId="ADAL" clId="{092A1F4B-0DFD-4215-8134-8C9030DE9266}" dt="2024-09-30T07:41:00.989" v="33" actId="47"/>
        <pc:sldMkLst>
          <pc:docMk/>
          <pc:sldMk cId="4079281859" sldId="293"/>
        </pc:sldMkLst>
      </pc:sldChg>
      <pc:sldChg chg="addSp delSp modSp add mod modNotesTx">
        <pc:chgData name="COBAN Yavuz, SDD/SDPS" userId="a7fc30b1-3d1f-448f-8ec1-793465e05b0e" providerId="ADAL" clId="{092A1F4B-0DFD-4215-8134-8C9030DE9266}" dt="2024-09-30T07:47:56.604" v="157" actId="14100"/>
        <pc:sldMkLst>
          <pc:docMk/>
          <pc:sldMk cId="1804340794" sldId="294"/>
        </pc:sldMkLst>
        <pc:spChg chg="del">
          <ac:chgData name="COBAN Yavuz, SDD/SDPS" userId="a7fc30b1-3d1f-448f-8ec1-793465e05b0e" providerId="ADAL" clId="{092A1F4B-0DFD-4215-8134-8C9030DE9266}" dt="2024-09-30T07:42:56.680" v="58" actId="478"/>
          <ac:spMkLst>
            <pc:docMk/>
            <pc:sldMk cId="1804340794" sldId="294"/>
            <ac:spMk id="3" creationId="{7EA86BDC-B49D-F124-3CBE-45513B53BFB2}"/>
          </ac:spMkLst>
        </pc:spChg>
        <pc:spChg chg="add mod">
          <ac:chgData name="COBAN Yavuz, SDD/SDPS" userId="a7fc30b1-3d1f-448f-8ec1-793465e05b0e" providerId="ADAL" clId="{092A1F4B-0DFD-4215-8134-8C9030DE9266}" dt="2024-09-30T07:47:50.584" v="155" actId="113"/>
          <ac:spMkLst>
            <pc:docMk/>
            <pc:sldMk cId="1804340794" sldId="294"/>
            <ac:spMk id="5" creationId="{1C8C098A-5F46-729E-E8DE-6B4371D26B20}"/>
          </ac:spMkLst>
        </pc:spChg>
        <pc:picChg chg="del">
          <ac:chgData name="COBAN Yavuz, SDD/SDPS" userId="a7fc30b1-3d1f-448f-8ec1-793465e05b0e" providerId="ADAL" clId="{092A1F4B-0DFD-4215-8134-8C9030DE9266}" dt="2024-09-30T07:43:00.030" v="60" actId="478"/>
          <ac:picMkLst>
            <pc:docMk/>
            <pc:sldMk cId="1804340794" sldId="294"/>
            <ac:picMk id="4" creationId="{C48677A2-1086-1EAA-AF42-85B0FE4C1559}"/>
          </ac:picMkLst>
        </pc:picChg>
        <pc:picChg chg="add mod">
          <ac:chgData name="COBAN Yavuz, SDD/SDPS" userId="a7fc30b1-3d1f-448f-8ec1-793465e05b0e" providerId="ADAL" clId="{092A1F4B-0DFD-4215-8134-8C9030DE9266}" dt="2024-09-30T07:47:56.604" v="157" actId="14100"/>
          <ac:picMkLst>
            <pc:docMk/>
            <pc:sldMk cId="1804340794" sldId="294"/>
            <ac:picMk id="6" creationId="{79AA35D6-D98B-8210-41B4-4646940BB61B}"/>
          </ac:picMkLst>
        </pc:picChg>
      </pc:sldChg>
      <pc:sldChg chg="addSp delSp modSp add mod modNotesTx">
        <pc:chgData name="COBAN Yavuz, SDD/SDPS" userId="a7fc30b1-3d1f-448f-8ec1-793465e05b0e" providerId="ADAL" clId="{092A1F4B-0DFD-4215-8134-8C9030DE9266}" dt="2024-10-02T15:57:46.575" v="1604" actId="20577"/>
        <pc:sldMkLst>
          <pc:docMk/>
          <pc:sldMk cId="838621985" sldId="295"/>
        </pc:sldMkLst>
        <pc:spChg chg="mod">
          <ac:chgData name="COBAN Yavuz, SDD/SDPS" userId="a7fc30b1-3d1f-448f-8ec1-793465e05b0e" providerId="ADAL" clId="{092A1F4B-0DFD-4215-8134-8C9030DE9266}" dt="2024-10-01T13:24:43.209" v="548" actId="14100"/>
          <ac:spMkLst>
            <pc:docMk/>
            <pc:sldMk cId="838621985" sldId="295"/>
            <ac:spMk id="2" creationId="{2F13E5AB-2BFC-439D-AF23-F1335AC2F87E}"/>
          </ac:spMkLst>
        </pc:spChg>
        <pc:spChg chg="add del">
          <ac:chgData name="COBAN Yavuz, SDD/SDPS" userId="a7fc30b1-3d1f-448f-8ec1-793465e05b0e" providerId="ADAL" clId="{092A1F4B-0DFD-4215-8134-8C9030DE9266}" dt="2024-09-30T07:43:38.490" v="94" actId="22"/>
          <ac:spMkLst>
            <pc:docMk/>
            <pc:sldMk cId="838621985" sldId="295"/>
            <ac:spMk id="4" creationId="{9D287500-AF8B-5E2B-DAB6-365220CF30A1}"/>
          </ac:spMkLst>
        </pc:spChg>
        <pc:spChg chg="del mod">
          <ac:chgData name="COBAN Yavuz, SDD/SDPS" userId="a7fc30b1-3d1f-448f-8ec1-793465e05b0e" providerId="ADAL" clId="{092A1F4B-0DFD-4215-8134-8C9030DE9266}" dt="2024-09-30T07:43:33.774" v="91" actId="478"/>
          <ac:spMkLst>
            <pc:docMk/>
            <pc:sldMk cId="838621985" sldId="295"/>
            <ac:spMk id="5" creationId="{1C8C098A-5F46-729E-E8DE-6B4371D26B20}"/>
          </ac:spMkLst>
        </pc:spChg>
        <pc:spChg chg="add mod">
          <ac:chgData name="COBAN Yavuz, SDD/SDPS" userId="a7fc30b1-3d1f-448f-8ec1-793465e05b0e" providerId="ADAL" clId="{092A1F4B-0DFD-4215-8134-8C9030DE9266}" dt="2024-10-02T15:35:49.903" v="1585" actId="20577"/>
          <ac:spMkLst>
            <pc:docMk/>
            <pc:sldMk cId="838621985" sldId="295"/>
            <ac:spMk id="7" creationId="{4ADD7621-1849-95FF-64F3-99D563279F24}"/>
          </ac:spMkLst>
        </pc:spChg>
        <pc:picChg chg="del">
          <ac:chgData name="COBAN Yavuz, SDD/SDPS" userId="a7fc30b1-3d1f-448f-8ec1-793465e05b0e" providerId="ADAL" clId="{092A1F4B-0DFD-4215-8134-8C9030DE9266}" dt="2024-09-30T07:43:34.250" v="92" actId="478"/>
          <ac:picMkLst>
            <pc:docMk/>
            <pc:sldMk cId="838621985" sldId="295"/>
            <ac:picMk id="6" creationId="{79AA35D6-D98B-8210-41B4-4646940BB61B}"/>
          </ac:picMkLst>
        </pc:picChg>
      </pc:sldChg>
      <pc:sldChg chg="addSp delSp modSp add mod">
        <pc:chgData name="COBAN Yavuz, SDD/SDPS" userId="a7fc30b1-3d1f-448f-8ec1-793465e05b0e" providerId="ADAL" clId="{092A1F4B-0DFD-4215-8134-8C9030DE9266}" dt="2024-10-02T15:12:24.351" v="1137" actId="20577"/>
        <pc:sldMkLst>
          <pc:docMk/>
          <pc:sldMk cId="3462363593" sldId="296"/>
        </pc:sldMkLst>
        <pc:spChg chg="mod">
          <ac:chgData name="COBAN Yavuz, SDD/SDPS" userId="a7fc30b1-3d1f-448f-8ec1-793465e05b0e" providerId="ADAL" clId="{092A1F4B-0DFD-4215-8134-8C9030DE9266}" dt="2024-10-02T15:12:24.351" v="1137" actId="20577"/>
          <ac:spMkLst>
            <pc:docMk/>
            <pc:sldMk cId="3462363593" sldId="296"/>
            <ac:spMk id="2" creationId="{2F13E5AB-2BFC-439D-AF23-F1335AC2F87E}"/>
          </ac:spMkLst>
        </pc:spChg>
        <pc:spChg chg="add mod">
          <ac:chgData name="COBAN Yavuz, SDD/SDPS" userId="a7fc30b1-3d1f-448f-8ec1-793465e05b0e" providerId="ADAL" clId="{092A1F4B-0DFD-4215-8134-8C9030DE9266}" dt="2024-09-30T07:54:09.644" v="437" actId="1076"/>
          <ac:spMkLst>
            <pc:docMk/>
            <pc:sldMk cId="3462363593" sldId="296"/>
            <ac:spMk id="4" creationId="{A7BEAB28-FE4D-41A7-93F0-D6456703CC15}"/>
          </ac:spMkLst>
        </pc:spChg>
        <pc:spChg chg="del">
          <ac:chgData name="COBAN Yavuz, SDD/SDPS" userId="a7fc30b1-3d1f-448f-8ec1-793465e05b0e" providerId="ADAL" clId="{092A1F4B-0DFD-4215-8134-8C9030DE9266}" dt="2024-09-30T07:44:38.525" v="105" actId="478"/>
          <ac:spMkLst>
            <pc:docMk/>
            <pc:sldMk cId="3462363593" sldId="296"/>
            <ac:spMk id="7" creationId="{4ADD7621-1849-95FF-64F3-99D563279F24}"/>
          </ac:spMkLst>
        </pc:spChg>
        <pc:picChg chg="add mod">
          <ac:chgData name="COBAN Yavuz, SDD/SDPS" userId="a7fc30b1-3d1f-448f-8ec1-793465e05b0e" providerId="ADAL" clId="{092A1F4B-0DFD-4215-8134-8C9030DE9266}" dt="2024-09-30T07:54:12.429" v="438" actId="1076"/>
          <ac:picMkLst>
            <pc:docMk/>
            <pc:sldMk cId="3462363593" sldId="296"/>
            <ac:picMk id="3" creationId="{D6A4F87E-67BF-428A-0EF5-0E807BC37B5A}"/>
          </ac:picMkLst>
        </pc:picChg>
      </pc:sldChg>
      <pc:sldChg chg="addSp delSp modSp add mod modNotesTx">
        <pc:chgData name="COBAN Yavuz, SDD/SDPS" userId="a7fc30b1-3d1f-448f-8ec1-793465e05b0e" providerId="ADAL" clId="{092A1F4B-0DFD-4215-8134-8C9030DE9266}" dt="2024-10-01T13:59:51.867" v="1054" actId="20577"/>
        <pc:sldMkLst>
          <pc:docMk/>
          <pc:sldMk cId="567486229" sldId="297"/>
        </pc:sldMkLst>
        <pc:spChg chg="mod">
          <ac:chgData name="COBAN Yavuz, SDD/SDPS" userId="a7fc30b1-3d1f-448f-8ec1-793465e05b0e" providerId="ADAL" clId="{092A1F4B-0DFD-4215-8134-8C9030DE9266}" dt="2024-10-01T13:53:46.459" v="799" actId="20577"/>
          <ac:spMkLst>
            <pc:docMk/>
            <pc:sldMk cId="567486229" sldId="297"/>
            <ac:spMk id="2" creationId="{2F13E5AB-2BFC-439D-AF23-F1335AC2F87E}"/>
          </ac:spMkLst>
        </pc:spChg>
        <pc:spChg chg="add mod">
          <ac:chgData name="COBAN Yavuz, SDD/SDPS" userId="a7fc30b1-3d1f-448f-8ec1-793465e05b0e" providerId="ADAL" clId="{092A1F4B-0DFD-4215-8134-8C9030DE9266}" dt="2024-10-01T13:54:13.341" v="818" actId="1076"/>
          <ac:spMkLst>
            <pc:docMk/>
            <pc:sldMk cId="567486229" sldId="297"/>
            <ac:spMk id="5" creationId="{4EFA7E4C-7560-0F9D-D1C0-89B839481785}"/>
          </ac:spMkLst>
        </pc:spChg>
        <pc:spChg chg="del mod">
          <ac:chgData name="COBAN Yavuz, SDD/SDPS" userId="a7fc30b1-3d1f-448f-8ec1-793465e05b0e" providerId="ADAL" clId="{092A1F4B-0DFD-4215-8134-8C9030DE9266}" dt="2024-10-01T13:26:22.684" v="564"/>
          <ac:spMkLst>
            <pc:docMk/>
            <pc:sldMk cId="567486229" sldId="297"/>
            <ac:spMk id="7" creationId="{4ADD7621-1849-95FF-64F3-99D563279F24}"/>
          </ac:spMkLst>
        </pc:spChg>
        <pc:picChg chg="add mod">
          <ac:chgData name="COBAN Yavuz, SDD/SDPS" userId="a7fc30b1-3d1f-448f-8ec1-793465e05b0e" providerId="ADAL" clId="{092A1F4B-0DFD-4215-8134-8C9030DE9266}" dt="2024-10-01T13:53:53.112" v="800" actId="1076"/>
          <ac:picMkLst>
            <pc:docMk/>
            <pc:sldMk cId="567486229" sldId="297"/>
            <ac:picMk id="4" creationId="{0407E858-E584-D322-A41B-ED983E600014}"/>
          </ac:picMkLst>
        </pc:picChg>
      </pc:sldChg>
      <pc:sldChg chg="addSp delSp modSp add mod">
        <pc:chgData name="COBAN Yavuz, SDD/SDPS" userId="a7fc30b1-3d1f-448f-8ec1-793465e05b0e" providerId="ADAL" clId="{092A1F4B-0DFD-4215-8134-8C9030DE9266}" dt="2024-10-02T15:23:34.627" v="1330" actId="20577"/>
        <pc:sldMkLst>
          <pc:docMk/>
          <pc:sldMk cId="4162079829" sldId="298"/>
        </pc:sldMkLst>
        <pc:spChg chg="mod">
          <ac:chgData name="COBAN Yavuz, SDD/SDPS" userId="a7fc30b1-3d1f-448f-8ec1-793465e05b0e" providerId="ADAL" clId="{092A1F4B-0DFD-4215-8134-8C9030DE9266}" dt="2024-10-01T14:02:06.738" v="1101" actId="1076"/>
          <ac:spMkLst>
            <pc:docMk/>
            <pc:sldMk cId="4162079829" sldId="298"/>
            <ac:spMk id="2" creationId="{90194BB9-706A-4097-AB64-B9DBACD24866}"/>
          </ac:spMkLst>
        </pc:spChg>
        <pc:spChg chg="add del mod">
          <ac:chgData name="COBAN Yavuz, SDD/SDPS" userId="a7fc30b1-3d1f-448f-8ec1-793465e05b0e" providerId="ADAL" clId="{092A1F4B-0DFD-4215-8134-8C9030DE9266}" dt="2024-10-01T14:01:38.943" v="1091" actId="478"/>
          <ac:spMkLst>
            <pc:docMk/>
            <pc:sldMk cId="4162079829" sldId="298"/>
            <ac:spMk id="3" creationId="{0519C2F7-5595-0946-5B0C-26FE32A9984A}"/>
          </ac:spMkLst>
        </pc:spChg>
        <pc:spChg chg="add mod">
          <ac:chgData name="COBAN Yavuz, SDD/SDPS" userId="a7fc30b1-3d1f-448f-8ec1-793465e05b0e" providerId="ADAL" clId="{092A1F4B-0DFD-4215-8134-8C9030DE9266}" dt="2024-10-02T15:23:34.627" v="1330" actId="20577"/>
          <ac:spMkLst>
            <pc:docMk/>
            <pc:sldMk cId="4162079829" sldId="298"/>
            <ac:spMk id="4" creationId="{0AB5F39F-B67E-4BFC-F56C-6E946F3F5CC0}"/>
          </ac:spMkLst>
        </pc:spChg>
      </pc:sldChg>
    </pc:docChg>
  </pc:docChgLst>
  <pc:docChgLst>
    <pc:chgData name="SAMSONOVA Anastassia, SDD/SDPS" userId="S::anastassia.samsonova@oecd.org::1cdc52ba-6f66-4df5-8380-0d3cb40210cc" providerId="AD" clId="Web-{CEADEB97-2BE6-7743-B892-27F9966F49C4}"/>
    <pc:docChg chg="addSld modSld">
      <pc:chgData name="SAMSONOVA Anastassia, SDD/SDPS" userId="S::anastassia.samsonova@oecd.org::1cdc52ba-6f66-4df5-8380-0d3cb40210cc" providerId="AD" clId="Web-{CEADEB97-2BE6-7743-B892-27F9966F49C4}" dt="2020-09-10T13:02:18.376" v="121" actId="20577"/>
      <pc:docMkLst>
        <pc:docMk/>
      </pc:docMkLst>
      <pc:sldChg chg="modSp">
        <pc:chgData name="SAMSONOVA Anastassia, SDD/SDPS" userId="S::anastassia.samsonova@oecd.org::1cdc52ba-6f66-4df5-8380-0d3cb40210cc" providerId="AD" clId="Web-{CEADEB97-2BE6-7743-B892-27F9966F49C4}" dt="2020-09-10T12:59:20.355" v="119" actId="20577"/>
        <pc:sldMkLst>
          <pc:docMk/>
          <pc:sldMk cId="1651987711" sldId="258"/>
        </pc:sldMkLst>
        <pc:spChg chg="mod">
          <ac:chgData name="SAMSONOVA Anastassia, SDD/SDPS" userId="S::anastassia.samsonova@oecd.org::1cdc52ba-6f66-4df5-8380-0d3cb40210cc" providerId="AD" clId="Web-{CEADEB97-2BE6-7743-B892-27F9966F49C4}" dt="2020-09-10T12:59:20.355" v="119" actId="20577"/>
          <ac:spMkLst>
            <pc:docMk/>
            <pc:sldMk cId="1651987711" sldId="258"/>
            <ac:spMk id="3" creationId="{E160F396-47B1-4592-AD19-BCB549D23DBB}"/>
          </ac:spMkLst>
        </pc:spChg>
      </pc:sldChg>
      <pc:sldChg chg="modSp">
        <pc:chgData name="SAMSONOVA Anastassia, SDD/SDPS" userId="S::anastassia.samsonova@oecd.org::1cdc52ba-6f66-4df5-8380-0d3cb40210cc" providerId="AD" clId="Web-{CEADEB97-2BE6-7743-B892-27F9966F49C4}" dt="2020-09-10T11:26:57.974" v="31" actId="1076"/>
        <pc:sldMkLst>
          <pc:docMk/>
          <pc:sldMk cId="833600435" sldId="262"/>
        </pc:sldMkLst>
        <pc:spChg chg="mod">
          <ac:chgData name="SAMSONOVA Anastassia, SDD/SDPS" userId="S::anastassia.samsonova@oecd.org::1cdc52ba-6f66-4df5-8380-0d3cb40210cc" providerId="AD" clId="Web-{CEADEB97-2BE6-7743-B892-27F9966F49C4}" dt="2020-09-10T11:26:57.974" v="31" actId="1076"/>
          <ac:spMkLst>
            <pc:docMk/>
            <pc:sldMk cId="833600435" sldId="262"/>
            <ac:spMk id="3" creationId="{9A4C93FF-79A3-46CD-A172-70A064273E8C}"/>
          </ac:spMkLst>
        </pc:spChg>
      </pc:sldChg>
      <pc:sldChg chg="modSp">
        <pc:chgData name="SAMSONOVA Anastassia, SDD/SDPS" userId="S::anastassia.samsonova@oecd.org::1cdc52ba-6f66-4df5-8380-0d3cb40210cc" providerId="AD" clId="Web-{CEADEB97-2BE6-7743-B892-27F9966F49C4}" dt="2020-09-10T11:27:46.553" v="42" actId="20577"/>
        <pc:sldMkLst>
          <pc:docMk/>
          <pc:sldMk cId="272431940" sldId="263"/>
        </pc:sldMkLst>
        <pc:spChg chg="mod">
          <ac:chgData name="SAMSONOVA Anastassia, SDD/SDPS" userId="S::anastassia.samsonova@oecd.org::1cdc52ba-6f66-4df5-8380-0d3cb40210cc" providerId="AD" clId="Web-{CEADEB97-2BE6-7743-B892-27F9966F49C4}" dt="2020-09-10T11:27:46.553" v="42" actId="20577"/>
          <ac:spMkLst>
            <pc:docMk/>
            <pc:sldMk cId="272431940" sldId="263"/>
            <ac:spMk id="3" creationId="{A1340B12-C2A3-4109-B43D-5C6692FA8E5D}"/>
          </ac:spMkLst>
        </pc:spChg>
      </pc:sldChg>
      <pc:sldChg chg="modSp add replId">
        <pc:chgData name="SAMSONOVA Anastassia, SDD/SDPS" userId="S::anastassia.samsonova@oecd.org::1cdc52ba-6f66-4df5-8380-0d3cb40210cc" providerId="AD" clId="Web-{CEADEB97-2BE6-7743-B892-27F9966F49C4}" dt="2020-09-10T11:26:34.114" v="29" actId="1076"/>
        <pc:sldMkLst>
          <pc:docMk/>
          <pc:sldMk cId="3118783540" sldId="265"/>
        </pc:sldMkLst>
        <pc:spChg chg="mod">
          <ac:chgData name="SAMSONOVA Anastassia, SDD/SDPS" userId="S::anastassia.samsonova@oecd.org::1cdc52ba-6f66-4df5-8380-0d3cb40210cc" providerId="AD" clId="Web-{CEADEB97-2BE6-7743-B892-27F9966F49C4}" dt="2020-09-10T11:26:34.114" v="29" actId="1076"/>
          <ac:spMkLst>
            <pc:docMk/>
            <pc:sldMk cId="3118783540" sldId="265"/>
            <ac:spMk id="3" creationId="{9A4C93FF-79A3-46CD-A172-70A064273E8C}"/>
          </ac:spMkLst>
        </pc:spChg>
      </pc:sldChg>
    </pc:docChg>
  </pc:docChgLst>
  <pc:docChgLst>
    <pc:chgData name="Anastassia" userId="1cdc52ba-6f66-4df5-8380-0d3cb40210cc" providerId="ADAL" clId="{56B6EC28-F25E-4E6A-94FC-779D7D8A36A9}"/>
    <pc:docChg chg="undo custSel addSld modSld">
      <pc:chgData name="Anastassia" userId="1cdc52ba-6f66-4df5-8380-0d3cb40210cc" providerId="ADAL" clId="{56B6EC28-F25E-4E6A-94FC-779D7D8A36A9}" dt="2020-09-10T16:07:54.477" v="262" actId="20577"/>
      <pc:docMkLst>
        <pc:docMk/>
      </pc:docMkLst>
      <pc:sldChg chg="modSp">
        <pc:chgData name="Anastassia" userId="1cdc52ba-6f66-4df5-8380-0d3cb40210cc" providerId="ADAL" clId="{56B6EC28-F25E-4E6A-94FC-779D7D8A36A9}" dt="2020-09-10T16:06:31.599" v="258" actId="27636"/>
        <pc:sldMkLst>
          <pc:docMk/>
          <pc:sldMk cId="4044440165" sldId="257"/>
        </pc:sldMkLst>
        <pc:spChg chg="mod">
          <ac:chgData name="Anastassia" userId="1cdc52ba-6f66-4df5-8380-0d3cb40210cc" providerId="ADAL" clId="{56B6EC28-F25E-4E6A-94FC-779D7D8A36A9}" dt="2020-09-10T16:06:31.599" v="258" actId="27636"/>
          <ac:spMkLst>
            <pc:docMk/>
            <pc:sldMk cId="4044440165" sldId="257"/>
            <ac:spMk id="3" creationId="{617C8B1C-CBFF-4C4C-94D6-AE802D80CF07}"/>
          </ac:spMkLst>
        </pc:spChg>
      </pc:sldChg>
      <pc:sldChg chg="modSp">
        <pc:chgData name="Anastassia" userId="1cdc52ba-6f66-4df5-8380-0d3cb40210cc" providerId="ADAL" clId="{56B6EC28-F25E-4E6A-94FC-779D7D8A36A9}" dt="2020-09-10T16:06:15.193" v="256" actId="255"/>
        <pc:sldMkLst>
          <pc:docMk/>
          <pc:sldMk cId="1651987711" sldId="258"/>
        </pc:sldMkLst>
        <pc:spChg chg="mod">
          <ac:chgData name="Anastassia" userId="1cdc52ba-6f66-4df5-8380-0d3cb40210cc" providerId="ADAL" clId="{56B6EC28-F25E-4E6A-94FC-779D7D8A36A9}" dt="2020-09-10T16:06:15.193" v="256" actId="255"/>
          <ac:spMkLst>
            <pc:docMk/>
            <pc:sldMk cId="1651987711" sldId="258"/>
            <ac:spMk id="3" creationId="{E160F396-47B1-4592-AD19-BCB549D23DBB}"/>
          </ac:spMkLst>
        </pc:spChg>
      </pc:sldChg>
      <pc:sldChg chg="modSp">
        <pc:chgData name="Anastassia" userId="1cdc52ba-6f66-4df5-8380-0d3cb40210cc" providerId="ADAL" clId="{56B6EC28-F25E-4E6A-94FC-779D7D8A36A9}" dt="2020-09-10T16:05:45.787" v="252" actId="255"/>
        <pc:sldMkLst>
          <pc:docMk/>
          <pc:sldMk cId="2385299051" sldId="259"/>
        </pc:sldMkLst>
        <pc:spChg chg="mod">
          <ac:chgData name="Anastassia" userId="1cdc52ba-6f66-4df5-8380-0d3cb40210cc" providerId="ADAL" clId="{56B6EC28-F25E-4E6A-94FC-779D7D8A36A9}" dt="2020-09-10T16:05:45.787" v="252" actId="255"/>
          <ac:spMkLst>
            <pc:docMk/>
            <pc:sldMk cId="2385299051" sldId="259"/>
            <ac:spMk id="3" creationId="{88E9927A-56DE-4AC4-8FAB-E70E858E4CC6}"/>
          </ac:spMkLst>
        </pc:spChg>
      </pc:sldChg>
      <pc:sldChg chg="modSp">
        <pc:chgData name="Anastassia" userId="1cdc52ba-6f66-4df5-8380-0d3cb40210cc" providerId="ADAL" clId="{56B6EC28-F25E-4E6A-94FC-779D7D8A36A9}" dt="2020-09-10T16:05:11.756" v="247" actId="255"/>
        <pc:sldMkLst>
          <pc:docMk/>
          <pc:sldMk cId="3653667178" sldId="260"/>
        </pc:sldMkLst>
        <pc:spChg chg="mod">
          <ac:chgData name="Anastassia" userId="1cdc52ba-6f66-4df5-8380-0d3cb40210cc" providerId="ADAL" clId="{56B6EC28-F25E-4E6A-94FC-779D7D8A36A9}" dt="2020-09-10T16:05:11.756" v="247" actId="255"/>
          <ac:spMkLst>
            <pc:docMk/>
            <pc:sldMk cId="3653667178" sldId="260"/>
            <ac:spMk id="3" creationId="{6DC1B817-0740-4439-A3BC-78FB41AE8AC9}"/>
          </ac:spMkLst>
        </pc:spChg>
      </pc:sldChg>
      <pc:sldChg chg="modSp modNotesTx">
        <pc:chgData name="Anastassia" userId="1cdc52ba-6f66-4df5-8380-0d3cb40210cc" providerId="ADAL" clId="{56B6EC28-F25E-4E6A-94FC-779D7D8A36A9}" dt="2020-09-10T16:07:00.309" v="259" actId="20577"/>
        <pc:sldMkLst>
          <pc:docMk/>
          <pc:sldMk cId="3385067542" sldId="261"/>
        </pc:sldMkLst>
        <pc:spChg chg="mod">
          <ac:chgData name="Anastassia" userId="1cdc52ba-6f66-4df5-8380-0d3cb40210cc" providerId="ADAL" clId="{56B6EC28-F25E-4E6A-94FC-779D7D8A36A9}" dt="2020-09-10T16:04:19.175" v="236" actId="255"/>
          <ac:spMkLst>
            <pc:docMk/>
            <pc:sldMk cId="3385067542" sldId="261"/>
            <ac:spMk id="3" creationId="{2658F103-1014-4410-8C99-766D9CF3B639}"/>
          </ac:spMkLst>
        </pc:spChg>
      </pc:sldChg>
      <pc:sldChg chg="modSp">
        <pc:chgData name="Anastassia" userId="1cdc52ba-6f66-4df5-8380-0d3cb40210cc" providerId="ADAL" clId="{56B6EC28-F25E-4E6A-94FC-779D7D8A36A9}" dt="2020-09-10T16:03:35.885" v="232" actId="14100"/>
        <pc:sldMkLst>
          <pc:docMk/>
          <pc:sldMk cId="833600435" sldId="262"/>
        </pc:sldMkLst>
        <pc:spChg chg="mod">
          <ac:chgData name="Anastassia" userId="1cdc52ba-6f66-4df5-8380-0d3cb40210cc" providerId="ADAL" clId="{56B6EC28-F25E-4E6A-94FC-779D7D8A36A9}" dt="2020-09-10T16:03:35.885" v="232" actId="14100"/>
          <ac:spMkLst>
            <pc:docMk/>
            <pc:sldMk cId="833600435" sldId="262"/>
            <ac:spMk id="3" creationId="{9A4C93FF-79A3-46CD-A172-70A064273E8C}"/>
          </ac:spMkLst>
        </pc:spChg>
      </pc:sldChg>
      <pc:sldChg chg="modSp">
        <pc:chgData name="Anastassia" userId="1cdc52ba-6f66-4df5-8380-0d3cb40210cc" providerId="ADAL" clId="{56B6EC28-F25E-4E6A-94FC-779D7D8A36A9}" dt="2020-09-10T16:02:41.339" v="220" actId="255"/>
        <pc:sldMkLst>
          <pc:docMk/>
          <pc:sldMk cId="272431940" sldId="263"/>
        </pc:sldMkLst>
        <pc:spChg chg="mod">
          <ac:chgData name="Anastassia" userId="1cdc52ba-6f66-4df5-8380-0d3cb40210cc" providerId="ADAL" clId="{56B6EC28-F25E-4E6A-94FC-779D7D8A36A9}" dt="2020-09-10T16:02:41.339" v="220" actId="255"/>
          <ac:spMkLst>
            <pc:docMk/>
            <pc:sldMk cId="272431940" sldId="263"/>
            <ac:spMk id="3" creationId="{A1340B12-C2A3-4109-B43D-5C6692FA8E5D}"/>
          </ac:spMkLst>
        </pc:spChg>
      </pc:sldChg>
      <pc:sldChg chg="modSp">
        <pc:chgData name="Anastassia" userId="1cdc52ba-6f66-4df5-8380-0d3cb40210cc" providerId="ADAL" clId="{56B6EC28-F25E-4E6A-94FC-779D7D8A36A9}" dt="2020-09-10T16:07:54.477" v="262" actId="20577"/>
        <pc:sldMkLst>
          <pc:docMk/>
          <pc:sldMk cId="3274465362" sldId="264"/>
        </pc:sldMkLst>
        <pc:spChg chg="mod">
          <ac:chgData name="Anastassia" userId="1cdc52ba-6f66-4df5-8380-0d3cb40210cc" providerId="ADAL" clId="{56B6EC28-F25E-4E6A-94FC-779D7D8A36A9}" dt="2020-09-10T16:07:54.477" v="262" actId="20577"/>
          <ac:spMkLst>
            <pc:docMk/>
            <pc:sldMk cId="3274465362" sldId="264"/>
            <ac:spMk id="3" creationId="{9F7945E8-C2BC-41CE-B962-E83D6144A31F}"/>
          </ac:spMkLst>
        </pc:spChg>
      </pc:sldChg>
      <pc:sldChg chg="modSp">
        <pc:chgData name="Anastassia" userId="1cdc52ba-6f66-4df5-8380-0d3cb40210cc" providerId="ADAL" clId="{56B6EC28-F25E-4E6A-94FC-779D7D8A36A9}" dt="2020-09-10T16:03:08.199" v="226" actId="27636"/>
        <pc:sldMkLst>
          <pc:docMk/>
          <pc:sldMk cId="3118783540" sldId="265"/>
        </pc:sldMkLst>
        <pc:spChg chg="mod">
          <ac:chgData name="Anastassia" userId="1cdc52ba-6f66-4df5-8380-0d3cb40210cc" providerId="ADAL" clId="{56B6EC28-F25E-4E6A-94FC-779D7D8A36A9}" dt="2020-09-10T16:03:08.199" v="226" actId="27636"/>
          <ac:spMkLst>
            <pc:docMk/>
            <pc:sldMk cId="3118783540" sldId="265"/>
            <ac:spMk id="3" creationId="{9A4C93FF-79A3-46CD-A172-70A064273E8C}"/>
          </ac:spMkLst>
        </pc:spChg>
      </pc:sldChg>
      <pc:sldChg chg="modSp add">
        <pc:chgData name="Anastassia" userId="1cdc52ba-6f66-4df5-8380-0d3cb40210cc" providerId="ADAL" clId="{56B6EC28-F25E-4E6A-94FC-779D7D8A36A9}" dt="2020-09-10T16:07:31.223" v="260" actId="1076"/>
        <pc:sldMkLst>
          <pc:docMk/>
          <pc:sldMk cId="773185765" sldId="266"/>
        </pc:sldMkLst>
        <pc:spChg chg="mod">
          <ac:chgData name="Anastassia" userId="1cdc52ba-6f66-4df5-8380-0d3cb40210cc" providerId="ADAL" clId="{56B6EC28-F25E-4E6A-94FC-779D7D8A36A9}" dt="2020-09-10T16:00:47.266" v="183" actId="20577"/>
          <ac:spMkLst>
            <pc:docMk/>
            <pc:sldMk cId="773185765" sldId="266"/>
            <ac:spMk id="2" creationId="{1B868D6B-6161-498F-83CB-F6E3B0E10AE9}"/>
          </ac:spMkLst>
        </pc:spChg>
        <pc:spChg chg="mod">
          <ac:chgData name="Anastassia" userId="1cdc52ba-6f66-4df5-8380-0d3cb40210cc" providerId="ADAL" clId="{56B6EC28-F25E-4E6A-94FC-779D7D8A36A9}" dt="2020-09-10T16:07:31.223" v="260" actId="1076"/>
          <ac:spMkLst>
            <pc:docMk/>
            <pc:sldMk cId="773185765" sldId="266"/>
            <ac:spMk id="3" creationId="{D32668EA-3E0A-48CC-91D0-5D2971312465}"/>
          </ac:spMkLst>
        </pc:spChg>
      </pc:sldChg>
    </pc:docChg>
  </pc:docChgLst>
  <pc:docChgLst>
    <pc:chgData name="SAMSONOVA Anastassia, SDD/SDPS" userId="S::anastassia.samsonova@oecd.org::1cdc52ba-6f66-4df5-8380-0d3cb40210cc" providerId="AD" clId="Web-{5B63BA65-82E0-D491-7EEA-BDAD7B0A10EA}"/>
    <pc:docChg chg="modSld">
      <pc:chgData name="SAMSONOVA Anastassia, SDD/SDPS" userId="S::anastassia.samsonova@oecd.org::1cdc52ba-6f66-4df5-8380-0d3cb40210cc" providerId="AD" clId="Web-{5B63BA65-82E0-D491-7EEA-BDAD7B0A10EA}" dt="2020-09-09T14:23:50.634" v="143" actId="20577"/>
      <pc:docMkLst>
        <pc:docMk/>
      </pc:docMkLst>
      <pc:sldChg chg="modSp">
        <pc:chgData name="SAMSONOVA Anastassia, SDD/SDPS" userId="S::anastassia.samsonova@oecd.org::1cdc52ba-6f66-4df5-8380-0d3cb40210cc" providerId="AD" clId="Web-{5B63BA65-82E0-D491-7EEA-BDAD7B0A10EA}" dt="2020-09-09T14:23:50.634" v="142" actId="20577"/>
        <pc:sldMkLst>
          <pc:docMk/>
          <pc:sldMk cId="3274465362" sldId="264"/>
        </pc:sldMkLst>
        <pc:spChg chg="mod">
          <ac:chgData name="SAMSONOVA Anastassia, SDD/SDPS" userId="S::anastassia.samsonova@oecd.org::1cdc52ba-6f66-4df5-8380-0d3cb40210cc" providerId="AD" clId="Web-{5B63BA65-82E0-D491-7EEA-BDAD7B0A10EA}" dt="2020-09-09T14:23:50.634" v="142" actId="20577"/>
          <ac:spMkLst>
            <pc:docMk/>
            <pc:sldMk cId="3274465362" sldId="264"/>
            <ac:spMk id="3" creationId="{9F7945E8-C2BC-41CE-B962-E83D6144A31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69C807-0814-43EE-9B2D-7C2F967ED39E}" type="doc">
      <dgm:prSet loTypeId="urn:microsoft.com/office/officeart/2005/8/layout/chevron2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5B130F9-08FC-4B54-9B1C-3789DBE44E77}">
      <dgm:prSet phldrT="[Text]" custT="1"/>
      <dgm:spPr/>
      <dgm:t>
        <a:bodyPr/>
        <a:lstStyle/>
        <a:p>
          <a:r>
            <a:rPr lang="en-US" sz="1800" dirty="0"/>
            <a:t>Ongoing</a:t>
          </a:r>
        </a:p>
      </dgm:t>
    </dgm:pt>
    <dgm:pt modelId="{2BBCC021-7013-4124-A41C-BADE088AD94F}" type="parTrans" cxnId="{32AF7E9E-C497-4A2A-86EE-CC8CB4E988F1}">
      <dgm:prSet/>
      <dgm:spPr/>
      <dgm:t>
        <a:bodyPr/>
        <a:lstStyle/>
        <a:p>
          <a:endParaRPr lang="en-US"/>
        </a:p>
      </dgm:t>
    </dgm:pt>
    <dgm:pt modelId="{809386F2-7690-4C6B-BA18-8D714EE347D7}" type="sibTrans" cxnId="{32AF7E9E-C497-4A2A-86EE-CC8CB4E988F1}">
      <dgm:prSet/>
      <dgm:spPr/>
      <dgm:t>
        <a:bodyPr/>
        <a:lstStyle/>
        <a:p>
          <a:endParaRPr lang="en-US"/>
        </a:p>
      </dgm:t>
    </dgm:pt>
    <dgm:pt modelId="{EB44F823-9312-43E5-AA66-CF71984A7EE5}">
      <dgm:prSet phldrT="[Text]"/>
      <dgm:spPr/>
      <dgm:t>
        <a:bodyPr/>
        <a:lstStyle/>
        <a:p>
          <a:r>
            <a:rPr lang="en-US" dirty="0"/>
            <a:t>User has an urgent change request</a:t>
          </a:r>
        </a:p>
      </dgm:t>
    </dgm:pt>
    <dgm:pt modelId="{FE9DD1D9-35AD-4B1F-A1A2-4921132AC3DE}" type="parTrans" cxnId="{922B1AAD-26AA-4942-8007-82711E986287}">
      <dgm:prSet/>
      <dgm:spPr/>
      <dgm:t>
        <a:bodyPr/>
        <a:lstStyle/>
        <a:p>
          <a:endParaRPr lang="en-US"/>
        </a:p>
      </dgm:t>
    </dgm:pt>
    <dgm:pt modelId="{F7A4C258-8ACC-4D72-952A-984491A98B12}" type="sibTrans" cxnId="{922B1AAD-26AA-4942-8007-82711E986287}">
      <dgm:prSet/>
      <dgm:spPr/>
      <dgm:t>
        <a:bodyPr/>
        <a:lstStyle/>
        <a:p>
          <a:endParaRPr lang="en-US"/>
        </a:p>
      </dgm:t>
    </dgm:pt>
    <dgm:pt modelId="{966A08F0-C74E-4B9C-88B7-8AE56D4B9B0D}">
      <dgm:prSet phldrT="[Text]"/>
      <dgm:spPr/>
      <dgm:t>
        <a:bodyPr/>
        <a:lstStyle/>
        <a:p>
          <a:r>
            <a:rPr lang="en-US" dirty="0"/>
            <a:t>User creates an issue labelled “Urgent” in Algobank list</a:t>
          </a:r>
        </a:p>
      </dgm:t>
    </dgm:pt>
    <dgm:pt modelId="{25F96A65-F289-4437-948F-F285CD0BDF16}" type="parTrans" cxnId="{D3ECDBEB-42BC-4B64-8025-907D3DE9D75F}">
      <dgm:prSet/>
      <dgm:spPr/>
      <dgm:t>
        <a:bodyPr/>
        <a:lstStyle/>
        <a:p>
          <a:endParaRPr lang="en-US"/>
        </a:p>
      </dgm:t>
    </dgm:pt>
    <dgm:pt modelId="{2898F6B9-2FB1-485E-B6A4-D4D91FFB18FF}" type="sibTrans" cxnId="{D3ECDBEB-42BC-4B64-8025-907D3DE9D75F}">
      <dgm:prSet/>
      <dgm:spPr/>
      <dgm:t>
        <a:bodyPr/>
        <a:lstStyle/>
        <a:p>
          <a:endParaRPr lang="en-US"/>
        </a:p>
      </dgm:t>
    </dgm:pt>
    <dgm:pt modelId="{54A23118-21BE-47F2-8132-69974FD3316E}">
      <dgm:prSet phldrT="[Text]" custT="1"/>
      <dgm:spPr/>
      <dgm:t>
        <a:bodyPr/>
        <a:lstStyle/>
        <a:p>
          <a:endParaRPr lang="en-US" sz="1800" dirty="0"/>
        </a:p>
        <a:p>
          <a:r>
            <a:rPr lang="en-US" sz="1800" dirty="0"/>
            <a:t>&lt;1 week after request</a:t>
          </a:r>
        </a:p>
      </dgm:t>
    </dgm:pt>
    <dgm:pt modelId="{C999AAE1-A6CB-4108-9859-D857C685F620}" type="parTrans" cxnId="{FA2BC2D2-4BE1-4ADE-9ACE-771DC5B4039A}">
      <dgm:prSet/>
      <dgm:spPr/>
      <dgm:t>
        <a:bodyPr/>
        <a:lstStyle/>
        <a:p>
          <a:endParaRPr lang="en-US"/>
        </a:p>
      </dgm:t>
    </dgm:pt>
    <dgm:pt modelId="{A9C34E45-69B4-4C18-AF0B-9A8703E43BF4}" type="sibTrans" cxnId="{FA2BC2D2-4BE1-4ADE-9ACE-771DC5B4039A}">
      <dgm:prSet/>
      <dgm:spPr/>
      <dgm:t>
        <a:bodyPr/>
        <a:lstStyle/>
        <a:p>
          <a:endParaRPr lang="en-US"/>
        </a:p>
      </dgm:t>
    </dgm:pt>
    <dgm:pt modelId="{4FC9BD9C-C164-4B81-9997-93C65A0F6430}">
      <dgm:prSet phldrT="[Text]"/>
      <dgm:spPr/>
      <dgm:t>
        <a:bodyPr/>
        <a:lstStyle/>
        <a:p>
          <a:r>
            <a:rPr lang="en-US" dirty="0"/>
            <a:t>SDPS consults and assesses if a “fast-track” change is possible</a:t>
          </a:r>
        </a:p>
      </dgm:t>
    </dgm:pt>
    <dgm:pt modelId="{B13DD1A7-BFA8-4011-87D5-762AE721433C}" type="parTrans" cxnId="{A59B77C8-5D9B-49D8-B5A8-BF00EE4C5DCA}">
      <dgm:prSet/>
      <dgm:spPr/>
      <dgm:t>
        <a:bodyPr/>
        <a:lstStyle/>
        <a:p>
          <a:endParaRPr lang="en-US"/>
        </a:p>
      </dgm:t>
    </dgm:pt>
    <dgm:pt modelId="{B598B2E2-8F15-423E-8905-8ED61C0C2F3C}" type="sibTrans" cxnId="{A59B77C8-5D9B-49D8-B5A8-BF00EE4C5DCA}">
      <dgm:prSet/>
      <dgm:spPr/>
      <dgm:t>
        <a:bodyPr/>
        <a:lstStyle/>
        <a:p>
          <a:endParaRPr lang="en-US"/>
        </a:p>
      </dgm:t>
    </dgm:pt>
    <dgm:pt modelId="{BF758A89-D176-467B-8DCC-E1FF6E6A3C94}">
      <dgm:prSet phldrT="[Text]" custT="1"/>
      <dgm:spPr/>
      <dgm:t>
        <a:bodyPr/>
        <a:lstStyle/>
        <a:p>
          <a:endParaRPr lang="en-US" sz="1800" dirty="0"/>
        </a:p>
        <a:p>
          <a:r>
            <a:rPr lang="en-US" sz="1800" dirty="0"/>
            <a:t>&lt;1 month after request</a:t>
          </a:r>
        </a:p>
      </dgm:t>
    </dgm:pt>
    <dgm:pt modelId="{93DD9820-A1BE-40A4-8A8E-07AD012BC088}" type="parTrans" cxnId="{1C5423C4-832A-4225-BE0A-EB1AC6F0D4B8}">
      <dgm:prSet/>
      <dgm:spPr/>
      <dgm:t>
        <a:bodyPr/>
        <a:lstStyle/>
        <a:p>
          <a:endParaRPr lang="en-US"/>
        </a:p>
      </dgm:t>
    </dgm:pt>
    <dgm:pt modelId="{A64CA4F3-51A2-4147-A592-BCAEC6ACAE89}" type="sibTrans" cxnId="{1C5423C4-832A-4225-BE0A-EB1AC6F0D4B8}">
      <dgm:prSet/>
      <dgm:spPr/>
      <dgm:t>
        <a:bodyPr/>
        <a:lstStyle/>
        <a:p>
          <a:endParaRPr lang="en-US"/>
        </a:p>
      </dgm:t>
    </dgm:pt>
    <dgm:pt modelId="{C19E3731-5A21-41CB-8224-7759DA9681C6}">
      <dgm:prSet phldrT="[Text]"/>
      <dgm:spPr/>
      <dgm:t>
        <a:bodyPr/>
        <a:lstStyle/>
        <a:p>
          <a:r>
            <a:rPr lang="en-US" dirty="0"/>
            <a:t>If assessment is positive, SDPS makes the change and publishes</a:t>
          </a:r>
        </a:p>
      </dgm:t>
    </dgm:pt>
    <dgm:pt modelId="{C339544C-782C-4C5C-95D9-010FCCD3A898}" type="parTrans" cxnId="{759E5A8F-84E2-48FE-9187-1D8C9DBE717F}">
      <dgm:prSet/>
      <dgm:spPr/>
      <dgm:t>
        <a:bodyPr/>
        <a:lstStyle/>
        <a:p>
          <a:endParaRPr lang="en-US"/>
        </a:p>
      </dgm:t>
    </dgm:pt>
    <dgm:pt modelId="{042AC7F2-ADBB-436E-91E0-4961AB930FE0}" type="sibTrans" cxnId="{759E5A8F-84E2-48FE-9187-1D8C9DBE717F}">
      <dgm:prSet/>
      <dgm:spPr/>
      <dgm:t>
        <a:bodyPr/>
        <a:lstStyle/>
        <a:p>
          <a:endParaRPr lang="en-US"/>
        </a:p>
      </dgm:t>
    </dgm:pt>
    <dgm:pt modelId="{00A799E8-9A5C-46CF-8BA1-662BDDE8A30B}">
      <dgm:prSet phldrT="[Text]"/>
      <dgm:spPr/>
      <dgm:t>
        <a:bodyPr/>
        <a:lstStyle/>
        <a:p>
          <a:endParaRPr lang="en-US" dirty="0"/>
        </a:p>
      </dgm:t>
    </dgm:pt>
    <dgm:pt modelId="{1CEE5A88-2382-45F9-BE3E-F011B266E45D}" type="parTrans" cxnId="{71A573CD-E962-4C7F-9675-543D94994680}">
      <dgm:prSet/>
      <dgm:spPr/>
      <dgm:t>
        <a:bodyPr/>
        <a:lstStyle/>
        <a:p>
          <a:endParaRPr lang="en-US"/>
        </a:p>
      </dgm:t>
    </dgm:pt>
    <dgm:pt modelId="{8CB99B4C-22C9-42AE-8E2D-C1360D7D8067}" type="sibTrans" cxnId="{71A573CD-E962-4C7F-9675-543D94994680}">
      <dgm:prSet/>
      <dgm:spPr/>
      <dgm:t>
        <a:bodyPr/>
        <a:lstStyle/>
        <a:p>
          <a:endParaRPr lang="en-US"/>
        </a:p>
      </dgm:t>
    </dgm:pt>
    <dgm:pt modelId="{8330CA77-7912-4651-ADC8-E6D1C0831F55}">
      <dgm:prSet phldrT="[Text]"/>
      <dgm:spPr/>
      <dgm:t>
        <a:bodyPr/>
        <a:lstStyle/>
        <a:p>
          <a:r>
            <a:rPr lang="en-US" dirty="0"/>
            <a:t>SDPS informs user of assessment outcome</a:t>
          </a:r>
        </a:p>
      </dgm:t>
    </dgm:pt>
    <dgm:pt modelId="{11F208A8-97FF-4069-9666-BE0807A117D7}" type="parTrans" cxnId="{6186761B-2C4D-425C-8DB0-22EF9C5B6F42}">
      <dgm:prSet/>
      <dgm:spPr/>
      <dgm:t>
        <a:bodyPr/>
        <a:lstStyle/>
        <a:p>
          <a:endParaRPr lang="en-US"/>
        </a:p>
      </dgm:t>
    </dgm:pt>
    <dgm:pt modelId="{26CBF79D-9C39-4859-8DCD-6999FF6DDB53}" type="sibTrans" cxnId="{6186761B-2C4D-425C-8DB0-22EF9C5B6F42}">
      <dgm:prSet/>
      <dgm:spPr/>
      <dgm:t>
        <a:bodyPr/>
        <a:lstStyle/>
        <a:p>
          <a:endParaRPr lang="en-US"/>
        </a:p>
      </dgm:t>
    </dgm:pt>
    <dgm:pt modelId="{FBA1F466-D27B-47AD-9537-FF87702D1A31}">
      <dgm:prSet phldrT="[Text]"/>
      <dgm:spPr/>
      <dgm:t>
        <a:bodyPr/>
        <a:lstStyle/>
        <a:p>
          <a:r>
            <a:rPr lang="en-US" dirty="0"/>
            <a:t>No major changes allowed</a:t>
          </a:r>
        </a:p>
      </dgm:t>
    </dgm:pt>
    <dgm:pt modelId="{E1F4B678-54F7-4C7A-A365-93C48D81F99C}" type="parTrans" cxnId="{E356AFFC-E3BC-47E1-AC3F-450B5C648F4A}">
      <dgm:prSet/>
      <dgm:spPr/>
      <dgm:t>
        <a:bodyPr/>
        <a:lstStyle/>
        <a:p>
          <a:endParaRPr lang="en-US"/>
        </a:p>
      </dgm:t>
    </dgm:pt>
    <dgm:pt modelId="{886ECDB7-CD59-44E7-A96E-B520EA0DDE29}" type="sibTrans" cxnId="{E356AFFC-E3BC-47E1-AC3F-450B5C648F4A}">
      <dgm:prSet/>
      <dgm:spPr/>
      <dgm:t>
        <a:bodyPr/>
        <a:lstStyle/>
        <a:p>
          <a:endParaRPr lang="en-US"/>
        </a:p>
      </dgm:t>
    </dgm:pt>
    <dgm:pt modelId="{A328CA92-8C75-4B9D-89ED-4FE27389DD93}" type="pres">
      <dgm:prSet presAssocID="{C969C807-0814-43EE-9B2D-7C2F967ED39E}" presName="linearFlow" presStyleCnt="0">
        <dgm:presLayoutVars>
          <dgm:dir/>
          <dgm:animLvl val="lvl"/>
          <dgm:resizeHandles val="exact"/>
        </dgm:presLayoutVars>
      </dgm:prSet>
      <dgm:spPr/>
    </dgm:pt>
    <dgm:pt modelId="{451C0E59-F807-49E6-B7F6-E9FB82CBA3D5}" type="pres">
      <dgm:prSet presAssocID="{05B130F9-08FC-4B54-9B1C-3789DBE44E77}" presName="composite" presStyleCnt="0"/>
      <dgm:spPr/>
    </dgm:pt>
    <dgm:pt modelId="{D1AC81A0-FC18-4C04-8B94-C9AC47CF616F}" type="pres">
      <dgm:prSet presAssocID="{05B130F9-08FC-4B54-9B1C-3789DBE44E77}" presName="parentText" presStyleLbl="alignNode1" presStyleIdx="0" presStyleCnt="3" custLinFactNeighborX="1460" custLinFactNeighborY="681">
        <dgm:presLayoutVars>
          <dgm:chMax val="1"/>
          <dgm:bulletEnabled val="1"/>
        </dgm:presLayoutVars>
      </dgm:prSet>
      <dgm:spPr/>
    </dgm:pt>
    <dgm:pt modelId="{698C5563-4616-4459-97BA-D7A35348D3DE}" type="pres">
      <dgm:prSet presAssocID="{05B130F9-08FC-4B54-9B1C-3789DBE44E77}" presName="descendantText" presStyleLbl="alignAcc1" presStyleIdx="0" presStyleCnt="3">
        <dgm:presLayoutVars>
          <dgm:bulletEnabled val="1"/>
        </dgm:presLayoutVars>
      </dgm:prSet>
      <dgm:spPr/>
    </dgm:pt>
    <dgm:pt modelId="{1C578798-D0B2-4765-AD16-80185DF682D7}" type="pres">
      <dgm:prSet presAssocID="{809386F2-7690-4C6B-BA18-8D714EE347D7}" presName="sp" presStyleCnt="0"/>
      <dgm:spPr/>
    </dgm:pt>
    <dgm:pt modelId="{0564DA32-4018-4311-A6FD-25CE7573A114}" type="pres">
      <dgm:prSet presAssocID="{54A23118-21BE-47F2-8132-69974FD3316E}" presName="composite" presStyleCnt="0"/>
      <dgm:spPr/>
    </dgm:pt>
    <dgm:pt modelId="{5B78C436-FEF1-447D-A4E7-FF3C7D451A36}" type="pres">
      <dgm:prSet presAssocID="{54A23118-21BE-47F2-8132-69974FD3316E}" presName="parentText" presStyleLbl="alignNode1" presStyleIdx="1" presStyleCnt="3" custLinFactNeighborX="973" custLinFactNeighborY="1022">
        <dgm:presLayoutVars>
          <dgm:chMax val="1"/>
          <dgm:bulletEnabled val="1"/>
        </dgm:presLayoutVars>
      </dgm:prSet>
      <dgm:spPr/>
    </dgm:pt>
    <dgm:pt modelId="{6DECBC09-E270-4D35-9DCC-FE44F5DF95C4}" type="pres">
      <dgm:prSet presAssocID="{54A23118-21BE-47F2-8132-69974FD3316E}" presName="descendantText" presStyleLbl="alignAcc1" presStyleIdx="1" presStyleCnt="3" custLinFactNeighborX="0">
        <dgm:presLayoutVars>
          <dgm:bulletEnabled val="1"/>
        </dgm:presLayoutVars>
      </dgm:prSet>
      <dgm:spPr/>
    </dgm:pt>
    <dgm:pt modelId="{AD978458-5B2D-4E95-95F7-E8304C61755B}" type="pres">
      <dgm:prSet presAssocID="{A9C34E45-69B4-4C18-AF0B-9A8703E43BF4}" presName="sp" presStyleCnt="0"/>
      <dgm:spPr/>
    </dgm:pt>
    <dgm:pt modelId="{BAB690CC-C4F2-446B-BDC8-0C8D67F1D97A}" type="pres">
      <dgm:prSet presAssocID="{BF758A89-D176-467B-8DCC-E1FF6E6A3C94}" presName="composite" presStyleCnt="0"/>
      <dgm:spPr/>
    </dgm:pt>
    <dgm:pt modelId="{278CFCDC-F7D2-48EC-A35C-C4E33EEB09A5}" type="pres">
      <dgm:prSet presAssocID="{BF758A89-D176-467B-8DCC-E1FF6E6A3C9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B63C2FD2-2E52-4DB1-8DC6-D3B68C277C62}" type="pres">
      <dgm:prSet presAssocID="{BF758A89-D176-467B-8DCC-E1FF6E6A3C94}" presName="descendantText" presStyleLbl="alignAcc1" presStyleIdx="2" presStyleCnt="3" custLinFactNeighborX="0" custLinFactNeighborY="2285">
        <dgm:presLayoutVars>
          <dgm:bulletEnabled val="1"/>
        </dgm:presLayoutVars>
      </dgm:prSet>
      <dgm:spPr/>
    </dgm:pt>
  </dgm:ptLst>
  <dgm:cxnLst>
    <dgm:cxn modelId="{6186761B-2C4D-425C-8DB0-22EF9C5B6F42}" srcId="{54A23118-21BE-47F2-8132-69974FD3316E}" destId="{8330CA77-7912-4651-ADC8-E6D1C0831F55}" srcOrd="2" destOrd="0" parTransId="{11F208A8-97FF-4069-9666-BE0807A117D7}" sibTransId="{26CBF79D-9C39-4859-8DCD-6999FF6DDB53}"/>
    <dgm:cxn modelId="{2B8BA733-33F3-4714-B09A-3EDF692510EB}" type="presOf" srcId="{EB44F823-9312-43E5-AA66-CF71984A7EE5}" destId="{698C5563-4616-4459-97BA-D7A35348D3DE}" srcOrd="0" destOrd="0" presId="urn:microsoft.com/office/officeart/2005/8/layout/chevron2"/>
    <dgm:cxn modelId="{A9F35863-E285-4F6C-8C9F-5D05A34A6281}" type="presOf" srcId="{C19E3731-5A21-41CB-8224-7759DA9681C6}" destId="{B63C2FD2-2E52-4DB1-8DC6-D3B68C277C62}" srcOrd="0" destOrd="1" presId="urn:microsoft.com/office/officeart/2005/8/layout/chevron2"/>
    <dgm:cxn modelId="{6F87F863-5A7B-4B48-B344-396FFBE0E0E0}" type="presOf" srcId="{05B130F9-08FC-4B54-9B1C-3789DBE44E77}" destId="{D1AC81A0-FC18-4C04-8B94-C9AC47CF616F}" srcOrd="0" destOrd="0" presId="urn:microsoft.com/office/officeart/2005/8/layout/chevron2"/>
    <dgm:cxn modelId="{64863A46-1557-4827-A108-A8EC462D0EC0}" type="presOf" srcId="{BF758A89-D176-467B-8DCC-E1FF6E6A3C94}" destId="{278CFCDC-F7D2-48EC-A35C-C4E33EEB09A5}" srcOrd="0" destOrd="0" presId="urn:microsoft.com/office/officeart/2005/8/layout/chevron2"/>
    <dgm:cxn modelId="{86AAFB4C-1E32-4AE4-8B3F-627FFE9C530D}" type="presOf" srcId="{8330CA77-7912-4651-ADC8-E6D1C0831F55}" destId="{6DECBC09-E270-4D35-9DCC-FE44F5DF95C4}" srcOrd="0" destOrd="2" presId="urn:microsoft.com/office/officeart/2005/8/layout/chevron2"/>
    <dgm:cxn modelId="{F5890358-0F7F-447A-9D3F-D7DB9C31DB43}" type="presOf" srcId="{FBA1F466-D27B-47AD-9537-FF87702D1A31}" destId="{6DECBC09-E270-4D35-9DCC-FE44F5DF95C4}" srcOrd="0" destOrd="1" presId="urn:microsoft.com/office/officeart/2005/8/layout/chevron2"/>
    <dgm:cxn modelId="{2F4FF983-2720-4612-B3C2-8C92753AADF4}" type="presOf" srcId="{966A08F0-C74E-4B9C-88B7-8AE56D4B9B0D}" destId="{698C5563-4616-4459-97BA-D7A35348D3DE}" srcOrd="0" destOrd="1" presId="urn:microsoft.com/office/officeart/2005/8/layout/chevron2"/>
    <dgm:cxn modelId="{759E5A8F-84E2-48FE-9187-1D8C9DBE717F}" srcId="{BF758A89-D176-467B-8DCC-E1FF6E6A3C94}" destId="{C19E3731-5A21-41CB-8224-7759DA9681C6}" srcOrd="1" destOrd="0" parTransId="{C339544C-782C-4C5C-95D9-010FCCD3A898}" sibTransId="{042AC7F2-ADBB-436E-91E0-4961AB930FE0}"/>
    <dgm:cxn modelId="{4826E595-090A-4FB8-99A9-2A587D3BF213}" type="presOf" srcId="{4FC9BD9C-C164-4B81-9997-93C65A0F6430}" destId="{6DECBC09-E270-4D35-9DCC-FE44F5DF95C4}" srcOrd="0" destOrd="0" presId="urn:microsoft.com/office/officeart/2005/8/layout/chevron2"/>
    <dgm:cxn modelId="{C7430C99-C57A-49C6-9FDA-1422967FAF40}" type="presOf" srcId="{00A799E8-9A5C-46CF-8BA1-662BDDE8A30B}" destId="{B63C2FD2-2E52-4DB1-8DC6-D3B68C277C62}" srcOrd="0" destOrd="0" presId="urn:microsoft.com/office/officeart/2005/8/layout/chevron2"/>
    <dgm:cxn modelId="{32AF7E9E-C497-4A2A-86EE-CC8CB4E988F1}" srcId="{C969C807-0814-43EE-9B2D-7C2F967ED39E}" destId="{05B130F9-08FC-4B54-9B1C-3789DBE44E77}" srcOrd="0" destOrd="0" parTransId="{2BBCC021-7013-4124-A41C-BADE088AD94F}" sibTransId="{809386F2-7690-4C6B-BA18-8D714EE347D7}"/>
    <dgm:cxn modelId="{922B1AAD-26AA-4942-8007-82711E986287}" srcId="{05B130F9-08FC-4B54-9B1C-3789DBE44E77}" destId="{EB44F823-9312-43E5-AA66-CF71984A7EE5}" srcOrd="0" destOrd="0" parTransId="{FE9DD1D9-35AD-4B1F-A1A2-4921132AC3DE}" sibTransId="{F7A4C258-8ACC-4D72-952A-984491A98B12}"/>
    <dgm:cxn modelId="{6BF578BE-37BD-4193-BCB0-EA10B81654AB}" type="presOf" srcId="{C969C807-0814-43EE-9B2D-7C2F967ED39E}" destId="{A328CA92-8C75-4B9D-89ED-4FE27389DD93}" srcOrd="0" destOrd="0" presId="urn:microsoft.com/office/officeart/2005/8/layout/chevron2"/>
    <dgm:cxn modelId="{1C5423C4-832A-4225-BE0A-EB1AC6F0D4B8}" srcId="{C969C807-0814-43EE-9B2D-7C2F967ED39E}" destId="{BF758A89-D176-467B-8DCC-E1FF6E6A3C94}" srcOrd="2" destOrd="0" parTransId="{93DD9820-A1BE-40A4-8A8E-07AD012BC088}" sibTransId="{A64CA4F3-51A2-4147-A592-BCAEC6ACAE89}"/>
    <dgm:cxn modelId="{43C43CC7-941F-4D89-84C8-E0D01B20CCFD}" type="presOf" srcId="{54A23118-21BE-47F2-8132-69974FD3316E}" destId="{5B78C436-FEF1-447D-A4E7-FF3C7D451A36}" srcOrd="0" destOrd="0" presId="urn:microsoft.com/office/officeart/2005/8/layout/chevron2"/>
    <dgm:cxn modelId="{A59B77C8-5D9B-49D8-B5A8-BF00EE4C5DCA}" srcId="{54A23118-21BE-47F2-8132-69974FD3316E}" destId="{4FC9BD9C-C164-4B81-9997-93C65A0F6430}" srcOrd="0" destOrd="0" parTransId="{B13DD1A7-BFA8-4011-87D5-762AE721433C}" sibTransId="{B598B2E2-8F15-423E-8905-8ED61C0C2F3C}"/>
    <dgm:cxn modelId="{71A573CD-E962-4C7F-9675-543D94994680}" srcId="{BF758A89-D176-467B-8DCC-E1FF6E6A3C94}" destId="{00A799E8-9A5C-46CF-8BA1-662BDDE8A30B}" srcOrd="0" destOrd="0" parTransId="{1CEE5A88-2382-45F9-BE3E-F011B266E45D}" sibTransId="{8CB99B4C-22C9-42AE-8E2D-C1360D7D8067}"/>
    <dgm:cxn modelId="{FA2BC2D2-4BE1-4ADE-9ACE-771DC5B4039A}" srcId="{C969C807-0814-43EE-9B2D-7C2F967ED39E}" destId="{54A23118-21BE-47F2-8132-69974FD3316E}" srcOrd="1" destOrd="0" parTransId="{C999AAE1-A6CB-4108-9859-D857C685F620}" sibTransId="{A9C34E45-69B4-4C18-AF0B-9A8703E43BF4}"/>
    <dgm:cxn modelId="{D3ECDBEB-42BC-4B64-8025-907D3DE9D75F}" srcId="{05B130F9-08FC-4B54-9B1C-3789DBE44E77}" destId="{966A08F0-C74E-4B9C-88B7-8AE56D4B9B0D}" srcOrd="1" destOrd="0" parTransId="{25F96A65-F289-4437-948F-F285CD0BDF16}" sibTransId="{2898F6B9-2FB1-485E-B6A4-D4D91FFB18FF}"/>
    <dgm:cxn modelId="{E356AFFC-E3BC-47E1-AC3F-450B5C648F4A}" srcId="{54A23118-21BE-47F2-8132-69974FD3316E}" destId="{FBA1F466-D27B-47AD-9537-FF87702D1A31}" srcOrd="1" destOrd="0" parTransId="{E1F4B678-54F7-4C7A-A365-93C48D81F99C}" sibTransId="{886ECDB7-CD59-44E7-A96E-B520EA0DDE29}"/>
    <dgm:cxn modelId="{6D31347C-9E1B-4B52-9EFB-AC8803CC784B}" type="presParOf" srcId="{A328CA92-8C75-4B9D-89ED-4FE27389DD93}" destId="{451C0E59-F807-49E6-B7F6-E9FB82CBA3D5}" srcOrd="0" destOrd="0" presId="urn:microsoft.com/office/officeart/2005/8/layout/chevron2"/>
    <dgm:cxn modelId="{FD6B6769-EE52-409C-AF3D-5988D54A715F}" type="presParOf" srcId="{451C0E59-F807-49E6-B7F6-E9FB82CBA3D5}" destId="{D1AC81A0-FC18-4C04-8B94-C9AC47CF616F}" srcOrd="0" destOrd="0" presId="urn:microsoft.com/office/officeart/2005/8/layout/chevron2"/>
    <dgm:cxn modelId="{12261D90-638C-4387-9503-4FBC8CFFD7C8}" type="presParOf" srcId="{451C0E59-F807-49E6-B7F6-E9FB82CBA3D5}" destId="{698C5563-4616-4459-97BA-D7A35348D3DE}" srcOrd="1" destOrd="0" presId="urn:microsoft.com/office/officeart/2005/8/layout/chevron2"/>
    <dgm:cxn modelId="{89274585-B4FB-4419-B8D2-BF6D85168F32}" type="presParOf" srcId="{A328CA92-8C75-4B9D-89ED-4FE27389DD93}" destId="{1C578798-D0B2-4765-AD16-80185DF682D7}" srcOrd="1" destOrd="0" presId="urn:microsoft.com/office/officeart/2005/8/layout/chevron2"/>
    <dgm:cxn modelId="{AF1C7C8D-1A86-4FC7-84DB-442D9FB975C4}" type="presParOf" srcId="{A328CA92-8C75-4B9D-89ED-4FE27389DD93}" destId="{0564DA32-4018-4311-A6FD-25CE7573A114}" srcOrd="2" destOrd="0" presId="urn:microsoft.com/office/officeart/2005/8/layout/chevron2"/>
    <dgm:cxn modelId="{8BD21E97-EA8B-4BBE-92E5-F10297A341A8}" type="presParOf" srcId="{0564DA32-4018-4311-A6FD-25CE7573A114}" destId="{5B78C436-FEF1-447D-A4E7-FF3C7D451A36}" srcOrd="0" destOrd="0" presId="urn:microsoft.com/office/officeart/2005/8/layout/chevron2"/>
    <dgm:cxn modelId="{B0A87236-29D0-43E8-89C0-B44E980F881F}" type="presParOf" srcId="{0564DA32-4018-4311-A6FD-25CE7573A114}" destId="{6DECBC09-E270-4D35-9DCC-FE44F5DF95C4}" srcOrd="1" destOrd="0" presId="urn:microsoft.com/office/officeart/2005/8/layout/chevron2"/>
    <dgm:cxn modelId="{F28C6ECA-43AF-4BD0-85C2-FB63950C5EA8}" type="presParOf" srcId="{A328CA92-8C75-4B9D-89ED-4FE27389DD93}" destId="{AD978458-5B2D-4E95-95F7-E8304C61755B}" srcOrd="3" destOrd="0" presId="urn:microsoft.com/office/officeart/2005/8/layout/chevron2"/>
    <dgm:cxn modelId="{6E82512B-56F9-4FDD-A433-B82749C062BC}" type="presParOf" srcId="{A328CA92-8C75-4B9D-89ED-4FE27389DD93}" destId="{BAB690CC-C4F2-446B-BDC8-0C8D67F1D97A}" srcOrd="4" destOrd="0" presId="urn:microsoft.com/office/officeart/2005/8/layout/chevron2"/>
    <dgm:cxn modelId="{06D7C33E-1911-47DF-96ED-33BDA73C5350}" type="presParOf" srcId="{BAB690CC-C4F2-446B-BDC8-0C8D67F1D97A}" destId="{278CFCDC-F7D2-48EC-A35C-C4E33EEB09A5}" srcOrd="0" destOrd="0" presId="urn:microsoft.com/office/officeart/2005/8/layout/chevron2"/>
    <dgm:cxn modelId="{9A3A3BD5-DF11-419E-B6F9-5E8865EBF9C2}" type="presParOf" srcId="{BAB690CC-C4F2-446B-BDC8-0C8D67F1D97A}" destId="{B63C2FD2-2E52-4DB1-8DC6-D3B68C277C6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C81A0-FC18-4C04-8B94-C9AC47CF616F}">
      <dsp:nvSpPr>
        <dsp:cNvPr id="0" name=""/>
        <dsp:cNvSpPr/>
      </dsp:nvSpPr>
      <dsp:spPr>
        <a:xfrm rot="5400000">
          <a:off x="-267971" y="305512"/>
          <a:ext cx="1917094" cy="1341966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Ongoing</a:t>
          </a:r>
        </a:p>
      </dsp:txBody>
      <dsp:txXfrm rot="-5400000">
        <a:off x="19593" y="688931"/>
        <a:ext cx="1341966" cy="575128"/>
      </dsp:txXfrm>
    </dsp:sp>
    <dsp:sp modelId="{698C5563-4616-4459-97BA-D7A35348D3DE}">
      <dsp:nvSpPr>
        <dsp:cNvPr id="0" name=""/>
        <dsp:cNvSpPr/>
      </dsp:nvSpPr>
      <dsp:spPr>
        <a:xfrm rot="5400000">
          <a:off x="1891981" y="-545121"/>
          <a:ext cx="1246111" cy="23461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User has an urgent change request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User creates an issue labelled “Urgent” in Algobank list</a:t>
          </a:r>
        </a:p>
      </dsp:txBody>
      <dsp:txXfrm rot="-5400000">
        <a:off x="1341966" y="65724"/>
        <a:ext cx="2285311" cy="1124451"/>
      </dsp:txXfrm>
    </dsp:sp>
    <dsp:sp modelId="{5B78C436-FEF1-447D-A4E7-FF3C7D451A36}">
      <dsp:nvSpPr>
        <dsp:cNvPr id="0" name=""/>
        <dsp:cNvSpPr/>
      </dsp:nvSpPr>
      <dsp:spPr>
        <a:xfrm rot="5400000">
          <a:off x="-274506" y="1997104"/>
          <a:ext cx="1917094" cy="1341966"/>
        </a:xfrm>
        <a:prstGeom prst="chevron">
          <a:avLst/>
        </a:prstGeom>
        <a:gradFill rotWithShape="0">
          <a:gsLst>
            <a:gs pos="0">
              <a:schemeClr val="accent3">
                <a:hueOff val="-716701"/>
                <a:satOff val="590"/>
                <a:lumOff val="-491"/>
                <a:alphaOff val="0"/>
                <a:tint val="96000"/>
                <a:lumMod val="100000"/>
              </a:schemeClr>
            </a:gs>
            <a:gs pos="78000">
              <a:schemeClr val="accent3">
                <a:hueOff val="-716701"/>
                <a:satOff val="590"/>
                <a:lumOff val="-491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-716701"/>
              <a:satOff val="590"/>
              <a:lumOff val="-49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&lt;1 week after request</a:t>
          </a:r>
        </a:p>
      </dsp:txBody>
      <dsp:txXfrm rot="-5400000">
        <a:off x="13058" y="2380523"/>
        <a:ext cx="1341966" cy="575128"/>
      </dsp:txXfrm>
    </dsp:sp>
    <dsp:sp modelId="{6DECBC09-E270-4D35-9DCC-FE44F5DF95C4}">
      <dsp:nvSpPr>
        <dsp:cNvPr id="0" name=""/>
        <dsp:cNvSpPr/>
      </dsp:nvSpPr>
      <dsp:spPr>
        <a:xfrm rot="5400000">
          <a:off x="1891653" y="1140259"/>
          <a:ext cx="1246766" cy="23461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716701"/>
              <a:satOff val="590"/>
              <a:lumOff val="-49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SDPS consults and assesses if a “fast-track” change is possible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No major changes allowed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SDPS informs user of assessment outcome</a:t>
          </a:r>
        </a:p>
      </dsp:txBody>
      <dsp:txXfrm rot="-5400000">
        <a:off x="1341966" y="1750808"/>
        <a:ext cx="2285279" cy="1125042"/>
      </dsp:txXfrm>
    </dsp:sp>
    <dsp:sp modelId="{278CFCDC-F7D2-48EC-A35C-C4E33EEB09A5}">
      <dsp:nvSpPr>
        <dsp:cNvPr id="0" name=""/>
        <dsp:cNvSpPr/>
      </dsp:nvSpPr>
      <dsp:spPr>
        <a:xfrm rot="5400000">
          <a:off x="-287564" y="3662565"/>
          <a:ext cx="1917094" cy="1341966"/>
        </a:xfrm>
        <a:prstGeom prst="chevron">
          <a:avLst/>
        </a:prstGeom>
        <a:gradFill rotWithShape="0">
          <a:gsLst>
            <a:gs pos="0">
              <a:schemeClr val="accent3">
                <a:hueOff val="-1433403"/>
                <a:satOff val="1180"/>
                <a:lumOff val="-981"/>
                <a:alphaOff val="0"/>
                <a:tint val="96000"/>
                <a:lumMod val="100000"/>
              </a:schemeClr>
            </a:gs>
            <a:gs pos="78000">
              <a:schemeClr val="accent3">
                <a:hueOff val="-1433403"/>
                <a:satOff val="1180"/>
                <a:lumOff val="-981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&lt;1 month after request</a:t>
          </a:r>
        </a:p>
      </dsp:txBody>
      <dsp:txXfrm rot="-5400000">
        <a:off x="0" y="4045984"/>
        <a:ext cx="1341966" cy="575128"/>
      </dsp:txXfrm>
    </dsp:sp>
    <dsp:sp modelId="{B63C2FD2-2E52-4DB1-8DC6-D3B68C277C62}">
      <dsp:nvSpPr>
        <dsp:cNvPr id="0" name=""/>
        <dsp:cNvSpPr/>
      </dsp:nvSpPr>
      <dsp:spPr>
        <a:xfrm rot="5400000">
          <a:off x="1891981" y="2853459"/>
          <a:ext cx="1246111" cy="23461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If assessment is positive, SDPS makes the change and publishes</a:t>
          </a:r>
        </a:p>
      </dsp:txBody>
      <dsp:txXfrm rot="-5400000">
        <a:off x="1341966" y="3464304"/>
        <a:ext cx="2285311" cy="1124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80178-3588-4236-B929-8174B9CA440F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DC5CB-B391-42A9-B07E-60EE00129B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24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DC5CB-B391-42A9-B07E-60EE00129B1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891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Keyword search, calculate the scores and order the most relevant one on the top</a:t>
            </a:r>
          </a:p>
          <a:p>
            <a:r>
              <a:rPr lang="en-GB" dirty="0"/>
              <a:t>To narrow down the available dataflows, topic filter could be useful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DC5CB-B391-42A9-B07E-60EE00129B1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11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Concept items refer sometimes geographical areas, political groups or even organizations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DC5CB-B391-42A9-B07E-60EE00129B1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844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DC5CB-B391-42A9-B07E-60EE00129B1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198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issue could be also observed with the various product\commodity classifications HS, CPA, CPC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DC5CB-B391-42A9-B07E-60EE00129B1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9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5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00B0F0">
                <a:alpha val="3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002060">
                <a:alpha val="72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0070C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>
                <a:alpha val="6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0070C0">
                <a:alpha val="8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rgbClr val="002060">
                <a:alpha val="8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07067" y="5938725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951" y="154934"/>
            <a:ext cx="2066177" cy="647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73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45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0070C0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0070C0"/>
                </a:solidFill>
                <a:latin typeface="Arial"/>
              </a:rPr>
              <a:t>”</a:t>
            </a:r>
            <a:endParaRPr lang="en-US" dirty="0">
              <a:solidFill>
                <a:srgbClr val="0070C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4394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89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0070C0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rgbClr val="0070C0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1372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rgbClr val="0070C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42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23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2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1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>
                <a:solidFill>
                  <a:srgbClr val="0070C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9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>
            <a:lvl1pPr>
              <a:buClr>
                <a:srgbClr val="0070C0"/>
              </a:buClr>
              <a:defRPr/>
            </a:lvl1pPr>
            <a:lvl2pPr>
              <a:buClr>
                <a:srgbClr val="0070C0"/>
              </a:buClr>
              <a:defRPr/>
            </a:lvl2pPr>
            <a:lvl3pPr>
              <a:buClr>
                <a:srgbClr val="0070C0"/>
              </a:buClr>
              <a:defRPr/>
            </a:lvl3pPr>
            <a:lvl4pPr>
              <a:buClr>
                <a:srgbClr val="0070C0"/>
              </a:buClr>
              <a:defRPr/>
            </a:lvl4pPr>
            <a:lvl5pPr>
              <a:buClr>
                <a:srgbClr val="0070C0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>
            <a:lvl1pPr>
              <a:buClr>
                <a:srgbClr val="0070C0"/>
              </a:buClr>
              <a:defRPr/>
            </a:lvl1pPr>
            <a:lvl2pPr>
              <a:buClr>
                <a:srgbClr val="0070C0"/>
              </a:buClr>
              <a:defRPr/>
            </a:lvl2pPr>
            <a:lvl3pPr>
              <a:buClr>
                <a:srgbClr val="0070C0"/>
              </a:buClr>
              <a:defRPr/>
            </a:lvl3pPr>
            <a:lvl4pPr>
              <a:buClr>
                <a:srgbClr val="0070C0"/>
              </a:buClr>
              <a:defRPr/>
            </a:lvl4pPr>
            <a:lvl5pPr>
              <a:buClr>
                <a:srgbClr val="0070C0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8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9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4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3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8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7428377" y="-5363"/>
            <a:ext cx="4766733" cy="6866467"/>
            <a:chOff x="7425267" y="-8467"/>
            <a:chExt cx="4766733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23"/>
            <p:cNvSpPr/>
            <p:nvPr/>
          </p:nvSpPr>
          <p:spPr>
            <a:xfrm>
              <a:off x="9181475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00B0F0">
                <a:alpha val="3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rgbClr val="002060">
                <a:alpha val="72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0070C0">
                <a:alpha val="7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>
                <a:alpha val="6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7" name="Isosceles Triangle 3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rgbClr val="0070C0">
                <a:alpha val="8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2105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AD46-16E2-43A5-92A8-69E624C4F7DC}" type="datetimeFigureOut">
              <a:rPr lang="en-US" smtClean="0"/>
              <a:t>10/2/2024</a:t>
            </a:fld>
            <a:endParaRPr lang="en-US"/>
          </a:p>
        </p:txBody>
      </p:sp>
      <p:pic>
        <p:nvPicPr>
          <p:cNvPr id="42" name="Picture 4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8951" y="154934"/>
            <a:ext cx="2066177" cy="647499"/>
          </a:xfrm>
          <a:prstGeom prst="rect">
            <a:avLst/>
          </a:prstGeom>
        </p:spPr>
      </p:pic>
      <p:sp>
        <p:nvSpPr>
          <p:cNvPr id="43" name="Isosceles Triangle 42"/>
          <p:cNvSpPr/>
          <p:nvPr userDrawn="1"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0206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D435A1-BEBE-2141-1A0F-901DD95ADE3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176072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70C0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rgbClr val="0070C0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rgbClr val="0070C0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0070C0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0070C0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rgbClr val="0070C0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8036" y="1782698"/>
            <a:ext cx="7766936" cy="1646302"/>
          </a:xfrm>
        </p:spPr>
        <p:txBody>
          <a:bodyPr/>
          <a:lstStyle/>
          <a:p>
            <a:pPr algn="ctr"/>
            <a:br>
              <a:rPr lang="en-GB" dirty="0"/>
            </a:b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BBDA08-31B7-4A1E-877A-EC824263C092}"/>
              </a:ext>
            </a:extLst>
          </p:cNvPr>
          <p:cNvSpPr txBox="1"/>
          <p:nvPr/>
        </p:nvSpPr>
        <p:spPr>
          <a:xfrm>
            <a:off x="801079" y="1120676"/>
            <a:ext cx="89408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</a:rPr>
              <a:t>The need to establish  semantic relationships between related concepts</a:t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sz="3600" dirty="0">
                <a:solidFill>
                  <a:srgbClr val="0070C0"/>
                </a:solidFill>
              </a:rPr>
              <a:t>(A use case based on OECD Data Explorer)</a:t>
            </a:r>
            <a:br>
              <a:rPr lang="en-US" sz="3600" dirty="0">
                <a:solidFill>
                  <a:srgbClr val="0070C0"/>
                </a:solidFill>
              </a:rPr>
            </a:b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B6B289-E211-058E-3F48-367F0369B4F3}"/>
              </a:ext>
            </a:extLst>
          </p:cNvPr>
          <p:cNvSpPr txBox="1"/>
          <p:nvPr/>
        </p:nvSpPr>
        <p:spPr>
          <a:xfrm>
            <a:off x="1075519" y="3323123"/>
            <a:ext cx="83919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12th SDMX Experts Workshop</a:t>
            </a:r>
          </a:p>
          <a:p>
            <a:pPr algn="ctr"/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7 - 11 October 2024, Amsterdam</a:t>
            </a:r>
          </a:p>
          <a:p>
            <a:pPr algn="ctr"/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Presenter: Yavuz COBAN, OECD</a:t>
            </a:r>
          </a:p>
          <a:p>
            <a:pPr algn="ctr"/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85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4BB9-706A-4097-AB64-B9DBACD24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65" y="487412"/>
            <a:ext cx="6955499" cy="1418390"/>
          </a:xfrm>
        </p:spPr>
        <p:txBody>
          <a:bodyPr/>
          <a:lstStyle/>
          <a:p>
            <a:r>
              <a:rPr lang="en-GB" dirty="0"/>
              <a:t>Conclusion and open questions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AB5F39F-B67E-4BFC-F56C-6E946F3F5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65" y="1488613"/>
            <a:ext cx="9346131" cy="3880773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Potential risks for metadata silos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spcBef>
                <a:spcPts val="0"/>
              </a:spcBef>
              <a:buClrTx/>
              <a:buSzTx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Built-in business rules and SOLR improvements ?</a:t>
            </a:r>
          </a:p>
          <a:p>
            <a:pPr defTabSz="914400">
              <a:spcBef>
                <a:spcPts val="0"/>
              </a:spcBef>
              <a:buClrTx/>
              <a:buSzTx/>
              <a:defRPr/>
            </a:pPr>
            <a:endParaRPr lang="pt-BR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spcBef>
                <a:spcPts val="0"/>
              </a:spcBef>
              <a:buClrTx/>
              <a:buSzTx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Would it be possible to create an umbrella concept for all geo-references ? </a:t>
            </a:r>
          </a:p>
          <a:p>
            <a:pPr marL="0" indent="0" defTabSz="914400">
              <a:spcBef>
                <a:spcPts val="0"/>
              </a:spcBef>
              <a:buClrTx/>
              <a:buSzTx/>
              <a:buNone/>
              <a:defRPr/>
            </a:pP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defTabSz="91440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How: Concept-role, Annotations or Category Schemes ?</a:t>
            </a:r>
          </a:p>
          <a:p>
            <a:pPr lvl="1" defTabSz="914400">
              <a:spcBef>
                <a:spcPts val="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External semantic standards or knowledge graphs?</a:t>
            </a:r>
          </a:p>
          <a:p>
            <a:pPr defTabSz="914400">
              <a:spcBef>
                <a:spcPts val="0"/>
              </a:spcBef>
              <a:buClrTx/>
              <a:buSzTx/>
              <a:defRPr/>
            </a:pP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079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4BB9-706A-4097-AB64-B9DBACD24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783" y="2268086"/>
            <a:ext cx="3500030" cy="1418390"/>
          </a:xfrm>
        </p:spPr>
        <p:txBody>
          <a:bodyPr/>
          <a:lstStyle/>
          <a:p>
            <a:r>
              <a:rPr lang="en-GB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7142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1291E-4B66-4497-BBED-B332C6EB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Harmonization work completed !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53874-06D1-4F10-84CA-F74473579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65953"/>
            <a:ext cx="9053807" cy="3880773"/>
          </a:xfrm>
        </p:spPr>
        <p:txBody>
          <a:bodyPr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Harmonised and centrally managed common code lists and concepts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pt-BR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spcBef>
                <a:spcPts val="0"/>
              </a:spcBef>
              <a:buClrTx/>
              <a:buSzTx/>
              <a:defRPr/>
            </a:pPr>
            <a:r>
              <a:rPr lang="en-US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 area, Counterpart area, Country of birth, Citizenship</a:t>
            </a:r>
            <a:endParaRPr lang="pt-BR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(CL_AREA, CL_REGIONAL)</a:t>
            </a:r>
          </a:p>
          <a:p>
            <a:pPr lvl="1">
              <a:defRPr/>
            </a:pPr>
            <a:endParaRPr lang="pt-BR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spcBef>
                <a:spcPts val="0"/>
              </a:spcBef>
              <a:buClrTx/>
              <a:buSzTx/>
              <a:defRPr/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Economic Activity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pt-BR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(CL_ACTIVITY_ISIC4, CL_ACTIVITY_ISIC3, CL_ACTIVITY_ISIC2)</a:t>
            </a:r>
          </a:p>
        </p:txBody>
      </p:sp>
    </p:spTree>
    <p:extLst>
      <p:ext uri="{BB962C8B-B14F-4D97-AF65-F5344CB8AC3E}">
        <p14:creationId xmlns:p14="http://schemas.microsoft.com/office/powerpoint/2010/main" val="237535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F80DB-A6EC-44D3-A2BC-E44144E2E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013" y="459369"/>
            <a:ext cx="9274002" cy="1320800"/>
          </a:xfrm>
        </p:spPr>
        <p:txBody>
          <a:bodyPr>
            <a:normAutofit/>
          </a:bodyPr>
          <a:lstStyle/>
          <a:p>
            <a:r>
              <a:rPr lang="en-GB" sz="3200" dirty="0"/>
              <a:t>Shared code lists regular maintenance cycle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0BA8B8D-0AC5-48CE-8EE9-E7D1578B6CBF}"/>
              </a:ext>
            </a:extLst>
          </p:cNvPr>
          <p:cNvGrpSpPr/>
          <p:nvPr/>
        </p:nvGrpSpPr>
        <p:grpSpPr>
          <a:xfrm>
            <a:off x="2629098" y="1119769"/>
            <a:ext cx="5292494" cy="4953772"/>
            <a:chOff x="773485" y="953764"/>
            <a:chExt cx="5316284" cy="5316284"/>
          </a:xfrm>
        </p:grpSpPr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6DB60670-FEF4-4CE1-AC5C-2C0CC96F4892}"/>
                </a:ext>
              </a:extLst>
            </p:cNvPr>
            <p:cNvSpPr/>
            <p:nvPr/>
          </p:nvSpPr>
          <p:spPr>
            <a:xfrm>
              <a:off x="1212043" y="1238116"/>
              <a:ext cx="4593375" cy="4593375"/>
            </a:xfrm>
            <a:custGeom>
              <a:avLst/>
              <a:gdLst>
                <a:gd name="connsiteX0" fmla="*/ 2296687 w 4593375"/>
                <a:gd name="connsiteY0" fmla="*/ 0 h 4593375"/>
                <a:gd name="connsiteX1" fmla="*/ 4593375 w 4593375"/>
                <a:gd name="connsiteY1" fmla="*/ 2296688 h 4593375"/>
                <a:gd name="connsiteX2" fmla="*/ 2296688 w 4593375"/>
                <a:gd name="connsiteY2" fmla="*/ 2296688 h 4593375"/>
                <a:gd name="connsiteX3" fmla="*/ 2296687 w 4593375"/>
                <a:gd name="connsiteY3" fmla="*/ 0 h 459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93375" h="4593375">
                  <a:moveTo>
                    <a:pt x="2296687" y="0"/>
                  </a:moveTo>
                  <a:cubicBezTo>
                    <a:pt x="3565113" y="0"/>
                    <a:pt x="4593375" y="1028262"/>
                    <a:pt x="4593375" y="2296688"/>
                  </a:cubicBezTo>
                  <a:lnTo>
                    <a:pt x="2296688" y="2296688"/>
                  </a:lnTo>
                  <a:cubicBezTo>
                    <a:pt x="2296688" y="1531125"/>
                    <a:pt x="2296687" y="765563"/>
                    <a:pt x="2296687" y="0"/>
                  </a:cubicBez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59907" tIns="973621" rIns="481474" bIns="240522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1" kern="1200" dirty="0"/>
                <a:t>Users</a:t>
              </a:r>
              <a:r>
                <a:rPr lang="en-US" sz="1700" kern="1200" dirty="0"/>
                <a:t>: Raise issues/requests in Algobank</a:t>
              </a:r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E54DFD25-6C00-4C26-84EA-A6E8C2C5698E}"/>
                </a:ext>
              </a:extLst>
            </p:cNvPr>
            <p:cNvSpPr/>
            <p:nvPr/>
          </p:nvSpPr>
          <p:spPr>
            <a:xfrm>
              <a:off x="1212043" y="1392322"/>
              <a:ext cx="4593375" cy="4593375"/>
            </a:xfrm>
            <a:custGeom>
              <a:avLst/>
              <a:gdLst>
                <a:gd name="connsiteX0" fmla="*/ 4593375 w 4593375"/>
                <a:gd name="connsiteY0" fmla="*/ 2296688 h 4593375"/>
                <a:gd name="connsiteX1" fmla="*/ 2296687 w 4593375"/>
                <a:gd name="connsiteY1" fmla="*/ 4593376 h 4593375"/>
                <a:gd name="connsiteX2" fmla="*/ 2296688 w 4593375"/>
                <a:gd name="connsiteY2" fmla="*/ 2296688 h 4593375"/>
                <a:gd name="connsiteX3" fmla="*/ 4593375 w 4593375"/>
                <a:gd name="connsiteY3" fmla="*/ 2296688 h 459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93375" h="4593375">
                  <a:moveTo>
                    <a:pt x="4593375" y="2296688"/>
                  </a:moveTo>
                  <a:cubicBezTo>
                    <a:pt x="4593375" y="3565114"/>
                    <a:pt x="3565113" y="4593376"/>
                    <a:pt x="2296687" y="4593376"/>
                  </a:cubicBezTo>
                  <a:cubicBezTo>
                    <a:pt x="2296687" y="3827813"/>
                    <a:pt x="2296688" y="3062251"/>
                    <a:pt x="2296688" y="2296688"/>
                  </a:cubicBezTo>
                  <a:lnTo>
                    <a:pt x="4593375" y="2296688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3533"/>
                <a:satOff val="33333"/>
                <a:lumOff val="-4902"/>
                <a:alphaOff val="0"/>
              </a:schemeClr>
            </a:fillRef>
            <a:effectRef idx="2">
              <a:schemeClr val="accent3">
                <a:hueOff val="903533"/>
                <a:satOff val="33333"/>
                <a:lumOff val="-4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59907" tIns="2405224" rIns="481474" bIns="973622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1" kern="1200" dirty="0"/>
                <a:t>+9 to 10 Mths SDPS</a:t>
              </a:r>
              <a:r>
                <a:rPr lang="en-US" sz="1700" kern="1200" dirty="0"/>
                <a:t>: If there are requests, announce revision to CoP</a:t>
              </a: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28DE23EB-258D-460A-A4AC-110FD837298C}"/>
                </a:ext>
              </a:extLst>
            </p:cNvPr>
            <p:cNvSpPr/>
            <p:nvPr/>
          </p:nvSpPr>
          <p:spPr>
            <a:xfrm>
              <a:off x="1057837" y="1392322"/>
              <a:ext cx="4593375" cy="4593375"/>
            </a:xfrm>
            <a:custGeom>
              <a:avLst/>
              <a:gdLst>
                <a:gd name="connsiteX0" fmla="*/ 2296688 w 4593375"/>
                <a:gd name="connsiteY0" fmla="*/ 4593375 h 4593375"/>
                <a:gd name="connsiteX1" fmla="*/ 0 w 4593375"/>
                <a:gd name="connsiteY1" fmla="*/ 2296687 h 4593375"/>
                <a:gd name="connsiteX2" fmla="*/ 2296688 w 4593375"/>
                <a:gd name="connsiteY2" fmla="*/ 2296688 h 4593375"/>
                <a:gd name="connsiteX3" fmla="*/ 2296688 w 4593375"/>
                <a:gd name="connsiteY3" fmla="*/ 4593375 h 459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93375" h="4593375">
                  <a:moveTo>
                    <a:pt x="2296688" y="4593375"/>
                  </a:moveTo>
                  <a:cubicBezTo>
                    <a:pt x="1028262" y="4593375"/>
                    <a:pt x="0" y="3565113"/>
                    <a:pt x="0" y="2296687"/>
                  </a:cubicBezTo>
                  <a:lnTo>
                    <a:pt x="2296688" y="2296688"/>
                  </a:lnTo>
                  <a:lnTo>
                    <a:pt x="2296688" y="4593375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2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1474" tIns="2405224" rIns="2459907" bIns="973622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1" kern="1200" dirty="0"/>
                <a:t>SDPS</a:t>
              </a:r>
              <a:r>
                <a:rPr lang="en-US" sz="1700" kern="1200" dirty="0"/>
                <a:t>: Agree moderator, WG participants</a:t>
              </a: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D0ABABD-1004-4098-A828-2505DA8D9B27}"/>
                </a:ext>
              </a:extLst>
            </p:cNvPr>
            <p:cNvSpPr/>
            <p:nvPr/>
          </p:nvSpPr>
          <p:spPr>
            <a:xfrm>
              <a:off x="1057837" y="1238116"/>
              <a:ext cx="4593375" cy="4593375"/>
            </a:xfrm>
            <a:custGeom>
              <a:avLst/>
              <a:gdLst>
                <a:gd name="connsiteX0" fmla="*/ 0 w 4593375"/>
                <a:gd name="connsiteY0" fmla="*/ 2296688 h 4593375"/>
                <a:gd name="connsiteX1" fmla="*/ 2296688 w 4593375"/>
                <a:gd name="connsiteY1" fmla="*/ 0 h 4593375"/>
                <a:gd name="connsiteX2" fmla="*/ 2296688 w 4593375"/>
                <a:gd name="connsiteY2" fmla="*/ 2296688 h 4593375"/>
                <a:gd name="connsiteX3" fmla="*/ 0 w 4593375"/>
                <a:gd name="connsiteY3" fmla="*/ 2296688 h 459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93375" h="4593375">
                  <a:moveTo>
                    <a:pt x="0" y="2296688"/>
                  </a:moveTo>
                  <a:cubicBezTo>
                    <a:pt x="0" y="1028262"/>
                    <a:pt x="1028262" y="0"/>
                    <a:pt x="2296688" y="0"/>
                  </a:cubicBezTo>
                  <a:lnTo>
                    <a:pt x="2296688" y="2296688"/>
                  </a:lnTo>
                  <a:lnTo>
                    <a:pt x="0" y="2296688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2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1474" tIns="973621" rIns="2459907" bIns="240522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1" kern="1200" dirty="0"/>
                <a:t>+10 to 12 Mths</a:t>
              </a:r>
              <a:r>
                <a:rPr lang="en-US" sz="1700" kern="1200" dirty="0"/>
                <a:t>: Start revision (project process)</a:t>
              </a:r>
            </a:p>
          </p:txBody>
        </p:sp>
        <p:sp>
          <p:nvSpPr>
            <p:cNvPr id="9" name="Circular Arrow 8">
              <a:extLst>
                <a:ext uri="{FF2B5EF4-FFF2-40B4-BE49-F238E27FC236}">
                  <a16:creationId xmlns:a16="http://schemas.microsoft.com/office/drawing/2014/main" id="{3148BDA3-4303-486D-9B6D-B64DAAC0E9BB}"/>
                </a:ext>
              </a:extLst>
            </p:cNvPr>
            <p:cNvSpPr/>
            <p:nvPr/>
          </p:nvSpPr>
          <p:spPr>
            <a:xfrm>
              <a:off x="927691" y="953764"/>
              <a:ext cx="5162078" cy="5162078"/>
            </a:xfrm>
            <a:prstGeom prst="circularArrow">
              <a:avLst>
                <a:gd name="adj1" fmla="val 5085"/>
                <a:gd name="adj2" fmla="val 327528"/>
                <a:gd name="adj3" fmla="val 21272472"/>
                <a:gd name="adj4" fmla="val 16200000"/>
                <a:gd name="adj5" fmla="val 5932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Circular Arrow 12">
              <a:extLst>
                <a:ext uri="{FF2B5EF4-FFF2-40B4-BE49-F238E27FC236}">
                  <a16:creationId xmlns:a16="http://schemas.microsoft.com/office/drawing/2014/main" id="{2A4DB60D-465D-45A6-9A5D-1222FC3F978E}"/>
                </a:ext>
              </a:extLst>
            </p:cNvPr>
            <p:cNvSpPr/>
            <p:nvPr/>
          </p:nvSpPr>
          <p:spPr>
            <a:xfrm>
              <a:off x="927691" y="1107970"/>
              <a:ext cx="5162078" cy="5162078"/>
            </a:xfrm>
            <a:prstGeom prst="circularArrow">
              <a:avLst>
                <a:gd name="adj1" fmla="val 5085"/>
                <a:gd name="adj2" fmla="val 327528"/>
                <a:gd name="adj3" fmla="val 5072472"/>
                <a:gd name="adj4" fmla="val 0"/>
                <a:gd name="adj5" fmla="val 5932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3533"/>
                <a:satOff val="33333"/>
                <a:lumOff val="-4902"/>
                <a:alphaOff val="0"/>
              </a:schemeClr>
            </a:fillRef>
            <a:effectRef idx="0">
              <a:schemeClr val="accent3">
                <a:hueOff val="903533"/>
                <a:satOff val="33333"/>
                <a:lumOff val="-4902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Circular Arrow 13">
              <a:extLst>
                <a:ext uri="{FF2B5EF4-FFF2-40B4-BE49-F238E27FC236}">
                  <a16:creationId xmlns:a16="http://schemas.microsoft.com/office/drawing/2014/main" id="{89F80F14-AEF8-40F2-9D1C-51B9CC94862A}"/>
                </a:ext>
              </a:extLst>
            </p:cNvPr>
            <p:cNvSpPr/>
            <p:nvPr/>
          </p:nvSpPr>
          <p:spPr>
            <a:xfrm>
              <a:off x="773485" y="1107970"/>
              <a:ext cx="5162078" cy="5162078"/>
            </a:xfrm>
            <a:prstGeom prst="circularArrow">
              <a:avLst>
                <a:gd name="adj1" fmla="val 5085"/>
                <a:gd name="adj2" fmla="val 327528"/>
                <a:gd name="adj3" fmla="val 10472472"/>
                <a:gd name="adj4" fmla="val 5400000"/>
                <a:gd name="adj5" fmla="val 5932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0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9235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E5AB-2BFC-439D-AF23-F1335AC2F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60" y="263091"/>
            <a:ext cx="8596668" cy="1320800"/>
          </a:xfrm>
        </p:spPr>
        <p:txBody>
          <a:bodyPr>
            <a:normAutofit/>
          </a:bodyPr>
          <a:lstStyle/>
          <a:p>
            <a:r>
              <a:rPr lang="en-GB" sz="3200" dirty="0"/>
              <a:t>Shared code lists fast track maintenance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F92F936-4C2A-4B56-A520-8CDDEE0AA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95055"/>
              </p:ext>
            </p:extLst>
          </p:nvPr>
        </p:nvGraphicFramePr>
        <p:xfrm>
          <a:off x="3479621" y="1060796"/>
          <a:ext cx="3688108" cy="5296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293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E5AB-2BFC-439D-AF23-F1335AC2F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60" y="263091"/>
            <a:ext cx="8596668" cy="1320800"/>
          </a:xfrm>
        </p:spPr>
        <p:txBody>
          <a:bodyPr>
            <a:normAutofit/>
          </a:bodyPr>
          <a:lstStyle/>
          <a:p>
            <a:r>
              <a:rPr lang="de-DE" sz="3200" b="1" dirty="0"/>
              <a:t>OECD Data Explorer dynamics</a:t>
            </a:r>
            <a:endParaRPr lang="en-GB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A86BDC-B49D-F124-3CBE-45513B53BFB2}"/>
              </a:ext>
            </a:extLst>
          </p:cNvPr>
          <p:cNvSpPr txBox="1"/>
          <p:nvPr/>
        </p:nvSpPr>
        <p:spPr>
          <a:xfrm>
            <a:off x="725460" y="1122226"/>
            <a:ext cx="6108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Faceted search – SOLR indexing</a:t>
            </a:r>
            <a:endParaRPr lang="pt-BR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8677A2-1086-1EAA-AF42-85B0FE4C1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581" y="1665171"/>
            <a:ext cx="5331593" cy="411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5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E5AB-2BFC-439D-AF23-F1335AC2F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60" y="263091"/>
            <a:ext cx="8596668" cy="1320800"/>
          </a:xfrm>
        </p:spPr>
        <p:txBody>
          <a:bodyPr>
            <a:normAutofit/>
          </a:bodyPr>
          <a:lstStyle/>
          <a:p>
            <a:r>
              <a:rPr lang="de-DE" sz="3200" b="1" dirty="0"/>
              <a:t>Data Explorer dynamics</a:t>
            </a:r>
            <a:endParaRPr lang="en-GB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8C098A-5F46-729E-E8DE-6B4371D26B20}"/>
              </a:ext>
            </a:extLst>
          </p:cNvPr>
          <p:cNvSpPr txBox="1"/>
          <p:nvPr/>
        </p:nvSpPr>
        <p:spPr>
          <a:xfrm>
            <a:off x="725460" y="1122226"/>
            <a:ext cx="6276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Browse by Topic list (Category Scheme)</a:t>
            </a:r>
            <a:endParaRPr lang="pt-BR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AA35D6-D98B-8210-41B4-4646940BB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115" y="1652081"/>
            <a:ext cx="7106715" cy="392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340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E5AB-2BFC-439D-AF23-F1335AC2F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02" y="465221"/>
            <a:ext cx="8596668" cy="834190"/>
          </a:xfrm>
        </p:spPr>
        <p:txBody>
          <a:bodyPr>
            <a:normAutofit/>
          </a:bodyPr>
          <a:lstStyle/>
          <a:p>
            <a:r>
              <a:rPr lang="en-GB" sz="3200" dirty="0"/>
              <a:t>Problem statement – Concepts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DD7621-1849-95FF-64F3-99D563279F24}"/>
              </a:ext>
            </a:extLst>
          </p:cNvPr>
          <p:cNvSpPr txBox="1"/>
          <p:nvPr/>
        </p:nvSpPr>
        <p:spPr>
          <a:xfrm>
            <a:off x="531602" y="1479427"/>
            <a:ext cx="107492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modelling exercises for various domains revaled 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>
              <a:solidFill>
                <a:srgbClr val="FF0000"/>
              </a:solidFill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 area 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concept is relevant for most of the datasets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14400">
              <a:defRPr/>
            </a:pPr>
            <a:r>
              <a:rPr lang="en-US" sz="1600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There are always good reasons to deviate and produce variants against commonly agreed concepts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>
              <a:solidFill>
                <a:srgbClr val="FF0000"/>
              </a:solidFill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Donor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6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Recipient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concepts for the Development Assistance Committee or Creditor Reporting System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i="0" dirty="0">
              <a:solidFill>
                <a:srgbClr val="5F6368"/>
              </a:solidFill>
              <a:effectLst/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Exporter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6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Importer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concepts for the various trade dataflows (Trade in Valued added, international trade etc.)</a:t>
            </a:r>
            <a:endParaRPr lang="pt-BR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621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E5AB-2BFC-439D-AF23-F1335AC2F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02" y="465221"/>
            <a:ext cx="8596668" cy="1320800"/>
          </a:xfrm>
        </p:spPr>
        <p:txBody>
          <a:bodyPr>
            <a:normAutofit/>
          </a:bodyPr>
          <a:lstStyle/>
          <a:p>
            <a:r>
              <a:rPr lang="de-DE" sz="3200" b="1" dirty="0"/>
              <a:t>How variations effect the discoverability ?</a:t>
            </a:r>
            <a:endParaRPr lang="en-GB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A4F87E-67BF-428A-0EF5-0E807BC3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46" y="1571955"/>
            <a:ext cx="7519278" cy="44332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7BEAB28-FE4D-41A7-93F0-D6456703CC15}"/>
              </a:ext>
            </a:extLst>
          </p:cNvPr>
          <p:cNvSpPr txBox="1"/>
          <p:nvPr/>
        </p:nvSpPr>
        <p:spPr>
          <a:xfrm>
            <a:off x="531602" y="1202623"/>
            <a:ext cx="938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Objective; list all the available trade dataflows for Netherlands  </a:t>
            </a:r>
          </a:p>
        </p:txBody>
      </p:sp>
    </p:spTree>
    <p:extLst>
      <p:ext uri="{BB962C8B-B14F-4D97-AF65-F5344CB8AC3E}">
        <p14:creationId xmlns:p14="http://schemas.microsoft.com/office/powerpoint/2010/main" val="3462363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E5AB-2BFC-439D-AF23-F1335AC2F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02" y="465221"/>
            <a:ext cx="8596668" cy="834190"/>
          </a:xfrm>
        </p:spPr>
        <p:txBody>
          <a:bodyPr>
            <a:normAutofit/>
          </a:bodyPr>
          <a:lstStyle/>
          <a:p>
            <a:r>
              <a:rPr lang="en-GB" sz="3200" dirty="0"/>
              <a:t>Problem statement – Code list variations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07E858-E584-D322-A41B-ED983E600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627" y="1494250"/>
            <a:ext cx="7550723" cy="40919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FA7E4C-7560-0F9D-D1C0-89B839481785}"/>
              </a:ext>
            </a:extLst>
          </p:cNvPr>
          <p:cNvSpPr txBox="1"/>
          <p:nvPr/>
        </p:nvSpPr>
        <p:spPr>
          <a:xfrm>
            <a:off x="659627" y="1087140"/>
            <a:ext cx="938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Objective; list all the available dataflows for Norway</a:t>
            </a:r>
          </a:p>
        </p:txBody>
      </p:sp>
    </p:spTree>
    <p:extLst>
      <p:ext uri="{BB962C8B-B14F-4D97-AF65-F5344CB8AC3E}">
        <p14:creationId xmlns:p14="http://schemas.microsoft.com/office/powerpoint/2010/main" val="5674862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9E1A0713893144A00CC00F214B71AE" ma:contentTypeVersion="12" ma:contentTypeDescription="Crée un document." ma:contentTypeScope="" ma:versionID="f320d9b6cd89c9e2792e99ba94d6db05">
  <xsd:schema xmlns:xsd="http://www.w3.org/2001/XMLSchema" xmlns:xs="http://www.w3.org/2001/XMLSchema" xmlns:p="http://schemas.microsoft.com/office/2006/metadata/properties" xmlns:ns3="626d4039-44a3-4f34-a939-9e74c9a193d1" xmlns:ns4="607381c3-0f53-441d-8dd9-b46e64774622" targetNamespace="http://schemas.microsoft.com/office/2006/metadata/properties" ma:root="true" ma:fieldsID="535494a8f95013fed6ea1b4d445252b0" ns3:_="" ns4:_="">
    <xsd:import namespace="626d4039-44a3-4f34-a939-9e74c9a193d1"/>
    <xsd:import namespace="607381c3-0f53-441d-8dd9-b46e6477462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d4039-44a3-4f34-a939-9e74c9a193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7381c3-0f53-441d-8dd9-b46e647746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7C1B3C-C860-475A-8A3B-262CBCFDA1F6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607381c3-0f53-441d-8dd9-b46e64774622"/>
    <ds:schemaRef ds:uri="http://schemas.openxmlformats.org/package/2006/metadata/core-properties"/>
    <ds:schemaRef ds:uri="http://purl.org/dc/dcmitype/"/>
    <ds:schemaRef ds:uri="626d4039-44a3-4f34-a939-9e74c9a193d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CEF1E28-11B8-43E4-87CE-6CF4DB46C5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6d4039-44a3-4f34-a939-9e74c9a193d1"/>
    <ds:schemaRef ds:uri="607381c3-0f53-441d-8dd9-b46e647746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5ED98E-E339-4E1E-9ED6-0888D08431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5981</TotalTime>
  <Words>439</Words>
  <Application>Microsoft Office PowerPoint</Application>
  <PresentationFormat>Widescreen</PresentationFormat>
  <Paragraphs>70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Open Sans</vt:lpstr>
      <vt:lpstr>Trebuchet MS</vt:lpstr>
      <vt:lpstr>Wingdings 3</vt:lpstr>
      <vt:lpstr>Facet</vt:lpstr>
      <vt:lpstr> </vt:lpstr>
      <vt:lpstr>Harmonization work completed !</vt:lpstr>
      <vt:lpstr>Shared code lists regular maintenance cycle</vt:lpstr>
      <vt:lpstr>Shared code lists fast track maintenance</vt:lpstr>
      <vt:lpstr>OECD Data Explorer dynamics</vt:lpstr>
      <vt:lpstr>Data Explorer dynamics</vt:lpstr>
      <vt:lpstr>Problem statement – Concepts</vt:lpstr>
      <vt:lpstr>How variations effect the discoverability ?</vt:lpstr>
      <vt:lpstr>Problem statement – Code list variations</vt:lpstr>
      <vt:lpstr>Conclusion and open questions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Anastassia Samsonova, OECD</dc:creator>
  <cp:lastModifiedBy>COBAN Yavuz, SDD/SDPS</cp:lastModifiedBy>
  <cp:revision>86</cp:revision>
  <dcterms:created xsi:type="dcterms:W3CDTF">2016-09-26T12:19:48Z</dcterms:created>
  <dcterms:modified xsi:type="dcterms:W3CDTF">2024-10-02T15:57:48Z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0x010100B19E1A0713893144A00CC00F214B71AE</vt:lpwstr>
  </property>
  <property fmtid="{D5CDD505-2E9C-101B-9397-08002B2CF9AE}" pid="3" name="OECDProjectOwnerStructure">
    <vt:lpwstr>61;#EXD/DKI/DPS|dc7ea112-0347-41fb-a977-d7316ee5b684</vt:lpwstr>
  </property>
  <property fmtid="{D5CDD505-2E9C-101B-9397-08002B2CF9AE}" pid="4" name="OECDCommittee">
    <vt:lpwstr/>
  </property>
  <property fmtid="{D5CDD505-2E9C-101B-9397-08002B2CF9AE}" pid="5" name="OECDHorizontalProjects">
    <vt:lpwstr/>
  </property>
  <property fmtid="{D5CDD505-2E9C-101B-9397-08002B2CF9AE}" pid="6" name="OECDCountry">
    <vt:lpwstr/>
  </property>
  <property fmtid="{D5CDD505-2E9C-101B-9397-08002B2CF9AE}" pid="7" name="OECDTopic">
    <vt:lpwstr/>
  </property>
  <property fmtid="{D5CDD505-2E9C-101B-9397-08002B2CF9AE}" pid="8" name="OECDPWB">
    <vt:lpwstr>639;#6.3.4.1.1 Statistics and Evidence including collaboration with international Organisations|974ef4aa-c6d7-410b-8bd7-48a6b6bda4b3</vt:lpwstr>
  </property>
  <property fmtid="{D5CDD505-2E9C-101B-9397-08002B2CF9AE}" pid="9" name="OECDKeywords">
    <vt:lpwstr>637;#Evidence Management|46a20c15-8a78-4229-aee3-a3d44e7808d5</vt:lpwstr>
  </property>
  <property fmtid="{D5CDD505-2E9C-101B-9397-08002B2CF9AE}" pid="10" name="eShareOrganisationTaxHTField0">
    <vt:lpwstr/>
  </property>
  <property fmtid="{D5CDD505-2E9C-101B-9397-08002B2CF9AE}" pid="11" name="OECDOrganisation">
    <vt:lpwstr/>
  </property>
  <property fmtid="{D5CDD505-2E9C-101B-9397-08002B2CF9AE}" pid="12" name="OECDAllRelatedUsers">
    <vt:lpwstr/>
  </property>
  <property fmtid="{D5CDD505-2E9C-101B-9397-08002B2CF9AE}" pid="13" name="MSIP_Label_0e5510b0-e729-4ef0-a3dd-4ba0dfe56c99_Enabled">
    <vt:lpwstr>true</vt:lpwstr>
  </property>
  <property fmtid="{D5CDD505-2E9C-101B-9397-08002B2CF9AE}" pid="14" name="MSIP_Label_0e5510b0-e729-4ef0-a3dd-4ba0dfe56c99_SetDate">
    <vt:lpwstr>2024-09-30T07:38:41Z</vt:lpwstr>
  </property>
  <property fmtid="{D5CDD505-2E9C-101B-9397-08002B2CF9AE}" pid="15" name="MSIP_Label_0e5510b0-e729-4ef0-a3dd-4ba0dfe56c99_Method">
    <vt:lpwstr>Standard</vt:lpwstr>
  </property>
  <property fmtid="{D5CDD505-2E9C-101B-9397-08002B2CF9AE}" pid="16" name="MSIP_Label_0e5510b0-e729-4ef0-a3dd-4ba0dfe56c99_Name">
    <vt:lpwstr>Restricted Use</vt:lpwstr>
  </property>
  <property fmtid="{D5CDD505-2E9C-101B-9397-08002B2CF9AE}" pid="17" name="MSIP_Label_0e5510b0-e729-4ef0-a3dd-4ba0dfe56c99_SiteId">
    <vt:lpwstr>ac41c7d4-1f61-460d-b0f4-fc925a2b471c</vt:lpwstr>
  </property>
  <property fmtid="{D5CDD505-2E9C-101B-9397-08002B2CF9AE}" pid="18" name="MSIP_Label_0e5510b0-e729-4ef0-a3dd-4ba0dfe56c99_ActionId">
    <vt:lpwstr>633cd028-227d-4165-85f4-249a193323e7</vt:lpwstr>
  </property>
  <property fmtid="{D5CDD505-2E9C-101B-9397-08002B2CF9AE}" pid="19" name="MSIP_Label_0e5510b0-e729-4ef0-a3dd-4ba0dfe56c99_ContentBits">
    <vt:lpwstr>2</vt:lpwstr>
  </property>
  <property fmtid="{D5CDD505-2E9C-101B-9397-08002B2CF9AE}" pid="20" name="ClassificationContentMarkingFooterLocations">
    <vt:lpwstr>Facet:6</vt:lpwstr>
  </property>
  <property fmtid="{D5CDD505-2E9C-101B-9397-08002B2CF9AE}" pid="21" name="ClassificationContentMarkingFooterText">
    <vt:lpwstr>Restricted Use - À usage restreint</vt:lpwstr>
  </property>
</Properties>
</file>