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7"/>
  </p:notesMasterIdLst>
  <p:sldIdLst>
    <p:sldId id="1575" r:id="rId2"/>
    <p:sldId id="1573" r:id="rId3"/>
    <p:sldId id="261" r:id="rId4"/>
    <p:sldId id="1574" r:id="rId5"/>
    <p:sldId id="379" r:id="rId6"/>
  </p:sldIdLst>
  <p:sldSz cx="12192000" cy="6858000"/>
  <p:notesSz cx="6858000" cy="9144000"/>
  <p:custDataLst>
    <p:tags r:id="rId8"/>
  </p:custData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laerts Petra" initials="MP" lastIdx="1" clrIdx="0">
    <p:extLst>
      <p:ext uri="{19B8F6BF-5375-455C-9EA6-DF929625EA0E}">
        <p15:presenceInfo xmlns:p15="http://schemas.microsoft.com/office/powerpoint/2012/main" userId="S::Petra.Mellaerts@nbb.be::9ddd0460-d85b-4298-9a82-ba1a5bc5fa74" providerId="AD"/>
      </p:ext>
    </p:extLst>
  </p:cmAuthor>
  <p:cmAuthor id="2" name="Van Hecke Frederik" initials="VHF" lastIdx="1" clrIdx="1">
    <p:extLst>
      <p:ext uri="{19B8F6BF-5375-455C-9EA6-DF929625EA0E}">
        <p15:presenceInfo xmlns:p15="http://schemas.microsoft.com/office/powerpoint/2012/main" userId="S::Frederik.VanHecke@nbb.be::ba356346-0620-4d5b-a3f6-6b801f7da7f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327684-CF9A-4511-B718-FEC34529117A}" v="22" dt="2024-09-19T09:26:37.3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9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eecken Jose" userId="1d412105-616a-4a7d-854a-32665360a3e7" providerId="ADAL" clId="{54327684-CF9A-4511-B718-FEC34529117A}"/>
    <pc:docChg chg="custSel addSld delSld modSld sldOrd delMainMaster">
      <pc:chgData name="Vereecken Jose" userId="1d412105-616a-4a7d-854a-32665360a3e7" providerId="ADAL" clId="{54327684-CF9A-4511-B718-FEC34529117A}" dt="2024-09-19T12:42:26.573" v="1628" actId="20577"/>
      <pc:docMkLst>
        <pc:docMk/>
      </pc:docMkLst>
      <pc:sldChg chg="modSp del mod ord">
        <pc:chgData name="Vereecken Jose" userId="1d412105-616a-4a7d-854a-32665360a3e7" providerId="ADAL" clId="{54327684-CF9A-4511-B718-FEC34529117A}" dt="2024-09-19T09:10:40.194" v="113" actId="2696"/>
        <pc:sldMkLst>
          <pc:docMk/>
          <pc:sldMk cId="1629761836" sldId="256"/>
        </pc:sldMkLst>
        <pc:spChg chg="mod">
          <ac:chgData name="Vereecken Jose" userId="1d412105-616a-4a7d-854a-32665360a3e7" providerId="ADAL" clId="{54327684-CF9A-4511-B718-FEC34529117A}" dt="2024-09-19T09:10:32.562" v="112" actId="20577"/>
          <ac:spMkLst>
            <pc:docMk/>
            <pc:sldMk cId="1629761836" sldId="256"/>
            <ac:spMk id="5" creationId="{990B364D-227B-47FA-BC6C-229774EA55DC}"/>
          </ac:spMkLst>
        </pc:spChg>
      </pc:sldChg>
      <pc:sldChg chg="modSp add mod ord">
        <pc:chgData name="Vereecken Jose" userId="1d412105-616a-4a7d-854a-32665360a3e7" providerId="ADAL" clId="{54327684-CF9A-4511-B718-FEC34529117A}" dt="2024-09-19T12:42:26.573" v="1628" actId="20577"/>
        <pc:sldMkLst>
          <pc:docMk/>
          <pc:sldMk cId="4133063162" sldId="261"/>
        </pc:sldMkLst>
        <pc:spChg chg="mod">
          <ac:chgData name="Vereecken Jose" userId="1d412105-616a-4a7d-854a-32665360a3e7" providerId="ADAL" clId="{54327684-CF9A-4511-B718-FEC34529117A}" dt="2024-09-19T09:26:37.373" v="314"/>
          <ac:spMkLst>
            <pc:docMk/>
            <pc:sldMk cId="4133063162" sldId="261"/>
            <ac:spMk id="6" creationId="{829FC475-F30D-4192-8755-A1863D0BFDB7}"/>
          </ac:spMkLst>
        </pc:spChg>
        <pc:spChg chg="mod">
          <ac:chgData name="Vereecken Jose" userId="1d412105-616a-4a7d-854a-32665360a3e7" providerId="ADAL" clId="{54327684-CF9A-4511-B718-FEC34529117A}" dt="2024-09-19T09:26:37.373" v="314"/>
          <ac:spMkLst>
            <pc:docMk/>
            <pc:sldMk cId="4133063162" sldId="261"/>
            <ac:spMk id="7" creationId="{6BB82697-A436-4A16-BA0F-7DC08F4D83BD}"/>
          </ac:spMkLst>
        </pc:spChg>
        <pc:spChg chg="mod">
          <ac:chgData name="Vereecken Jose" userId="1d412105-616a-4a7d-854a-32665360a3e7" providerId="ADAL" clId="{54327684-CF9A-4511-B718-FEC34529117A}" dt="2024-09-19T09:26:37.373" v="314"/>
          <ac:spMkLst>
            <pc:docMk/>
            <pc:sldMk cId="4133063162" sldId="261"/>
            <ac:spMk id="8" creationId="{712836C2-340A-484C-853C-8BB782CBFD8B}"/>
          </ac:spMkLst>
        </pc:spChg>
        <pc:spChg chg="mod">
          <ac:chgData name="Vereecken Jose" userId="1d412105-616a-4a7d-854a-32665360a3e7" providerId="ADAL" clId="{54327684-CF9A-4511-B718-FEC34529117A}" dt="2024-09-19T09:34:22.646" v="931" actId="20577"/>
          <ac:spMkLst>
            <pc:docMk/>
            <pc:sldMk cId="4133063162" sldId="261"/>
            <ac:spMk id="18" creationId="{BF61BEB1-2993-425E-9E2E-405969FC4C9E}"/>
          </ac:spMkLst>
        </pc:spChg>
        <pc:spChg chg="mod">
          <ac:chgData name="Vereecken Jose" userId="1d412105-616a-4a7d-854a-32665360a3e7" providerId="ADAL" clId="{54327684-CF9A-4511-B718-FEC34529117A}" dt="2024-09-19T12:42:26.573" v="1628" actId="20577"/>
          <ac:spMkLst>
            <pc:docMk/>
            <pc:sldMk cId="4133063162" sldId="261"/>
            <ac:spMk id="19" creationId="{7F891317-CAAA-4681-A538-D7B023D63DB6}"/>
          </ac:spMkLst>
        </pc:spChg>
      </pc:sldChg>
      <pc:sldChg chg="del">
        <pc:chgData name="Vereecken Jose" userId="1d412105-616a-4a7d-854a-32665360a3e7" providerId="ADAL" clId="{54327684-CF9A-4511-B718-FEC34529117A}" dt="2024-09-19T09:44:36.328" v="1553" actId="2696"/>
        <pc:sldMkLst>
          <pc:docMk/>
          <pc:sldMk cId="2138063736" sldId="272"/>
        </pc:sldMkLst>
      </pc:sldChg>
      <pc:sldChg chg="del">
        <pc:chgData name="Vereecken Jose" userId="1d412105-616a-4a7d-854a-32665360a3e7" providerId="ADAL" clId="{54327684-CF9A-4511-B718-FEC34529117A}" dt="2024-09-19T09:44:40.778" v="1554" actId="2696"/>
        <pc:sldMkLst>
          <pc:docMk/>
          <pc:sldMk cId="2715792551" sldId="273"/>
        </pc:sldMkLst>
      </pc:sldChg>
      <pc:sldChg chg="add del">
        <pc:chgData name="Vereecken Jose" userId="1d412105-616a-4a7d-854a-32665360a3e7" providerId="ADAL" clId="{54327684-CF9A-4511-B718-FEC34529117A}" dt="2024-09-19T09:25:15.774" v="308" actId="2696"/>
        <pc:sldMkLst>
          <pc:docMk/>
          <pc:sldMk cId="1667476456" sldId="379"/>
        </pc:sldMkLst>
      </pc:sldChg>
      <pc:sldChg chg="addSp delSp modSp add mod ord">
        <pc:chgData name="Vereecken Jose" userId="1d412105-616a-4a7d-854a-32665360a3e7" providerId="ADAL" clId="{54327684-CF9A-4511-B718-FEC34529117A}" dt="2024-09-19T09:23:16.971" v="305"/>
        <pc:sldMkLst>
          <pc:docMk/>
          <pc:sldMk cId="1970189448" sldId="450"/>
        </pc:sldMkLst>
        <pc:spChg chg="mod">
          <ac:chgData name="Vereecken Jose" userId="1d412105-616a-4a7d-854a-32665360a3e7" providerId="ADAL" clId="{54327684-CF9A-4511-B718-FEC34529117A}" dt="2024-09-19T09:21:15.709" v="195" actId="20577"/>
          <ac:spMkLst>
            <pc:docMk/>
            <pc:sldMk cId="1970189448" sldId="450"/>
            <ac:spMk id="2" creationId="{6B129CD0-38E8-4238-BC60-79C33ADF48C6}"/>
          </ac:spMkLst>
        </pc:spChg>
        <pc:spChg chg="del mod">
          <ac:chgData name="Vereecken Jose" userId="1d412105-616a-4a7d-854a-32665360a3e7" providerId="ADAL" clId="{54327684-CF9A-4511-B718-FEC34529117A}" dt="2024-09-19T09:23:08.714" v="303" actId="478"/>
          <ac:spMkLst>
            <pc:docMk/>
            <pc:sldMk cId="1970189448" sldId="450"/>
            <ac:spMk id="4" creationId="{D2093A16-2D70-4E87-ABF1-5E5EE9064DAE}"/>
          </ac:spMkLst>
        </pc:spChg>
        <pc:spChg chg="add del mod">
          <ac:chgData name="Vereecken Jose" userId="1d412105-616a-4a7d-854a-32665360a3e7" providerId="ADAL" clId="{54327684-CF9A-4511-B718-FEC34529117A}" dt="2024-09-19T09:21:31.890" v="197" actId="478"/>
          <ac:spMkLst>
            <pc:docMk/>
            <pc:sldMk cId="1970189448" sldId="450"/>
            <ac:spMk id="7" creationId="{B2C20B05-8EC3-4E21-7842-C06225927228}"/>
          </ac:spMkLst>
        </pc:spChg>
        <pc:spChg chg="add del mod">
          <ac:chgData name="Vereecken Jose" userId="1d412105-616a-4a7d-854a-32665360a3e7" providerId="ADAL" clId="{54327684-CF9A-4511-B718-FEC34529117A}" dt="2024-09-19T09:22:30.177" v="272" actId="478"/>
          <ac:spMkLst>
            <pc:docMk/>
            <pc:sldMk cId="1970189448" sldId="450"/>
            <ac:spMk id="9" creationId="{79B8F2F6-F984-9E79-9610-78B151CBEC34}"/>
          </ac:spMkLst>
        </pc:spChg>
        <pc:spChg chg="add del mod">
          <ac:chgData name="Vereecken Jose" userId="1d412105-616a-4a7d-854a-32665360a3e7" providerId="ADAL" clId="{54327684-CF9A-4511-B718-FEC34529117A}" dt="2024-09-19T09:22:59.872" v="301" actId="478"/>
          <ac:spMkLst>
            <pc:docMk/>
            <pc:sldMk cId="1970189448" sldId="450"/>
            <ac:spMk id="11" creationId="{6253AC72-0CBE-B56B-0C75-030AD5CDDC2E}"/>
          </ac:spMkLst>
        </pc:spChg>
        <pc:spChg chg="add del mod">
          <ac:chgData name="Vereecken Jose" userId="1d412105-616a-4a7d-854a-32665360a3e7" providerId="ADAL" clId="{54327684-CF9A-4511-B718-FEC34529117A}" dt="2024-09-19T09:23:05.612" v="302" actId="478"/>
          <ac:spMkLst>
            <pc:docMk/>
            <pc:sldMk cId="1970189448" sldId="450"/>
            <ac:spMk id="13" creationId="{FA04AF8F-BCE9-B759-A16D-999795C526C7}"/>
          </ac:spMkLst>
        </pc:spChg>
        <pc:spChg chg="del">
          <ac:chgData name="Vereecken Jose" userId="1d412105-616a-4a7d-854a-32665360a3e7" providerId="ADAL" clId="{54327684-CF9A-4511-B718-FEC34529117A}" dt="2024-09-19T09:21:37.884" v="198" actId="478"/>
          <ac:spMkLst>
            <pc:docMk/>
            <pc:sldMk cId="1970189448" sldId="450"/>
            <ac:spMk id="19" creationId="{2123F36D-44A0-4B23-A941-263771E6D0A1}"/>
          </ac:spMkLst>
        </pc:spChg>
        <pc:spChg chg="del">
          <ac:chgData name="Vereecken Jose" userId="1d412105-616a-4a7d-854a-32665360a3e7" providerId="ADAL" clId="{54327684-CF9A-4511-B718-FEC34529117A}" dt="2024-09-19T09:21:25.536" v="196" actId="478"/>
          <ac:spMkLst>
            <pc:docMk/>
            <pc:sldMk cId="1970189448" sldId="450"/>
            <ac:spMk id="223" creationId="{351D4085-1BF1-19E5-0DC6-6E9F4B3E82C6}"/>
          </ac:spMkLst>
        </pc:spChg>
      </pc:sldChg>
      <pc:sldChg chg="modAnim">
        <pc:chgData name="Vereecken Jose" userId="1d412105-616a-4a7d-854a-32665360a3e7" providerId="ADAL" clId="{54327684-CF9A-4511-B718-FEC34529117A}" dt="2024-09-19T09:23:43.933" v="306"/>
        <pc:sldMkLst>
          <pc:docMk/>
          <pc:sldMk cId="3758845163" sldId="1571"/>
        </pc:sldMkLst>
      </pc:sldChg>
      <pc:sldChg chg="addSp delSp modSp new mod delAnim modAnim">
        <pc:chgData name="Vereecken Jose" userId="1d412105-616a-4a7d-854a-32665360a3e7" providerId="ADAL" clId="{54327684-CF9A-4511-B718-FEC34529117A}" dt="2024-09-19T09:18:40.752" v="120"/>
        <pc:sldMkLst>
          <pc:docMk/>
          <pc:sldMk cId="3953602502" sldId="1572"/>
        </pc:sldMkLst>
        <pc:spChg chg="del">
          <ac:chgData name="Vereecken Jose" userId="1d412105-616a-4a7d-854a-32665360a3e7" providerId="ADAL" clId="{54327684-CF9A-4511-B718-FEC34529117A}" dt="2024-09-19T05:54:33.323" v="3" actId="478"/>
          <ac:spMkLst>
            <pc:docMk/>
            <pc:sldMk cId="3953602502" sldId="1572"/>
            <ac:spMk id="2" creationId="{A30463AF-C8E3-C68E-5859-0C64C556EA86}"/>
          </ac:spMkLst>
        </pc:spChg>
        <pc:spChg chg="del">
          <ac:chgData name="Vereecken Jose" userId="1d412105-616a-4a7d-854a-32665360a3e7" providerId="ADAL" clId="{54327684-CF9A-4511-B718-FEC34529117A}" dt="2024-09-19T05:54:20.295" v="1" actId="478"/>
          <ac:spMkLst>
            <pc:docMk/>
            <pc:sldMk cId="3953602502" sldId="1572"/>
            <ac:spMk id="3" creationId="{80F7C800-24DF-13D0-0457-F86B925470F0}"/>
          </ac:spMkLst>
        </pc:spChg>
        <pc:spChg chg="del">
          <ac:chgData name="Vereecken Jose" userId="1d412105-616a-4a7d-854a-32665360a3e7" providerId="ADAL" clId="{54327684-CF9A-4511-B718-FEC34529117A}" dt="2024-09-19T05:54:36.188" v="4" actId="478"/>
          <ac:spMkLst>
            <pc:docMk/>
            <pc:sldMk cId="3953602502" sldId="1572"/>
            <ac:spMk id="4" creationId="{0E8E4005-712D-70A9-2AFF-63F7BF05E706}"/>
          </ac:spMkLst>
        </pc:spChg>
        <pc:spChg chg="del">
          <ac:chgData name="Vereecken Jose" userId="1d412105-616a-4a7d-854a-32665360a3e7" providerId="ADAL" clId="{54327684-CF9A-4511-B718-FEC34529117A}" dt="2024-09-19T05:54:26.428" v="2" actId="478"/>
          <ac:spMkLst>
            <pc:docMk/>
            <pc:sldMk cId="3953602502" sldId="1572"/>
            <ac:spMk id="5" creationId="{AF66D355-B731-5F8E-F132-01A3A0CE7507}"/>
          </ac:spMkLst>
        </pc:spChg>
        <pc:picChg chg="add mod">
          <ac:chgData name="Vereecken Jose" userId="1d412105-616a-4a7d-854a-32665360a3e7" providerId="ADAL" clId="{54327684-CF9A-4511-B718-FEC34529117A}" dt="2024-09-19T09:18:40.752" v="120"/>
          <ac:picMkLst>
            <pc:docMk/>
            <pc:sldMk cId="3953602502" sldId="1572"/>
            <ac:picMk id="2" creationId="{646D547F-BA16-B7E8-7FF5-2EA392158A67}"/>
          </ac:picMkLst>
        </pc:picChg>
        <pc:picChg chg="add del mod">
          <ac:chgData name="Vereecken Jose" userId="1d412105-616a-4a7d-854a-32665360a3e7" providerId="ADAL" clId="{54327684-CF9A-4511-B718-FEC34529117A}" dt="2024-09-19T09:18:26.688" v="119" actId="478"/>
          <ac:picMkLst>
            <pc:docMk/>
            <pc:sldMk cId="3953602502" sldId="1572"/>
            <ac:picMk id="6" creationId="{40D7EBB9-1482-E989-82AB-62C0EBFD51FC}"/>
          </ac:picMkLst>
        </pc:picChg>
      </pc:sldChg>
      <pc:sldChg chg="delSp modSp new del mod">
        <pc:chgData name="Vereecken Jose" userId="1d412105-616a-4a7d-854a-32665360a3e7" providerId="ADAL" clId="{54327684-CF9A-4511-B718-FEC34529117A}" dt="2024-09-19T09:26:44.221" v="319" actId="2696"/>
        <pc:sldMkLst>
          <pc:docMk/>
          <pc:sldMk cId="3026418160" sldId="1573"/>
        </pc:sldMkLst>
        <pc:spChg chg="mod">
          <ac:chgData name="Vereecken Jose" userId="1d412105-616a-4a7d-854a-32665360a3e7" providerId="ADAL" clId="{54327684-CF9A-4511-B718-FEC34529117A}" dt="2024-09-19T09:19:35.580" v="153" actId="20577"/>
          <ac:spMkLst>
            <pc:docMk/>
            <pc:sldMk cId="3026418160" sldId="1573"/>
            <ac:spMk id="3" creationId="{2D351941-F2AB-6469-58A9-DDD33B6DDF8B}"/>
          </ac:spMkLst>
        </pc:spChg>
        <pc:spChg chg="del">
          <ac:chgData name="Vereecken Jose" userId="1d412105-616a-4a7d-854a-32665360a3e7" providerId="ADAL" clId="{54327684-CF9A-4511-B718-FEC34529117A}" dt="2024-09-19T09:19:43.692" v="154" actId="478"/>
          <ac:spMkLst>
            <pc:docMk/>
            <pc:sldMk cId="3026418160" sldId="1573"/>
            <ac:spMk id="4" creationId="{6A6DCB3A-8F9C-8662-10BE-80F50F0FE39F}"/>
          </ac:spMkLst>
        </pc:spChg>
        <pc:spChg chg="del">
          <ac:chgData name="Vereecken Jose" userId="1d412105-616a-4a7d-854a-32665360a3e7" providerId="ADAL" clId="{54327684-CF9A-4511-B718-FEC34529117A}" dt="2024-09-19T09:19:46.080" v="155" actId="478"/>
          <ac:spMkLst>
            <pc:docMk/>
            <pc:sldMk cId="3026418160" sldId="1573"/>
            <ac:spMk id="5" creationId="{7F507F24-5574-CD7E-5C13-047FD2EA7998}"/>
          </ac:spMkLst>
        </pc:spChg>
      </pc:sldChg>
      <pc:sldMasterChg chg="delSldLayout">
        <pc:chgData name="Vereecken Jose" userId="1d412105-616a-4a7d-854a-32665360a3e7" providerId="ADAL" clId="{54327684-CF9A-4511-B718-FEC34529117A}" dt="2024-09-19T09:10:40.194" v="113" actId="2696"/>
        <pc:sldMasterMkLst>
          <pc:docMk/>
          <pc:sldMasterMk cId="190035772" sldId="2147483648"/>
        </pc:sldMasterMkLst>
        <pc:sldLayoutChg chg="del">
          <pc:chgData name="Vereecken Jose" userId="1d412105-616a-4a7d-854a-32665360a3e7" providerId="ADAL" clId="{54327684-CF9A-4511-B718-FEC34529117A}" dt="2024-09-19T09:10:40.194" v="113" actId="2696"/>
          <pc:sldLayoutMkLst>
            <pc:docMk/>
            <pc:sldMasterMk cId="190035772" sldId="2147483648"/>
            <pc:sldLayoutMk cId="1287281551" sldId="2147483661"/>
          </pc:sldLayoutMkLst>
        </pc:sldLayoutChg>
      </pc:sldMasterChg>
      <pc:sldMasterChg chg="delSldLayout">
        <pc:chgData name="Vereecken Jose" userId="1d412105-616a-4a7d-854a-32665360a3e7" providerId="ADAL" clId="{54327684-CF9A-4511-B718-FEC34529117A}" dt="2024-09-19T09:25:15.774" v="308" actId="2696"/>
        <pc:sldMasterMkLst>
          <pc:docMk/>
          <pc:sldMasterMk cId="959388777" sldId="2147483661"/>
        </pc:sldMasterMkLst>
        <pc:sldLayoutChg chg="del">
          <pc:chgData name="Vereecken Jose" userId="1d412105-616a-4a7d-854a-32665360a3e7" providerId="ADAL" clId="{54327684-CF9A-4511-B718-FEC34529117A}" dt="2024-09-19T09:25:15.774" v="308" actId="2696"/>
          <pc:sldLayoutMkLst>
            <pc:docMk/>
            <pc:sldMasterMk cId="959388777" sldId="2147483661"/>
            <pc:sldLayoutMk cId="3457778917" sldId="2147483663"/>
          </pc:sldLayoutMkLst>
        </pc:sldLayoutChg>
      </pc:sldMasterChg>
      <pc:sldMasterChg chg="del delSldLayout">
        <pc:chgData name="Vereecken Jose" userId="1d412105-616a-4a7d-854a-32665360a3e7" providerId="ADAL" clId="{54327684-CF9A-4511-B718-FEC34529117A}" dt="2024-09-19T09:26:10.099" v="310" actId="2696"/>
        <pc:sldMasterMkLst>
          <pc:docMk/>
          <pc:sldMasterMk cId="1985759138" sldId="2147483663"/>
        </pc:sldMasterMkLst>
        <pc:sldLayoutChg chg="del">
          <pc:chgData name="Vereecken Jose" userId="1d412105-616a-4a7d-854a-32665360a3e7" providerId="ADAL" clId="{54327684-CF9A-4511-B718-FEC34529117A}" dt="2024-09-19T09:26:10.096" v="309" actId="2696"/>
          <pc:sldLayoutMkLst>
            <pc:docMk/>
            <pc:sldMasterMk cId="1985759138" sldId="2147483663"/>
            <pc:sldLayoutMk cId="4139062078" sldId="2147483664"/>
          </pc:sldLayoutMkLst>
        </pc:sldLayoutChg>
      </pc:sldMasterChg>
      <pc:sldMasterChg chg="del delSldLayout">
        <pc:chgData name="Vereecken Jose" userId="1d412105-616a-4a7d-854a-32665360a3e7" providerId="ADAL" clId="{54327684-CF9A-4511-B718-FEC34529117A}" dt="2024-09-19T09:26:10.299" v="312" actId="2696"/>
        <pc:sldMasterMkLst>
          <pc:docMk/>
          <pc:sldMasterMk cId="138047905" sldId="2147483666"/>
        </pc:sldMasterMkLst>
        <pc:sldLayoutChg chg="del">
          <pc:chgData name="Vereecken Jose" userId="1d412105-616a-4a7d-854a-32665360a3e7" providerId="ADAL" clId="{54327684-CF9A-4511-B718-FEC34529117A}" dt="2024-09-19T09:26:10.296" v="311" actId="2696"/>
          <pc:sldLayoutMkLst>
            <pc:docMk/>
            <pc:sldMasterMk cId="138047905" sldId="2147483666"/>
            <pc:sldLayoutMk cId="4105259732" sldId="2147483667"/>
          </pc:sldLayoutMkLst>
        </pc:sldLayoutChg>
      </pc:sldMasterChg>
      <pc:sldMasterChg chg="del delSldLayout">
        <pc:chgData name="Vereecken Jose" userId="1d412105-616a-4a7d-854a-32665360a3e7" providerId="ADAL" clId="{54327684-CF9A-4511-B718-FEC34529117A}" dt="2024-09-19T09:26:37.376" v="316" actId="2696"/>
        <pc:sldMasterMkLst>
          <pc:docMk/>
          <pc:sldMasterMk cId="3302270095" sldId="2147483669"/>
        </pc:sldMasterMkLst>
        <pc:sldLayoutChg chg="del">
          <pc:chgData name="Vereecken Jose" userId="1d412105-616a-4a7d-854a-32665360a3e7" providerId="ADAL" clId="{54327684-CF9A-4511-B718-FEC34529117A}" dt="2024-09-19T09:26:37.374" v="315" actId="2696"/>
          <pc:sldLayoutMkLst>
            <pc:docMk/>
            <pc:sldMasterMk cId="3302270095" sldId="2147483669"/>
            <pc:sldLayoutMk cId="2038960376" sldId="214748367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97ED6-93A0-4B09-978B-910E36B09C9E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32668-4D37-40CB-B069-D3441AD2F8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208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6057C-DC1B-4A63-BC04-2A275F120F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596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6057C-DC1B-4A63-BC04-2A275F120F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566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6057C-DC1B-4A63-BC04-2A275F120F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027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6057C-DC1B-4A63-BC04-2A275F120F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777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176B4-2F3E-4542-A88B-B482618D0CA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71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5D5C6E8-7E40-413C-8D0C-CB73748D247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2192002" cy="6858000"/>
          </a:xfrm>
          <a:solidFill>
            <a:schemeClr val="bg2"/>
          </a:solidFill>
        </p:spPr>
        <p:txBody>
          <a:bodyPr lIns="5904000" tIns="2808000" rIns="2772000"/>
          <a:lstStyle>
            <a:lvl1pPr marL="0" indent="0" algn="l">
              <a:buNone/>
              <a:defRPr sz="12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frame, 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 select the preferred image and click on ‘Insert’</a:t>
            </a:r>
          </a:p>
        </p:txBody>
      </p:sp>
      <p:sp>
        <p:nvSpPr>
          <p:cNvPr id="97" name="Tijdelijke aanduiding voor tekst 96">
            <a:extLst>
              <a:ext uri="{FF2B5EF4-FFF2-40B4-BE49-F238E27FC236}">
                <a16:creationId xmlns:a16="http://schemas.microsoft.com/office/drawing/2014/main" id="{3DBD5E94-01BF-E83A-3E23-ADF42AAE421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5490611" cy="6860541"/>
          </a:xfrm>
          <a:custGeom>
            <a:avLst/>
            <a:gdLst>
              <a:gd name="connsiteX0" fmla="*/ 0 w 5490611"/>
              <a:gd name="connsiteY0" fmla="*/ 0 h 6860541"/>
              <a:gd name="connsiteX1" fmla="*/ 2399393 w 5490611"/>
              <a:gd name="connsiteY1" fmla="*/ 0 h 6860541"/>
              <a:gd name="connsiteX2" fmla="*/ 2399393 w 5490611"/>
              <a:gd name="connsiteY2" fmla="*/ 2541 h 6860541"/>
              <a:gd name="connsiteX3" fmla="*/ 5490611 w 5490611"/>
              <a:gd name="connsiteY3" fmla="*/ 6860541 h 6860541"/>
              <a:gd name="connsiteX4" fmla="*/ 2399393 w 5490611"/>
              <a:gd name="connsiteY4" fmla="*/ 6860541 h 6860541"/>
              <a:gd name="connsiteX5" fmla="*/ 2399393 w 5490611"/>
              <a:gd name="connsiteY5" fmla="*/ 6858000 h 6860541"/>
              <a:gd name="connsiteX6" fmla="*/ 0 w 5490611"/>
              <a:gd name="connsiteY6" fmla="*/ 6858000 h 6860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90611" h="6860541">
                <a:moveTo>
                  <a:pt x="0" y="0"/>
                </a:moveTo>
                <a:lnTo>
                  <a:pt x="2399393" y="0"/>
                </a:lnTo>
                <a:lnTo>
                  <a:pt x="2399393" y="2541"/>
                </a:lnTo>
                <a:lnTo>
                  <a:pt x="5490611" y="6860541"/>
                </a:lnTo>
                <a:lnTo>
                  <a:pt x="2399393" y="6860541"/>
                </a:lnTo>
                <a:lnTo>
                  <a:pt x="239939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00">
                <a:solidFill>
                  <a:schemeClr val="tx2">
                    <a:alpha val="0"/>
                  </a:schemeClr>
                </a:solidFill>
              </a:defRPr>
            </a:lvl1pPr>
            <a:lvl2pPr marL="273050" indent="0">
              <a:buFontTx/>
              <a:buNone/>
              <a:defRPr sz="100"/>
            </a:lvl2pPr>
            <a:lvl3pPr marL="531813" indent="0">
              <a:buFontTx/>
              <a:buNone/>
              <a:defRPr sz="100"/>
            </a:lvl3pPr>
            <a:lvl4pPr>
              <a:buFontTx/>
              <a:buNone/>
              <a:defRPr sz="100"/>
            </a:lvl4pPr>
            <a:lvl5pPr>
              <a:buFontTx/>
              <a:buNone/>
              <a:defRPr sz="1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87" name="Tijdelijke aanduiding voor tekst 86">
            <a:extLst>
              <a:ext uri="{FF2B5EF4-FFF2-40B4-BE49-F238E27FC236}">
                <a16:creationId xmlns:a16="http://schemas.microsoft.com/office/drawing/2014/main" id="{C032973D-96B2-69D3-7290-C6DBA396637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1227224" y="1792287"/>
            <a:ext cx="8915399" cy="2526332"/>
          </a:xfrm>
          <a:custGeom>
            <a:avLst/>
            <a:gdLst>
              <a:gd name="connsiteX0" fmla="*/ 1140134 w 8915399"/>
              <a:gd name="connsiteY0" fmla="*/ 0 h 2526332"/>
              <a:gd name="connsiteX1" fmla="*/ 8915399 w 8915399"/>
              <a:gd name="connsiteY1" fmla="*/ 0 h 2526332"/>
              <a:gd name="connsiteX2" fmla="*/ 7775265 w 8915399"/>
              <a:gd name="connsiteY2" fmla="*/ 2526332 h 2526332"/>
              <a:gd name="connsiteX3" fmla="*/ 0 w 8915399"/>
              <a:gd name="connsiteY3" fmla="*/ 2526332 h 252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15399" h="2526332">
                <a:moveTo>
                  <a:pt x="1140134" y="0"/>
                </a:moveTo>
                <a:lnTo>
                  <a:pt x="8915399" y="0"/>
                </a:lnTo>
                <a:lnTo>
                  <a:pt x="7775265" y="2526332"/>
                </a:lnTo>
                <a:lnTo>
                  <a:pt x="0" y="2526332"/>
                </a:lnTo>
                <a:close/>
              </a:path>
            </a:pathLst>
          </a:custGeom>
          <a:solidFill>
            <a:srgbClr val="60A2B1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00">
                <a:solidFill>
                  <a:schemeClr val="tx2">
                    <a:alpha val="0"/>
                  </a:schemeClr>
                </a:solidFill>
              </a:defRPr>
            </a:lvl1pPr>
            <a:lvl2pPr marL="273050" indent="0">
              <a:buFontTx/>
              <a:buNone/>
              <a:defRPr sz="100"/>
            </a:lvl2pPr>
            <a:lvl3pPr marL="531813" indent="0">
              <a:buFontTx/>
              <a:buNone/>
              <a:defRPr sz="100"/>
            </a:lvl3pPr>
            <a:lvl4pPr>
              <a:buFontTx/>
              <a:buNone/>
              <a:defRPr sz="100"/>
            </a:lvl4pPr>
            <a:lvl5pPr>
              <a:buFontTx/>
              <a:buNone/>
              <a:defRPr sz="1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89" name="Tijdelijke aanduiding voor tekst 88">
            <a:extLst>
              <a:ext uri="{FF2B5EF4-FFF2-40B4-BE49-F238E27FC236}">
                <a16:creationId xmlns:a16="http://schemas.microsoft.com/office/drawing/2014/main" id="{3C4CA848-2DAF-7EC6-EAFE-ED026BBF97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50470" y="4001719"/>
            <a:ext cx="5536330" cy="1143547"/>
          </a:xfrm>
          <a:custGeom>
            <a:avLst/>
            <a:gdLst>
              <a:gd name="connsiteX0" fmla="*/ 521789 w 5536330"/>
              <a:gd name="connsiteY0" fmla="*/ 0 h 1143547"/>
              <a:gd name="connsiteX1" fmla="*/ 5536330 w 5536330"/>
              <a:gd name="connsiteY1" fmla="*/ 0 h 1143547"/>
              <a:gd name="connsiteX2" fmla="*/ 5014541 w 5536330"/>
              <a:gd name="connsiteY2" fmla="*/ 1143547 h 1143547"/>
              <a:gd name="connsiteX3" fmla="*/ 0 w 5536330"/>
              <a:gd name="connsiteY3" fmla="*/ 1143547 h 114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6330" h="1143547">
                <a:moveTo>
                  <a:pt x="521789" y="0"/>
                </a:moveTo>
                <a:lnTo>
                  <a:pt x="5536330" y="0"/>
                </a:lnTo>
                <a:lnTo>
                  <a:pt x="5014541" y="1143547"/>
                </a:lnTo>
                <a:lnTo>
                  <a:pt x="0" y="1143547"/>
                </a:lnTo>
                <a:close/>
              </a:path>
            </a:pathLst>
          </a:custGeom>
          <a:solidFill>
            <a:srgbClr val="A0C7D0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00">
                <a:solidFill>
                  <a:schemeClr val="tx2">
                    <a:alpha val="0"/>
                  </a:schemeClr>
                </a:solidFill>
              </a:defRPr>
            </a:lvl1pPr>
            <a:lvl2pPr marL="273050" indent="0">
              <a:buFontTx/>
              <a:buNone/>
              <a:defRPr sz="100"/>
            </a:lvl2pPr>
            <a:lvl3pPr marL="531813" indent="0">
              <a:buFontTx/>
              <a:buNone/>
              <a:defRPr sz="100"/>
            </a:lvl3pPr>
            <a:lvl4pPr>
              <a:buFontTx/>
              <a:buNone/>
              <a:defRPr sz="100"/>
            </a:lvl4pPr>
            <a:lvl5pPr>
              <a:buFontTx/>
              <a:buNone/>
              <a:defRPr sz="1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95293" y="4679546"/>
            <a:ext cx="2092881" cy="168364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EF739B-CCD7-4B00-A2B3-98E3B0AE1F06}" type="datetime3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 September, 2024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0C7B2A8A-3994-4DF4-9D53-2130A5ECF8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288" y="1970638"/>
            <a:ext cx="5282280" cy="1951618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Place the title of the presentation here (of max. 3 lines)</a:t>
            </a:r>
          </a:p>
        </p:txBody>
      </p:sp>
      <p:sp>
        <p:nvSpPr>
          <p:cNvPr id="21" name="Ondertitel 2">
            <a:extLst>
              <a:ext uri="{FF2B5EF4-FFF2-40B4-BE49-F238E27FC236}">
                <a16:creationId xmlns:a16="http://schemas.microsoft.com/office/drawing/2014/main" id="{960CF664-D41E-4304-B017-DF56436227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6604" y="4364191"/>
            <a:ext cx="5191570" cy="322480"/>
          </a:xfrm>
        </p:spPr>
        <p:txBody>
          <a:bodyPr anchor="ctr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Name speaker | Place | Subtitle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75191" y="6880200"/>
            <a:ext cx="4515550" cy="168364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333333">
                  <a:lumMod val="60000"/>
                  <a:lumOff val="40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9005" y="6880200"/>
            <a:ext cx="264993" cy="16836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B5DC5B-6873-43DB-ADC7-B15ACCE0DFD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33">
                    <a:lumMod val="60000"/>
                    <a:lumOff val="4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333333">
                  <a:lumMod val="60000"/>
                  <a:lumOff val="40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24" name="Groep 23">
            <a:extLst>
              <a:ext uri="{FF2B5EF4-FFF2-40B4-BE49-F238E27FC236}">
                <a16:creationId xmlns:a16="http://schemas.microsoft.com/office/drawing/2014/main" id="{166976CA-E049-4BB4-9FA9-89412434A9F6}"/>
              </a:ext>
            </a:extLst>
          </p:cNvPr>
          <p:cNvGrpSpPr/>
          <p:nvPr userDrawn="1"/>
        </p:nvGrpSpPr>
        <p:grpSpPr>
          <a:xfrm>
            <a:off x="0" y="-490815"/>
            <a:ext cx="3411940" cy="300251"/>
            <a:chOff x="0" y="-371522"/>
            <a:chExt cx="3411940" cy="300251"/>
          </a:xfrm>
        </p:grpSpPr>
        <p:sp>
          <p:nvSpPr>
            <p:cNvPr id="25" name="Rechthoek: afgeronde hoeken 24">
              <a:extLst>
                <a:ext uri="{FF2B5EF4-FFF2-40B4-BE49-F238E27FC236}">
                  <a16:creationId xmlns:a16="http://schemas.microsoft.com/office/drawing/2014/main" id="{29B17579-6A95-47F2-AD27-186C4D8DE524}"/>
                </a:ext>
              </a:extLst>
            </p:cNvPr>
            <p:cNvSpPr/>
            <p:nvPr userDrawn="1"/>
          </p:nvSpPr>
          <p:spPr>
            <a:xfrm>
              <a:off x="0" y="-371522"/>
              <a:ext cx="3411940" cy="30025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Title slide #2</a:t>
              </a:r>
            </a:p>
          </p:txBody>
        </p:sp>
        <p:sp>
          <p:nvSpPr>
            <p:cNvPr id="26" name="Rechthoekige driehoek 25">
              <a:extLst>
                <a:ext uri="{FF2B5EF4-FFF2-40B4-BE49-F238E27FC236}">
                  <a16:creationId xmlns:a16="http://schemas.microsoft.com/office/drawing/2014/main" id="{13603636-DFC6-422F-8EE6-879662AFB861}"/>
                </a:ext>
              </a:extLst>
            </p:cNvPr>
            <p:cNvSpPr/>
            <p:nvPr userDrawn="1"/>
          </p:nvSpPr>
          <p:spPr>
            <a:xfrm flipH="1">
              <a:off x="3111690" y="-371521"/>
              <a:ext cx="300250" cy="30025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2" name="Tijdelijke aanduiding voor tekst 13">
            <a:extLst>
              <a:ext uri="{FF2B5EF4-FFF2-40B4-BE49-F238E27FC236}">
                <a16:creationId xmlns:a16="http://schemas.microsoft.com/office/drawing/2014/main" id="{53A03857-503D-E39C-4798-A03CAE1B8C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5643" y="5465361"/>
            <a:ext cx="1506051" cy="544670"/>
          </a:xfrm>
          <a:blipFill>
            <a:blip r:embed="rId2"/>
            <a:srcRect/>
            <a:stretch>
              <a:fillRect l="-13452" t="-29550" r="-11977" b="-19380"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rgbClr val="457AB3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27205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uiExpand="1" build="p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7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8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8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/>
      <p:bldP spid="7" grpId="0"/>
      <p:bldP spid="21" grpId="0" build="p"/>
      <p:bldP spid="2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/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jdelijke aanduiding voor afbeelding 29">
            <a:extLst>
              <a:ext uri="{FF2B5EF4-FFF2-40B4-BE49-F238E27FC236}">
                <a16:creationId xmlns:a16="http://schemas.microsoft.com/office/drawing/2014/main" id="{743FFC0A-B630-43CC-90D4-AAC536AC72C7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0" y="-434108"/>
            <a:ext cx="12192000" cy="7296828"/>
          </a:xfrm>
          <a:custGeom>
            <a:avLst/>
            <a:gdLst>
              <a:gd name="connsiteX0" fmla="*/ 11586405 w 12192000"/>
              <a:gd name="connsiteY0" fmla="*/ 0 h 7296828"/>
              <a:gd name="connsiteX1" fmla="*/ 11684823 w 12192000"/>
              <a:gd name="connsiteY1" fmla="*/ 0 h 7296828"/>
              <a:gd name="connsiteX2" fmla="*/ 12011826 w 12192000"/>
              <a:gd name="connsiteY2" fmla="*/ 327003 h 7296828"/>
              <a:gd name="connsiteX3" fmla="*/ 12011826 w 12192000"/>
              <a:gd name="connsiteY3" fmla="*/ 436466 h 7296828"/>
              <a:gd name="connsiteX4" fmla="*/ 12192000 w 12192000"/>
              <a:gd name="connsiteY4" fmla="*/ 436466 h 7296828"/>
              <a:gd name="connsiteX5" fmla="*/ 12192000 w 12192000"/>
              <a:gd name="connsiteY5" fmla="*/ 7296828 h 7296828"/>
              <a:gd name="connsiteX6" fmla="*/ 0 w 12192000"/>
              <a:gd name="connsiteY6" fmla="*/ 7296828 h 7296828"/>
              <a:gd name="connsiteX7" fmla="*/ 0 w 12192000"/>
              <a:gd name="connsiteY7" fmla="*/ 436466 h 7296828"/>
              <a:gd name="connsiteX8" fmla="*/ 11259402 w 12192000"/>
              <a:gd name="connsiteY8" fmla="*/ 436466 h 7296828"/>
              <a:gd name="connsiteX9" fmla="*/ 11259402 w 12192000"/>
              <a:gd name="connsiteY9" fmla="*/ 327003 h 7296828"/>
              <a:gd name="connsiteX10" fmla="*/ 11586405 w 12192000"/>
              <a:gd name="connsiteY10" fmla="*/ 0 h 729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7296828">
                <a:moveTo>
                  <a:pt x="11586405" y="0"/>
                </a:moveTo>
                <a:lnTo>
                  <a:pt x="11684823" y="0"/>
                </a:lnTo>
                <a:cubicBezTo>
                  <a:pt x="11865422" y="0"/>
                  <a:pt x="12011826" y="146404"/>
                  <a:pt x="12011826" y="327003"/>
                </a:cubicBezTo>
                <a:lnTo>
                  <a:pt x="12011826" y="436466"/>
                </a:lnTo>
                <a:lnTo>
                  <a:pt x="12192000" y="436466"/>
                </a:lnTo>
                <a:lnTo>
                  <a:pt x="12192000" y="7296828"/>
                </a:lnTo>
                <a:lnTo>
                  <a:pt x="0" y="7296828"/>
                </a:lnTo>
                <a:lnTo>
                  <a:pt x="0" y="436466"/>
                </a:lnTo>
                <a:lnTo>
                  <a:pt x="11259402" y="436466"/>
                </a:lnTo>
                <a:lnTo>
                  <a:pt x="11259402" y="327003"/>
                </a:lnTo>
                <a:cubicBezTo>
                  <a:pt x="11259402" y="146404"/>
                  <a:pt x="11405806" y="0"/>
                  <a:pt x="11586405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0" tIns="144000" rIns="1080000">
            <a:noAutofit/>
          </a:bodyPr>
          <a:lstStyle>
            <a:lvl1pPr marL="0" indent="0" algn="r">
              <a:buNone/>
              <a:defRPr sz="1100" i="1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frame, 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 select the preferred image and click on ‘Insert’ &gt;</a:t>
            </a:r>
          </a:p>
        </p:txBody>
      </p:sp>
      <p:sp>
        <p:nvSpPr>
          <p:cNvPr id="29" name="Tijdelijke aanduiding voor tekst 42">
            <a:extLst>
              <a:ext uri="{FF2B5EF4-FFF2-40B4-BE49-F238E27FC236}">
                <a16:creationId xmlns:a16="http://schemas.microsoft.com/office/drawing/2014/main" id="{121DE908-6E6F-470D-8371-0613508ABBBB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-1588" y="-6350"/>
            <a:ext cx="12193588" cy="686435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43" name="Tijdelijke aanduiding voor tekst 42">
            <a:extLst>
              <a:ext uri="{FF2B5EF4-FFF2-40B4-BE49-F238E27FC236}">
                <a16:creationId xmlns:a16="http://schemas.microsoft.com/office/drawing/2014/main" id="{0045E806-2F22-4447-A80B-F0490D44145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-1588" y="-6350"/>
            <a:ext cx="6075968" cy="6864350"/>
          </a:xfrm>
          <a:custGeom>
            <a:avLst/>
            <a:gdLst>
              <a:gd name="connsiteX0" fmla="*/ 0 w 6075968"/>
              <a:gd name="connsiteY0" fmla="*/ 0 h 6864350"/>
              <a:gd name="connsiteX1" fmla="*/ 6075968 w 6075968"/>
              <a:gd name="connsiteY1" fmla="*/ 0 h 6864350"/>
              <a:gd name="connsiteX2" fmla="*/ 2954810 w 6075968"/>
              <a:gd name="connsiteY2" fmla="*/ 6864350 h 6864350"/>
              <a:gd name="connsiteX3" fmla="*/ 0 w 6075968"/>
              <a:gd name="connsiteY3" fmla="*/ 6864350 h 686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5968" h="6864350">
                <a:moveTo>
                  <a:pt x="0" y="0"/>
                </a:moveTo>
                <a:lnTo>
                  <a:pt x="6075968" y="0"/>
                </a:lnTo>
                <a:lnTo>
                  <a:pt x="2954810" y="6864350"/>
                </a:lnTo>
                <a:lnTo>
                  <a:pt x="0" y="686435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grpSp>
        <p:nvGrpSpPr>
          <p:cNvPr id="24" name="Groep 23">
            <a:extLst>
              <a:ext uri="{FF2B5EF4-FFF2-40B4-BE49-F238E27FC236}">
                <a16:creationId xmlns:a16="http://schemas.microsoft.com/office/drawing/2014/main" id="{166976CA-E049-4BB4-9FA9-89412434A9F6}"/>
              </a:ext>
            </a:extLst>
          </p:cNvPr>
          <p:cNvGrpSpPr/>
          <p:nvPr userDrawn="1"/>
        </p:nvGrpSpPr>
        <p:grpSpPr>
          <a:xfrm>
            <a:off x="0" y="-490815"/>
            <a:ext cx="3411940" cy="300251"/>
            <a:chOff x="0" y="-371522"/>
            <a:chExt cx="3411940" cy="300251"/>
          </a:xfrm>
        </p:grpSpPr>
        <p:sp>
          <p:nvSpPr>
            <p:cNvPr id="25" name="Rechthoek: afgeronde hoeken 24">
              <a:extLst>
                <a:ext uri="{FF2B5EF4-FFF2-40B4-BE49-F238E27FC236}">
                  <a16:creationId xmlns:a16="http://schemas.microsoft.com/office/drawing/2014/main" id="{29B17579-6A95-47F2-AD27-186C4D8DE524}"/>
                </a:ext>
              </a:extLst>
            </p:cNvPr>
            <p:cNvSpPr/>
            <p:nvPr userDrawn="1"/>
          </p:nvSpPr>
          <p:spPr>
            <a:xfrm>
              <a:off x="0" y="-371522"/>
              <a:ext cx="3411940" cy="30025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Title only / Background</a:t>
              </a:r>
            </a:p>
          </p:txBody>
        </p:sp>
        <p:sp>
          <p:nvSpPr>
            <p:cNvPr id="26" name="Rechthoekige driehoek 25">
              <a:extLst>
                <a:ext uri="{FF2B5EF4-FFF2-40B4-BE49-F238E27FC236}">
                  <a16:creationId xmlns:a16="http://schemas.microsoft.com/office/drawing/2014/main" id="{13603636-DFC6-422F-8EE6-879662AFB861}"/>
                </a:ext>
              </a:extLst>
            </p:cNvPr>
            <p:cNvSpPr/>
            <p:nvPr userDrawn="1"/>
          </p:nvSpPr>
          <p:spPr>
            <a:xfrm flipH="1">
              <a:off x="3111690" y="-371521"/>
              <a:ext cx="300250" cy="30025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E33E9DD8-1F1A-410E-9146-DF1BE198B5C4}"/>
              </a:ext>
            </a:extLst>
          </p:cNvPr>
          <p:cNvGrpSpPr/>
          <p:nvPr userDrawn="1"/>
        </p:nvGrpSpPr>
        <p:grpSpPr>
          <a:xfrm>
            <a:off x="-862" y="0"/>
            <a:ext cx="12192862" cy="6858000"/>
            <a:chOff x="-862" y="0"/>
            <a:chExt cx="12192862" cy="6858000"/>
          </a:xfrm>
          <a:solidFill>
            <a:schemeClr val="tx1">
              <a:alpha val="30000"/>
            </a:schemeClr>
          </a:solidFill>
        </p:grpSpPr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96214A99-DDBB-4E42-B99A-4A2529FDEF2B}"/>
                </a:ext>
              </a:extLst>
            </p:cNvPr>
            <p:cNvSpPr/>
            <p:nvPr userDrawn="1"/>
          </p:nvSpPr>
          <p:spPr>
            <a:xfrm>
              <a:off x="0" y="5791758"/>
              <a:ext cx="1219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id="{CB0C456F-DFE1-4F07-8821-A64AB03DB622}"/>
                </a:ext>
              </a:extLst>
            </p:cNvPr>
            <p:cNvSpPr/>
            <p:nvPr userDrawn="1"/>
          </p:nvSpPr>
          <p:spPr>
            <a:xfrm>
              <a:off x="0" y="0"/>
              <a:ext cx="12192000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EBECC893-4F58-4250-B715-AA58AC5C1AB9}"/>
                </a:ext>
              </a:extLst>
            </p:cNvPr>
            <p:cNvSpPr/>
            <p:nvPr userDrawn="1"/>
          </p:nvSpPr>
          <p:spPr>
            <a:xfrm>
              <a:off x="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1" name="Rechthoek 50">
              <a:extLst>
                <a:ext uri="{FF2B5EF4-FFF2-40B4-BE49-F238E27FC236}">
                  <a16:creationId xmlns:a16="http://schemas.microsoft.com/office/drawing/2014/main" id="{CC94CB89-94EF-42A1-B710-B37DFDEC8080}"/>
                </a:ext>
              </a:extLst>
            </p:cNvPr>
            <p:cNvSpPr/>
            <p:nvPr userDrawn="1"/>
          </p:nvSpPr>
          <p:spPr>
            <a:xfrm>
              <a:off x="1154400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2" name="Rechthoek 51">
              <a:extLst>
                <a:ext uri="{FF2B5EF4-FFF2-40B4-BE49-F238E27FC236}">
                  <a16:creationId xmlns:a16="http://schemas.microsoft.com/office/drawing/2014/main" id="{7B635464-087E-4D73-9E70-54C3020EDD6F}"/>
                </a:ext>
              </a:extLst>
            </p:cNvPr>
            <p:cNvSpPr/>
            <p:nvPr userDrawn="1"/>
          </p:nvSpPr>
          <p:spPr>
            <a:xfrm>
              <a:off x="0" y="1437668"/>
              <a:ext cx="1219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3" name="Rechthoek 52">
              <a:extLst>
                <a:ext uri="{FF2B5EF4-FFF2-40B4-BE49-F238E27FC236}">
                  <a16:creationId xmlns:a16="http://schemas.microsoft.com/office/drawing/2014/main" id="{A9B61713-CC15-48C5-9343-82789D47C698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289E7309-8588-4393-A8EC-D5FE84869C60}"/>
                </a:ext>
              </a:extLst>
            </p:cNvPr>
            <p:cNvSpPr/>
            <p:nvPr userDrawn="1"/>
          </p:nvSpPr>
          <p:spPr>
            <a:xfrm>
              <a:off x="11832000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1910F45D-BDA4-4342-ADCC-671143315B4A}"/>
                </a:ext>
              </a:extLst>
            </p:cNvPr>
            <p:cNvSpPr/>
            <p:nvPr userDrawn="1"/>
          </p:nvSpPr>
          <p:spPr>
            <a:xfrm>
              <a:off x="-862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6" name="Rechthoek 55">
              <a:extLst>
                <a:ext uri="{FF2B5EF4-FFF2-40B4-BE49-F238E27FC236}">
                  <a16:creationId xmlns:a16="http://schemas.microsoft.com/office/drawing/2014/main" id="{2D232ACE-7B6A-4C55-BD86-FF85D792AA5D}"/>
                </a:ext>
              </a:extLst>
            </p:cNvPr>
            <p:cNvSpPr/>
            <p:nvPr userDrawn="1"/>
          </p:nvSpPr>
          <p:spPr>
            <a:xfrm>
              <a:off x="5774402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27" name="Scheidingslijntje">
            <a:extLst>
              <a:ext uri="{FF2B5EF4-FFF2-40B4-BE49-F238E27FC236}">
                <a16:creationId xmlns:a16="http://schemas.microsoft.com/office/drawing/2014/main" id="{8E72B55D-4863-4D60-BB7F-64BBFCC9EC6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 rot="1465817">
            <a:off x="11214429" y="6277082"/>
            <a:ext cx="13347" cy="273637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4"/>
            <a:r>
              <a:rPr lang="en-GB" noProof="0" dirty="0"/>
              <a:t>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C311EAA-55D0-FA83-D6A9-A8C8E26C2C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 dirty="0"/>
              <a:t>Place the title here</a:t>
            </a:r>
          </a:p>
        </p:txBody>
      </p:sp>
      <p:sp>
        <p:nvSpPr>
          <p:cNvPr id="12" name="Tijdelijke aanduiding voor datum 11">
            <a:extLst>
              <a:ext uri="{FF2B5EF4-FFF2-40B4-BE49-F238E27FC236}">
                <a16:creationId xmlns:a16="http://schemas.microsoft.com/office/drawing/2014/main" id="{0F640D55-1CAC-1F8E-C375-B0AB154FE0B2}"/>
              </a:ext>
            </a:extLst>
          </p:cNvPr>
          <p:cNvSpPr>
            <a:spLocks noGrp="1"/>
          </p:cNvSpPr>
          <p:nvPr>
            <p:ph type="dt" sz="half" idx="6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79EFE-C057-47C5-8063-2B1589671520}" type="datetime3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 September, 2024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" name="Tijdelijke aanduiding voor voettekst 12">
            <a:extLst>
              <a:ext uri="{FF2B5EF4-FFF2-40B4-BE49-F238E27FC236}">
                <a16:creationId xmlns:a16="http://schemas.microsoft.com/office/drawing/2014/main" id="{379DBE8B-A0C3-8858-8FAE-BB1F735979C0}"/>
              </a:ext>
            </a:extLst>
          </p:cNvPr>
          <p:cNvSpPr>
            <a:spLocks noGrp="1"/>
          </p:cNvSpPr>
          <p:nvPr>
            <p:ph type="ftr" sz="quarter" idx="6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333333">
                  <a:lumMod val="60000"/>
                  <a:lumOff val="40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0A43718F-6A09-9CA9-5A5B-AE7C1716FDF9}"/>
              </a:ext>
            </a:extLst>
          </p:cNvPr>
          <p:cNvSpPr>
            <a:spLocks noGrp="1"/>
          </p:cNvSpPr>
          <p:nvPr>
            <p:ph type="sldNum" sz="quarter" idx="6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B5DC5B-6873-43DB-ADC7-B15ACCE0DFD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33">
                    <a:lumMod val="60000"/>
                    <a:lumOff val="4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333333">
                  <a:lumMod val="60000"/>
                  <a:lumOff val="40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78EF483E-EFFA-3272-2FE1-0BA8BD75EEC6}"/>
              </a:ext>
            </a:extLst>
          </p:cNvPr>
          <p:cNvSpPr/>
          <p:nvPr userDrawn="1"/>
        </p:nvSpPr>
        <p:spPr>
          <a:xfrm flipV="1">
            <a:off x="0" y="0"/>
            <a:ext cx="612849" cy="1197611"/>
          </a:xfrm>
          <a:prstGeom prst="triangle">
            <a:avLst>
              <a:gd name="adj" fmla="val 0"/>
            </a:avLst>
          </a:prstGeom>
          <a:solidFill>
            <a:srgbClr val="F2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Tijdelijke aanduiding voor tekst 13">
            <a:extLst>
              <a:ext uri="{FF2B5EF4-FFF2-40B4-BE49-F238E27FC236}">
                <a16:creationId xmlns:a16="http://schemas.microsoft.com/office/drawing/2014/main" id="{D2FA5BEB-B036-70EA-796B-7CB9FA8A5A5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3048" y="6243093"/>
            <a:ext cx="1289162" cy="466231"/>
          </a:xfrm>
          <a:blipFill>
            <a:blip r:embed="rId2"/>
            <a:srcRect/>
            <a:stretch>
              <a:fillRect l="-13452" t="-29550" r="-11977" b="-19380"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rgbClr val="457AB3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98193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afbeelding 28">
            <a:extLst>
              <a:ext uri="{FF2B5EF4-FFF2-40B4-BE49-F238E27FC236}">
                <a16:creationId xmlns:a16="http://schemas.microsoft.com/office/drawing/2014/main" id="{B09B4EDE-A372-4EEF-AA1D-50A83C5925D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0" y="-434108"/>
            <a:ext cx="12192000" cy="7296828"/>
          </a:xfrm>
          <a:custGeom>
            <a:avLst/>
            <a:gdLst>
              <a:gd name="connsiteX0" fmla="*/ 11586405 w 12192000"/>
              <a:gd name="connsiteY0" fmla="*/ 0 h 7296828"/>
              <a:gd name="connsiteX1" fmla="*/ 11684823 w 12192000"/>
              <a:gd name="connsiteY1" fmla="*/ 0 h 7296828"/>
              <a:gd name="connsiteX2" fmla="*/ 12011826 w 12192000"/>
              <a:gd name="connsiteY2" fmla="*/ 327003 h 7296828"/>
              <a:gd name="connsiteX3" fmla="*/ 12011826 w 12192000"/>
              <a:gd name="connsiteY3" fmla="*/ 436466 h 7296828"/>
              <a:gd name="connsiteX4" fmla="*/ 12192000 w 12192000"/>
              <a:gd name="connsiteY4" fmla="*/ 436466 h 7296828"/>
              <a:gd name="connsiteX5" fmla="*/ 12192000 w 12192000"/>
              <a:gd name="connsiteY5" fmla="*/ 7296828 h 7296828"/>
              <a:gd name="connsiteX6" fmla="*/ 0 w 12192000"/>
              <a:gd name="connsiteY6" fmla="*/ 7296828 h 7296828"/>
              <a:gd name="connsiteX7" fmla="*/ 0 w 12192000"/>
              <a:gd name="connsiteY7" fmla="*/ 436466 h 7296828"/>
              <a:gd name="connsiteX8" fmla="*/ 11259402 w 12192000"/>
              <a:gd name="connsiteY8" fmla="*/ 436466 h 7296828"/>
              <a:gd name="connsiteX9" fmla="*/ 11259402 w 12192000"/>
              <a:gd name="connsiteY9" fmla="*/ 327003 h 7296828"/>
              <a:gd name="connsiteX10" fmla="*/ 11586405 w 12192000"/>
              <a:gd name="connsiteY10" fmla="*/ 0 h 729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7296828">
                <a:moveTo>
                  <a:pt x="11586405" y="0"/>
                </a:moveTo>
                <a:lnTo>
                  <a:pt x="11684823" y="0"/>
                </a:lnTo>
                <a:cubicBezTo>
                  <a:pt x="11865422" y="0"/>
                  <a:pt x="12011826" y="146404"/>
                  <a:pt x="12011826" y="327003"/>
                </a:cubicBezTo>
                <a:lnTo>
                  <a:pt x="12011826" y="436466"/>
                </a:lnTo>
                <a:lnTo>
                  <a:pt x="12192000" y="436466"/>
                </a:lnTo>
                <a:lnTo>
                  <a:pt x="12192000" y="7296828"/>
                </a:lnTo>
                <a:lnTo>
                  <a:pt x="0" y="7296828"/>
                </a:lnTo>
                <a:lnTo>
                  <a:pt x="0" y="436466"/>
                </a:lnTo>
                <a:lnTo>
                  <a:pt x="11259402" y="436466"/>
                </a:lnTo>
                <a:lnTo>
                  <a:pt x="11259402" y="327003"/>
                </a:lnTo>
                <a:cubicBezTo>
                  <a:pt x="11259402" y="146404"/>
                  <a:pt x="11405806" y="0"/>
                  <a:pt x="11586405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0" tIns="144000" rIns="1080000">
            <a:noAutofit/>
          </a:bodyPr>
          <a:lstStyle>
            <a:lvl1pPr marL="0" indent="0" algn="r">
              <a:buNone/>
              <a:defRPr sz="1100" i="1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frame, 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 select the preferred image and click on ‘Insert’ &gt;</a:t>
            </a:r>
          </a:p>
        </p:txBody>
      </p:sp>
      <p:sp>
        <p:nvSpPr>
          <p:cNvPr id="103" name="WAAS">
            <a:extLst>
              <a:ext uri="{FF2B5EF4-FFF2-40B4-BE49-F238E27FC236}">
                <a16:creationId xmlns:a16="http://schemas.microsoft.com/office/drawing/2014/main" id="{6FF4435B-0259-4A0B-8766-113FA6C7150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0" y="-1"/>
            <a:ext cx="7260609" cy="6858001"/>
          </a:xfrm>
          <a:prstGeom prst="rect">
            <a:avLst/>
          </a:prstGeom>
          <a:gradFill>
            <a:gsLst>
              <a:gs pos="50000">
                <a:schemeClr val="bg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grpSp>
        <p:nvGrpSpPr>
          <p:cNvPr id="8" name="GRID" hidden="1">
            <a:extLst>
              <a:ext uri="{FF2B5EF4-FFF2-40B4-BE49-F238E27FC236}">
                <a16:creationId xmlns:a16="http://schemas.microsoft.com/office/drawing/2014/main" id="{BF1CAEF2-83C9-4C0A-9617-DB527CA79ED0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tx1">
              <a:alpha val="41000"/>
            </a:schemeClr>
          </a:solidFill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BA813301-FAF6-47FC-8C20-C23524B0429E}"/>
                </a:ext>
              </a:extLst>
            </p:cNvPr>
            <p:cNvSpPr/>
            <p:nvPr userDrawn="1"/>
          </p:nvSpPr>
          <p:spPr>
            <a:xfrm>
              <a:off x="0" y="0"/>
              <a:ext cx="12192000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932F302-1C3E-47C4-8DCA-265904A273BA}"/>
                </a:ext>
              </a:extLst>
            </p:cNvPr>
            <p:cNvSpPr/>
            <p:nvPr userDrawn="1"/>
          </p:nvSpPr>
          <p:spPr>
            <a:xfrm>
              <a:off x="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6364D8A0-DE7A-4BC0-8BC7-1AA6C32FC84C}"/>
                </a:ext>
              </a:extLst>
            </p:cNvPr>
            <p:cNvSpPr/>
            <p:nvPr userDrawn="1"/>
          </p:nvSpPr>
          <p:spPr>
            <a:xfrm>
              <a:off x="1154400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18578005-3FE3-4132-AF2A-85CD1AF74089}"/>
                </a:ext>
              </a:extLst>
            </p:cNvPr>
            <p:cNvSpPr/>
            <p:nvPr userDrawn="1"/>
          </p:nvSpPr>
          <p:spPr>
            <a:xfrm>
              <a:off x="0" y="1437668"/>
              <a:ext cx="1219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E3F93E9-E87B-4BC4-9918-7DF33C760B4E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BC4AAB43-7121-4F0E-BAF5-E8A0E2BC45F9}"/>
                </a:ext>
              </a:extLst>
            </p:cNvPr>
            <p:cNvSpPr/>
            <p:nvPr userDrawn="1"/>
          </p:nvSpPr>
          <p:spPr>
            <a:xfrm>
              <a:off x="0" y="5969636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F8E34B6-7354-4A2F-91B3-70CD499A52AB}"/>
                </a:ext>
              </a:extLst>
            </p:cNvPr>
            <p:cNvSpPr/>
            <p:nvPr userDrawn="1"/>
          </p:nvSpPr>
          <p:spPr>
            <a:xfrm>
              <a:off x="11832000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24" name="Groep 23">
            <a:extLst>
              <a:ext uri="{FF2B5EF4-FFF2-40B4-BE49-F238E27FC236}">
                <a16:creationId xmlns:a16="http://schemas.microsoft.com/office/drawing/2014/main" id="{FA8FF961-5845-4C6C-93E3-380567C5CBAB}"/>
              </a:ext>
            </a:extLst>
          </p:cNvPr>
          <p:cNvGrpSpPr/>
          <p:nvPr userDrawn="1"/>
        </p:nvGrpSpPr>
        <p:grpSpPr>
          <a:xfrm>
            <a:off x="0" y="-490815"/>
            <a:ext cx="3411940" cy="300251"/>
            <a:chOff x="0" y="-371522"/>
            <a:chExt cx="3411940" cy="300251"/>
          </a:xfrm>
        </p:grpSpPr>
        <p:sp>
          <p:nvSpPr>
            <p:cNvPr id="7" name="Rechthoek: afgeronde hoeken 6">
              <a:extLst>
                <a:ext uri="{FF2B5EF4-FFF2-40B4-BE49-F238E27FC236}">
                  <a16:creationId xmlns:a16="http://schemas.microsoft.com/office/drawing/2014/main" id="{7D3AA19E-3DC8-4556-BC42-05B65FEB6237}"/>
                </a:ext>
              </a:extLst>
            </p:cNvPr>
            <p:cNvSpPr/>
            <p:nvPr userDrawn="1"/>
          </p:nvSpPr>
          <p:spPr>
            <a:xfrm>
              <a:off x="0" y="-371522"/>
              <a:ext cx="3411940" cy="30025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Closing slide</a:t>
              </a:r>
            </a:p>
          </p:txBody>
        </p:sp>
        <p:sp>
          <p:nvSpPr>
            <p:cNvPr id="23" name="Rechthoekige driehoek 22">
              <a:extLst>
                <a:ext uri="{FF2B5EF4-FFF2-40B4-BE49-F238E27FC236}">
                  <a16:creationId xmlns:a16="http://schemas.microsoft.com/office/drawing/2014/main" id="{B21E738B-57BB-4FBB-87FA-59F67EF7F973}"/>
                </a:ext>
              </a:extLst>
            </p:cNvPr>
            <p:cNvSpPr/>
            <p:nvPr userDrawn="1"/>
          </p:nvSpPr>
          <p:spPr>
            <a:xfrm flipH="1">
              <a:off x="3111690" y="-371521"/>
              <a:ext cx="300250" cy="30025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A71DEDF-37F1-4689-8FA1-5E743C7DD6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7999" y="1442708"/>
            <a:ext cx="5061685" cy="176472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4400" b="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Place the closing </a:t>
            </a:r>
            <a:r>
              <a:rPr lang="en-GB" noProof="0" dirty="0" err="1"/>
              <a:t>tekst</a:t>
            </a:r>
            <a:r>
              <a:rPr lang="en-GB" noProof="0" dirty="0"/>
              <a:t> here (of max. </a:t>
            </a:r>
            <a:br>
              <a:rPr lang="en-GB" noProof="0" dirty="0"/>
            </a:br>
            <a:r>
              <a:rPr lang="en-GB" noProof="0" dirty="0"/>
              <a:t>3 lines)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EA18CD7-32A7-41E4-9DF7-7259FA2187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7999" y="3521104"/>
            <a:ext cx="5061685" cy="704826"/>
          </a:xfrm>
        </p:spPr>
        <p:txBody>
          <a:bodyPr anchor="b"/>
          <a:lstStyle>
            <a:lvl1pPr marL="0" indent="0" algn="l">
              <a:buNone/>
              <a:defRPr sz="1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Place the subtitle here</a:t>
            </a:r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4CAF9B40-F4EA-441C-9C04-09DD393D5B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185965" y="2"/>
            <a:ext cx="5006032" cy="6862718"/>
          </a:xfrm>
          <a:custGeom>
            <a:avLst/>
            <a:gdLst>
              <a:gd name="connsiteX0" fmla="*/ 3120416 w 5006032"/>
              <a:gd name="connsiteY0" fmla="*/ 0 h 6862718"/>
              <a:gd name="connsiteX1" fmla="*/ 5006032 w 5006032"/>
              <a:gd name="connsiteY1" fmla="*/ 0 h 6862718"/>
              <a:gd name="connsiteX2" fmla="*/ 5006032 w 5006032"/>
              <a:gd name="connsiteY2" fmla="*/ 6862718 h 6862718"/>
              <a:gd name="connsiteX3" fmla="*/ 0 w 5006032"/>
              <a:gd name="connsiteY3" fmla="*/ 6862718 h 686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6032" h="6862718">
                <a:moveTo>
                  <a:pt x="3120416" y="0"/>
                </a:moveTo>
                <a:lnTo>
                  <a:pt x="5006032" y="0"/>
                </a:lnTo>
                <a:lnTo>
                  <a:pt x="5006032" y="6862718"/>
                </a:lnTo>
                <a:lnTo>
                  <a:pt x="0" y="6862718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37" name="Tijdelijke aanduiding voor tekst 36">
            <a:extLst>
              <a:ext uri="{FF2B5EF4-FFF2-40B4-BE49-F238E27FC236}">
                <a16:creationId xmlns:a16="http://schemas.microsoft.com/office/drawing/2014/main" id="{92BB814F-943A-4E1C-B7A3-A48F9478523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 rot="16200000">
            <a:off x="6271656" y="940018"/>
            <a:ext cx="6858005" cy="4982688"/>
          </a:xfrm>
          <a:custGeom>
            <a:avLst/>
            <a:gdLst>
              <a:gd name="connsiteX0" fmla="*/ 6858005 w 6858005"/>
              <a:gd name="connsiteY0" fmla="*/ 0 h 4982688"/>
              <a:gd name="connsiteX1" fmla="*/ 6858005 w 6858005"/>
              <a:gd name="connsiteY1" fmla="*/ 4982688 h 4982688"/>
              <a:gd name="connsiteX2" fmla="*/ 0 w 6858005"/>
              <a:gd name="connsiteY2" fmla="*/ 4982687 h 4982688"/>
              <a:gd name="connsiteX3" fmla="*/ 0 w 6858005"/>
              <a:gd name="connsiteY3" fmla="*/ 3118272 h 498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5" h="4982688">
                <a:moveTo>
                  <a:pt x="6858005" y="0"/>
                </a:moveTo>
                <a:lnTo>
                  <a:pt x="6858005" y="4982688"/>
                </a:lnTo>
                <a:lnTo>
                  <a:pt x="0" y="4982687"/>
                </a:lnTo>
                <a:lnTo>
                  <a:pt x="0" y="3118272"/>
                </a:lnTo>
                <a:close/>
              </a:path>
            </a:pathLst>
          </a:custGeom>
          <a:solidFill>
            <a:srgbClr val="004489">
              <a:alpha val="20000"/>
            </a:srgb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16" name="Tijdelijke aanduiding voor datum 15">
            <a:extLst>
              <a:ext uri="{FF2B5EF4-FFF2-40B4-BE49-F238E27FC236}">
                <a16:creationId xmlns:a16="http://schemas.microsoft.com/office/drawing/2014/main" id="{6A333DEF-B156-C3EF-974F-8C1CB7C40AEB}"/>
              </a:ext>
            </a:extLst>
          </p:cNvPr>
          <p:cNvSpPr>
            <a:spLocks noGrp="1"/>
          </p:cNvSpPr>
          <p:nvPr>
            <p:ph type="dt" sz="half" idx="36"/>
          </p:nvPr>
        </p:nvSpPr>
        <p:spPr>
          <a:xfrm>
            <a:off x="671349" y="4322182"/>
            <a:ext cx="5061685" cy="217415"/>
          </a:xfrm>
        </p:spPr>
        <p:txBody>
          <a:bodyPr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D66DE-7881-4F21-8024-8365758FACF4}" type="datetime3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9497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 September, 2024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9497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Tijdelijke aanduiding voor voettekst 16">
            <a:extLst>
              <a:ext uri="{FF2B5EF4-FFF2-40B4-BE49-F238E27FC236}">
                <a16:creationId xmlns:a16="http://schemas.microsoft.com/office/drawing/2014/main" id="{2412265B-3EB5-A1B7-A827-9A60038A10DF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333333">
                  <a:lumMod val="60000"/>
                  <a:lumOff val="40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8" name="Tijdelijke aanduiding voor dianummer 17">
            <a:extLst>
              <a:ext uri="{FF2B5EF4-FFF2-40B4-BE49-F238E27FC236}">
                <a16:creationId xmlns:a16="http://schemas.microsoft.com/office/drawing/2014/main" id="{339B516C-179C-50B2-BD0D-1E0C70573FD3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B5DC5B-6873-43DB-ADC7-B15ACCE0DFD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33">
                    <a:lumMod val="60000"/>
                    <a:lumOff val="4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333333">
                  <a:lumMod val="60000"/>
                  <a:lumOff val="40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Tijdelijke aanduiding voor tekst 13">
            <a:extLst>
              <a:ext uri="{FF2B5EF4-FFF2-40B4-BE49-F238E27FC236}">
                <a16:creationId xmlns:a16="http://schemas.microsoft.com/office/drawing/2014/main" id="{FA88C8FD-9999-8154-8388-8667C8136F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5643" y="5465361"/>
            <a:ext cx="1506051" cy="544670"/>
          </a:xfrm>
          <a:blipFill>
            <a:blip r:embed="rId2"/>
            <a:srcRect/>
            <a:stretch>
              <a:fillRect l="-13452" t="-29550" r="-11977" b="-19380"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rgbClr val="457AB3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90696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/>
      <p:bldP spid="5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66000" y="1638000"/>
            <a:ext cx="10872000" cy="4356000"/>
          </a:xfrm>
        </p:spPr>
        <p:txBody>
          <a:bodyPr vert="horz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#1</a:t>
            </a:r>
          </a:p>
          <a:p>
            <a:pPr lvl="2"/>
            <a:r>
              <a:rPr lang="en-GB" noProof="0" dirty="0"/>
              <a:t>Sub-bullet #2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 #1</a:t>
            </a:r>
          </a:p>
          <a:p>
            <a:pPr lvl="5"/>
            <a:r>
              <a:rPr lang="en-GB" noProof="0" dirty="0"/>
              <a:t>Header #2</a:t>
            </a:r>
          </a:p>
          <a:p>
            <a:pPr lvl="6"/>
            <a:r>
              <a:rPr lang="en-GB" noProof="0" dirty="0"/>
              <a:t>Numeric bullet</a:t>
            </a:r>
          </a:p>
          <a:p>
            <a:pPr lvl="7"/>
            <a:r>
              <a:rPr lang="en-GB" noProof="0" dirty="0"/>
              <a:t>Alphabetic bullet</a:t>
            </a:r>
          </a:p>
          <a:p>
            <a:pPr lvl="8"/>
            <a:r>
              <a:rPr lang="en-GB" noProof="0" dirty="0"/>
              <a:t>Quote text</a:t>
            </a:r>
          </a:p>
        </p:txBody>
      </p:sp>
      <p:grpSp>
        <p:nvGrpSpPr>
          <p:cNvPr id="24" name="Groep 23">
            <a:extLst>
              <a:ext uri="{FF2B5EF4-FFF2-40B4-BE49-F238E27FC236}">
                <a16:creationId xmlns:a16="http://schemas.microsoft.com/office/drawing/2014/main" id="{166976CA-E049-4BB4-9FA9-89412434A9F6}"/>
              </a:ext>
            </a:extLst>
          </p:cNvPr>
          <p:cNvGrpSpPr/>
          <p:nvPr userDrawn="1"/>
        </p:nvGrpSpPr>
        <p:grpSpPr>
          <a:xfrm>
            <a:off x="0" y="-490815"/>
            <a:ext cx="3411940" cy="300251"/>
            <a:chOff x="0" y="-371522"/>
            <a:chExt cx="3411940" cy="300251"/>
          </a:xfrm>
        </p:grpSpPr>
        <p:sp>
          <p:nvSpPr>
            <p:cNvPr id="25" name="Rechthoek: afgeronde hoeken 24">
              <a:extLst>
                <a:ext uri="{FF2B5EF4-FFF2-40B4-BE49-F238E27FC236}">
                  <a16:creationId xmlns:a16="http://schemas.microsoft.com/office/drawing/2014/main" id="{29B17579-6A95-47F2-AD27-186C4D8DE524}"/>
                </a:ext>
              </a:extLst>
            </p:cNvPr>
            <p:cNvSpPr/>
            <p:nvPr userDrawn="1"/>
          </p:nvSpPr>
          <p:spPr>
            <a:xfrm>
              <a:off x="0" y="-371522"/>
              <a:ext cx="3411940" cy="30025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26" name="Rechthoekige driehoek 25">
              <a:extLst>
                <a:ext uri="{FF2B5EF4-FFF2-40B4-BE49-F238E27FC236}">
                  <a16:creationId xmlns:a16="http://schemas.microsoft.com/office/drawing/2014/main" id="{13603636-DFC6-422F-8EE6-879662AFB861}"/>
                </a:ext>
              </a:extLst>
            </p:cNvPr>
            <p:cNvSpPr/>
            <p:nvPr userDrawn="1"/>
          </p:nvSpPr>
          <p:spPr>
            <a:xfrm flipH="1">
              <a:off x="3111690" y="-371521"/>
              <a:ext cx="300250" cy="30025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27" name="GRID" hidden="1">
            <a:extLst>
              <a:ext uri="{FF2B5EF4-FFF2-40B4-BE49-F238E27FC236}">
                <a16:creationId xmlns:a16="http://schemas.microsoft.com/office/drawing/2014/main" id="{FD6E95A9-41AF-4CDC-BDF2-15BDCE08F679}"/>
              </a:ext>
            </a:extLst>
          </p:cNvPr>
          <p:cNvGrpSpPr/>
          <p:nvPr userDrawn="1"/>
        </p:nvGrpSpPr>
        <p:grpSpPr>
          <a:xfrm>
            <a:off x="-862" y="0"/>
            <a:ext cx="12192862" cy="6858000"/>
            <a:chOff x="-862" y="0"/>
            <a:chExt cx="12192862" cy="6858000"/>
          </a:xfrm>
          <a:solidFill>
            <a:schemeClr val="tx1">
              <a:alpha val="30000"/>
            </a:schemeClr>
          </a:solidFill>
        </p:grpSpPr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5013B105-BAEB-446F-B45E-7BEFF050DBFF}"/>
                </a:ext>
              </a:extLst>
            </p:cNvPr>
            <p:cNvSpPr/>
            <p:nvPr userDrawn="1"/>
          </p:nvSpPr>
          <p:spPr>
            <a:xfrm>
              <a:off x="0" y="0"/>
              <a:ext cx="12192000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9A3373C7-4F58-4EAA-96A9-1B2EEA0CF32E}"/>
                </a:ext>
              </a:extLst>
            </p:cNvPr>
            <p:cNvSpPr/>
            <p:nvPr userDrawn="1"/>
          </p:nvSpPr>
          <p:spPr>
            <a:xfrm>
              <a:off x="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4EE7379A-F55C-4233-AEB5-F5947E43FBBA}"/>
                </a:ext>
              </a:extLst>
            </p:cNvPr>
            <p:cNvSpPr/>
            <p:nvPr userDrawn="1"/>
          </p:nvSpPr>
          <p:spPr>
            <a:xfrm>
              <a:off x="1154400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BD036481-285A-462B-9F31-CAE2528D8EC2}"/>
                </a:ext>
              </a:extLst>
            </p:cNvPr>
            <p:cNvSpPr/>
            <p:nvPr userDrawn="1"/>
          </p:nvSpPr>
          <p:spPr>
            <a:xfrm>
              <a:off x="0" y="1437668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2BE1D0C7-745F-4EDE-8917-4D681012B99B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84AEDCC4-5215-4227-BA6B-9D21526BFBEA}"/>
                </a:ext>
              </a:extLst>
            </p:cNvPr>
            <p:cNvSpPr/>
            <p:nvPr userDrawn="1"/>
          </p:nvSpPr>
          <p:spPr>
            <a:xfrm>
              <a:off x="0" y="5969636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924E0EEE-652B-42AE-ADB0-D5829197E511}"/>
                </a:ext>
              </a:extLst>
            </p:cNvPr>
            <p:cNvSpPr/>
            <p:nvPr userDrawn="1"/>
          </p:nvSpPr>
          <p:spPr>
            <a:xfrm>
              <a:off x="11832000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162F3BF4-5793-41D9-8E72-65C3596204DE}"/>
                </a:ext>
              </a:extLst>
            </p:cNvPr>
            <p:cNvSpPr/>
            <p:nvPr userDrawn="1"/>
          </p:nvSpPr>
          <p:spPr>
            <a:xfrm>
              <a:off x="-862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13" name="Titel 12">
            <a:extLst>
              <a:ext uri="{FF2B5EF4-FFF2-40B4-BE49-F238E27FC236}">
                <a16:creationId xmlns:a16="http://schemas.microsoft.com/office/drawing/2014/main" id="{8E280AB4-F810-5FC8-52D6-99683DE0FA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 dirty="0"/>
              <a:t>Place the title here</a:t>
            </a:r>
          </a:p>
        </p:txBody>
      </p:sp>
      <p:sp>
        <p:nvSpPr>
          <p:cNvPr id="16" name="Tijdelijke aanduiding voor datum 15">
            <a:extLst>
              <a:ext uri="{FF2B5EF4-FFF2-40B4-BE49-F238E27FC236}">
                <a16:creationId xmlns:a16="http://schemas.microsoft.com/office/drawing/2014/main" id="{584D1B0C-1DD9-7ADF-3956-B8D3C94C2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1574C-28D8-440B-9099-98B30CA49105}" type="datetime3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 September, 2024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Tijdelijke aanduiding voor voettekst 16">
            <a:extLst>
              <a:ext uri="{FF2B5EF4-FFF2-40B4-BE49-F238E27FC236}">
                <a16:creationId xmlns:a16="http://schemas.microsoft.com/office/drawing/2014/main" id="{BD67F008-5E34-4723-8816-4B7606304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333333">
                  <a:lumMod val="60000"/>
                  <a:lumOff val="40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8" name="Tijdelijke aanduiding voor dianummer 17">
            <a:extLst>
              <a:ext uri="{FF2B5EF4-FFF2-40B4-BE49-F238E27FC236}">
                <a16:creationId xmlns:a16="http://schemas.microsoft.com/office/drawing/2014/main" id="{6102F81D-193C-00CA-73B6-2C9A20AF6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B5DC5B-6873-43DB-ADC7-B15ACCE0DFD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33">
                    <a:lumMod val="60000"/>
                    <a:lumOff val="4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333333">
                  <a:lumMod val="60000"/>
                  <a:lumOff val="40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68F53F61-4F0F-7869-DEAC-E220B689A7DD}"/>
              </a:ext>
            </a:extLst>
          </p:cNvPr>
          <p:cNvSpPr/>
          <p:nvPr userDrawn="1"/>
        </p:nvSpPr>
        <p:spPr>
          <a:xfrm flipV="1">
            <a:off x="0" y="0"/>
            <a:ext cx="612849" cy="1197611"/>
          </a:xfrm>
          <a:prstGeom prst="triangle">
            <a:avLst>
              <a:gd name="adj" fmla="val 0"/>
            </a:avLst>
          </a:prstGeom>
          <a:solidFill>
            <a:srgbClr val="F2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4437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2">
            <a:extLst>
              <a:ext uri="{FF2B5EF4-FFF2-40B4-BE49-F238E27FC236}">
                <a16:creationId xmlns:a16="http://schemas.microsoft.com/office/drawing/2014/main" id="{B55DC25E-7FFA-4697-ADC6-F048AF7C238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0"/>
            <a:ext cx="12192002" cy="6858000"/>
          </a:xfrm>
          <a:solidFill>
            <a:schemeClr val="bg2"/>
          </a:solidFill>
        </p:spPr>
        <p:txBody>
          <a:bodyPr lIns="4104000" tIns="936000" rIns="4104000"/>
          <a:lstStyle>
            <a:lvl1pPr marL="0" indent="0" algn="ctr">
              <a:buNone/>
              <a:defRPr sz="12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frame, 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 select the preferred image and click on ‘Insert’</a:t>
            </a:r>
          </a:p>
        </p:txBody>
      </p:sp>
      <p:sp>
        <p:nvSpPr>
          <p:cNvPr id="95" name="WAAS">
            <a:extLst>
              <a:ext uri="{FF2B5EF4-FFF2-40B4-BE49-F238E27FC236}">
                <a16:creationId xmlns:a16="http://schemas.microsoft.com/office/drawing/2014/main" id="{26BD9ECE-39D0-491D-9ACB-691BF112863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-1" y="2334126"/>
            <a:ext cx="9921521" cy="4523874"/>
          </a:xfrm>
          <a:prstGeom prst="rect">
            <a:avLst/>
          </a:prstGeom>
          <a:gradFill flip="none" rotWithShape="1">
            <a:gsLst>
              <a:gs pos="13000">
                <a:schemeClr val="bg1">
                  <a:alpha val="85000"/>
                </a:schemeClr>
              </a:gs>
              <a:gs pos="40000">
                <a:schemeClr val="bg1">
                  <a:alpha val="0"/>
                </a:schemeClr>
              </a:gs>
            </a:gsLst>
            <a:lin ang="18900000" scaled="1"/>
            <a:tileRect/>
          </a:gradFill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7185847E-8F92-6018-BBBD-F3A56C2181C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83419" y="1541458"/>
            <a:ext cx="11722955" cy="3775084"/>
          </a:xfrm>
          <a:custGeom>
            <a:avLst/>
            <a:gdLst>
              <a:gd name="connsiteX0" fmla="*/ 1712567 w 11722955"/>
              <a:gd name="connsiteY0" fmla="*/ 0 h 3775084"/>
              <a:gd name="connsiteX1" fmla="*/ 11722955 w 11722955"/>
              <a:gd name="connsiteY1" fmla="*/ 0 h 3775084"/>
              <a:gd name="connsiteX2" fmla="*/ 11722955 w 11722955"/>
              <a:gd name="connsiteY2" fmla="*/ 3775084 h 3775084"/>
              <a:gd name="connsiteX3" fmla="*/ 0 w 11722955"/>
              <a:gd name="connsiteY3" fmla="*/ 3775084 h 377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2955" h="3775084">
                <a:moveTo>
                  <a:pt x="1712567" y="0"/>
                </a:moveTo>
                <a:lnTo>
                  <a:pt x="11722955" y="0"/>
                </a:lnTo>
                <a:lnTo>
                  <a:pt x="11722955" y="3775084"/>
                </a:lnTo>
                <a:lnTo>
                  <a:pt x="0" y="377508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3810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kumimoji="0" lang="en-GB" sz="100" b="0" i="0" u="none" strike="noStrike" cap="none" spc="0" normalizeH="0" baseline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/>
              <a:t> </a:t>
            </a:r>
          </a:p>
        </p:txBody>
      </p:sp>
      <p:grpSp>
        <p:nvGrpSpPr>
          <p:cNvPr id="24" name="Groep 23">
            <a:extLst>
              <a:ext uri="{FF2B5EF4-FFF2-40B4-BE49-F238E27FC236}">
                <a16:creationId xmlns:a16="http://schemas.microsoft.com/office/drawing/2014/main" id="{166976CA-E049-4BB4-9FA9-89412434A9F6}"/>
              </a:ext>
            </a:extLst>
          </p:cNvPr>
          <p:cNvGrpSpPr/>
          <p:nvPr userDrawn="1"/>
        </p:nvGrpSpPr>
        <p:grpSpPr>
          <a:xfrm>
            <a:off x="0" y="-490815"/>
            <a:ext cx="3411940" cy="300251"/>
            <a:chOff x="0" y="-371522"/>
            <a:chExt cx="3411940" cy="300251"/>
          </a:xfrm>
        </p:grpSpPr>
        <p:sp>
          <p:nvSpPr>
            <p:cNvPr id="25" name="Rechthoek: afgeronde hoeken 24">
              <a:extLst>
                <a:ext uri="{FF2B5EF4-FFF2-40B4-BE49-F238E27FC236}">
                  <a16:creationId xmlns:a16="http://schemas.microsoft.com/office/drawing/2014/main" id="{29B17579-6A95-47F2-AD27-186C4D8DE524}"/>
                </a:ext>
              </a:extLst>
            </p:cNvPr>
            <p:cNvSpPr/>
            <p:nvPr userDrawn="1"/>
          </p:nvSpPr>
          <p:spPr>
            <a:xfrm>
              <a:off x="0" y="-371522"/>
              <a:ext cx="3411940" cy="30025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Closure</a:t>
              </a:r>
            </a:p>
          </p:txBody>
        </p:sp>
        <p:sp>
          <p:nvSpPr>
            <p:cNvPr id="26" name="Rechthoekige driehoek 25">
              <a:extLst>
                <a:ext uri="{FF2B5EF4-FFF2-40B4-BE49-F238E27FC236}">
                  <a16:creationId xmlns:a16="http://schemas.microsoft.com/office/drawing/2014/main" id="{13603636-DFC6-422F-8EE6-879662AFB861}"/>
                </a:ext>
              </a:extLst>
            </p:cNvPr>
            <p:cNvSpPr/>
            <p:nvPr userDrawn="1"/>
          </p:nvSpPr>
          <p:spPr>
            <a:xfrm flipH="1">
              <a:off x="3111690" y="-371521"/>
              <a:ext cx="300250" cy="30025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12" name="GRID" hidden="1">
            <a:extLst>
              <a:ext uri="{FF2B5EF4-FFF2-40B4-BE49-F238E27FC236}">
                <a16:creationId xmlns:a16="http://schemas.microsoft.com/office/drawing/2014/main" id="{A086DED6-228B-43A4-8569-95F116EA8E55}"/>
              </a:ext>
            </a:extLst>
          </p:cNvPr>
          <p:cNvGrpSpPr/>
          <p:nvPr userDrawn="1"/>
        </p:nvGrpSpPr>
        <p:grpSpPr>
          <a:xfrm>
            <a:off x="-862" y="0"/>
            <a:ext cx="12192862" cy="6858000"/>
            <a:chOff x="-862" y="0"/>
            <a:chExt cx="12192862" cy="6858000"/>
          </a:xfrm>
          <a:solidFill>
            <a:schemeClr val="tx1">
              <a:alpha val="30000"/>
            </a:schemeClr>
          </a:solidFill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33AC2EAA-6AC4-4FC2-9C3B-9171D2406179}"/>
                </a:ext>
              </a:extLst>
            </p:cNvPr>
            <p:cNvSpPr/>
            <p:nvPr userDrawn="1"/>
          </p:nvSpPr>
          <p:spPr>
            <a:xfrm>
              <a:off x="0" y="0"/>
              <a:ext cx="12192000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D56D5F41-AB40-44A2-84DF-2AFA525C0425}"/>
                </a:ext>
              </a:extLst>
            </p:cNvPr>
            <p:cNvSpPr/>
            <p:nvPr userDrawn="1"/>
          </p:nvSpPr>
          <p:spPr>
            <a:xfrm>
              <a:off x="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1F622045-013C-487C-B4BF-41EC2452E178}"/>
                </a:ext>
              </a:extLst>
            </p:cNvPr>
            <p:cNvSpPr/>
            <p:nvPr userDrawn="1"/>
          </p:nvSpPr>
          <p:spPr>
            <a:xfrm>
              <a:off x="1154400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CCD7CCB8-0327-492B-9C94-722519FDA4FE}"/>
                </a:ext>
              </a:extLst>
            </p:cNvPr>
            <p:cNvSpPr/>
            <p:nvPr userDrawn="1"/>
          </p:nvSpPr>
          <p:spPr>
            <a:xfrm>
              <a:off x="0" y="1437668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DC49A582-4CAC-4F16-ABD6-F6123F2E7530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1722BF65-44A3-4455-8A82-266DF0C3150F}"/>
                </a:ext>
              </a:extLst>
            </p:cNvPr>
            <p:cNvSpPr/>
            <p:nvPr userDrawn="1"/>
          </p:nvSpPr>
          <p:spPr>
            <a:xfrm>
              <a:off x="0" y="5969636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FDE959BA-ECFF-4BA8-8FC4-52CB9269F674}"/>
                </a:ext>
              </a:extLst>
            </p:cNvPr>
            <p:cNvSpPr/>
            <p:nvPr userDrawn="1"/>
          </p:nvSpPr>
          <p:spPr>
            <a:xfrm>
              <a:off x="11832000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441D27C0-BD22-4D68-992C-A0E6B2C13C55}"/>
                </a:ext>
              </a:extLst>
            </p:cNvPr>
            <p:cNvSpPr/>
            <p:nvPr userDrawn="1"/>
          </p:nvSpPr>
          <p:spPr>
            <a:xfrm>
              <a:off x="-862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0C7B2A8A-3994-4DF4-9D53-2130A5ECF8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9104" y="1986329"/>
            <a:ext cx="5219036" cy="1232315"/>
          </a:xfrm>
        </p:spPr>
        <p:txBody>
          <a:bodyPr anchor="b"/>
          <a:lstStyle>
            <a:lvl1pPr algn="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Place closure text here (of max. 2 lines)</a:t>
            </a:r>
          </a:p>
        </p:txBody>
      </p:sp>
      <p:sp>
        <p:nvSpPr>
          <p:cNvPr id="21" name="Ondertitel 2">
            <a:extLst>
              <a:ext uri="{FF2B5EF4-FFF2-40B4-BE49-F238E27FC236}">
                <a16:creationId xmlns:a16="http://schemas.microsoft.com/office/drawing/2014/main" id="{960CF664-D41E-4304-B017-DF56436227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9103" y="3646466"/>
            <a:ext cx="5219037" cy="322480"/>
          </a:xfrm>
        </p:spPr>
        <p:txBody>
          <a:bodyPr anchor="b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Place the subtitle here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15370F3-69DF-11DA-BD54-563B8C9B7D97}"/>
              </a:ext>
            </a:extLst>
          </p:cNvPr>
          <p:cNvSpPr>
            <a:spLocks noGrp="1"/>
          </p:cNvSpPr>
          <p:nvPr>
            <p:ph type="dt" sz="half" idx="33"/>
          </p:nvPr>
        </p:nvSpPr>
        <p:spPr>
          <a:xfrm>
            <a:off x="4115259" y="4074822"/>
            <a:ext cx="2092881" cy="168364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C5AEE-92A3-4ED9-B262-83E4CD6E81FC}" type="datetime3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 September, 2024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F1B9C22-051F-5595-9530-45C5E23C53FF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>
          <a:xfrm>
            <a:off x="6575191" y="7058432"/>
            <a:ext cx="4515550" cy="16836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333333">
                  <a:lumMod val="60000"/>
                  <a:lumOff val="40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653291E7-6871-485A-BAB3-695CD99F0F78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>
          <a:xfrm>
            <a:off x="11279005" y="7058432"/>
            <a:ext cx="264993" cy="16836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B5DC5B-6873-43DB-ADC7-B15ACCE0DFD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33">
                    <a:lumMod val="60000"/>
                    <a:lumOff val="4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333333">
                  <a:lumMod val="60000"/>
                  <a:lumOff val="40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Tijdelijke aanduiding voor tekst 13">
            <a:extLst>
              <a:ext uri="{FF2B5EF4-FFF2-40B4-BE49-F238E27FC236}">
                <a16:creationId xmlns:a16="http://schemas.microsoft.com/office/drawing/2014/main" id="{FADBF609-8BE4-5F10-249D-ADE37D54FAE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3048" y="6243093"/>
            <a:ext cx="1289162" cy="466231"/>
          </a:xfrm>
          <a:blipFill>
            <a:blip r:embed="rId2"/>
            <a:srcRect/>
            <a:stretch>
              <a:fillRect l="-13452" t="-29550" r="-11977" b="-19380"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rgbClr val="457AB3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63482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61B9A90-182E-49A3-8BF5-04F32288137B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66000" y="1637999"/>
            <a:ext cx="10872000" cy="435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#1</a:t>
            </a:r>
          </a:p>
          <a:p>
            <a:pPr lvl="2"/>
            <a:r>
              <a:rPr lang="en-GB" noProof="0" dirty="0"/>
              <a:t>Sub-bullet #2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 #1</a:t>
            </a:r>
          </a:p>
          <a:p>
            <a:pPr lvl="5"/>
            <a:r>
              <a:rPr lang="en-GB" noProof="0" dirty="0"/>
              <a:t>Header #2</a:t>
            </a:r>
          </a:p>
          <a:p>
            <a:pPr lvl="6"/>
            <a:r>
              <a:rPr lang="en-GB" noProof="0" dirty="0"/>
              <a:t>Numeric bullet</a:t>
            </a:r>
          </a:p>
          <a:p>
            <a:pPr lvl="7"/>
            <a:r>
              <a:rPr lang="en-GB" noProof="0" dirty="0"/>
              <a:t>Alphabetic bullet</a:t>
            </a:r>
          </a:p>
          <a:p>
            <a:pPr lvl="8"/>
            <a:r>
              <a:rPr lang="en-GB" noProof="0" dirty="0"/>
              <a:t>Quote text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88A106C3-3B5C-4817-A9B9-E1AA65368768}"/>
              </a:ext>
            </a:extLst>
          </p:cNvPr>
          <p:cNvSpPr txBox="1"/>
          <p:nvPr userDrawn="1"/>
        </p:nvSpPr>
        <p:spPr>
          <a:xfrm>
            <a:off x="0" y="-696037"/>
            <a:ext cx="2129051" cy="150127"/>
          </a:xfrm>
          <a:prstGeom prst="rect">
            <a:avLst/>
          </a:prstGeom>
          <a:noFill/>
        </p:spPr>
        <p:txBody>
          <a:bodyPr wrap="square" lIns="72000" tIns="0" rIns="72000" bIns="0" rtlCol="0">
            <a:noAutofit/>
          </a:bodyPr>
          <a:lstStyle/>
          <a:p>
            <a:r>
              <a:rPr lang="en-GB" sz="1200" b="1" cap="all" baseline="0" noProof="0" dirty="0">
                <a:latin typeface="+mj-lt"/>
              </a:rPr>
              <a:t>Name of the layout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C0954C-56F0-4481-AEFC-476FD5516A05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739118" y="7026364"/>
            <a:ext cx="2092881" cy="16836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FC3A850-2A10-4C9A-AFB1-DD5BD5D47F43}" type="datetime3">
              <a:rPr lang="en-GB" smtClean="0"/>
              <a:t>20 September, 2024</a:t>
            </a:fld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3B2B64-2362-45C8-9E78-5ECAAAF3478D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6575191" y="6329636"/>
            <a:ext cx="4515550" cy="16836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49FE6F-67CB-4243-BE03-A9A3C4007850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279005" y="6329636"/>
            <a:ext cx="264993" cy="16836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fld id="{D7B5DC5B-6873-43DB-ADC7-B15ACCE0DFD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C11328BF-F3D9-4414-8F34-268C3340B937}"/>
              </a:ext>
            </a:extLst>
          </p:cNvPr>
          <p:cNvCxnSpPr>
            <a:cxnSpLocks/>
          </p:cNvCxnSpPr>
          <p:nvPr userDrawn="1"/>
        </p:nvCxnSpPr>
        <p:spPr>
          <a:xfrm flipH="1">
            <a:off x="11164666" y="6289540"/>
            <a:ext cx="112605" cy="24792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3" name="GRID" hidden="1">
            <a:extLst>
              <a:ext uri="{FF2B5EF4-FFF2-40B4-BE49-F238E27FC236}">
                <a16:creationId xmlns:a16="http://schemas.microsoft.com/office/drawing/2014/main" id="{55091356-314A-4410-BA50-19B524C1013E}"/>
              </a:ext>
            </a:extLst>
          </p:cNvPr>
          <p:cNvGrpSpPr/>
          <p:nvPr/>
        </p:nvGrpSpPr>
        <p:grpSpPr>
          <a:xfrm>
            <a:off x="-862" y="0"/>
            <a:ext cx="12192862" cy="6858000"/>
            <a:chOff x="-862" y="0"/>
            <a:chExt cx="12192862" cy="6858000"/>
          </a:xfrm>
          <a:solidFill>
            <a:schemeClr val="tx1">
              <a:alpha val="30000"/>
            </a:schemeClr>
          </a:solidFill>
        </p:grpSpPr>
        <p:sp>
          <p:nvSpPr>
            <p:cNvPr id="74" name="Rechthoek 73">
              <a:extLst>
                <a:ext uri="{FF2B5EF4-FFF2-40B4-BE49-F238E27FC236}">
                  <a16:creationId xmlns:a16="http://schemas.microsoft.com/office/drawing/2014/main" id="{33B7747D-B8F3-4460-ABDD-6BC7426B9BB4}"/>
                </a:ext>
              </a:extLst>
            </p:cNvPr>
            <p:cNvSpPr/>
            <p:nvPr userDrawn="1"/>
          </p:nvSpPr>
          <p:spPr>
            <a:xfrm>
              <a:off x="0" y="0"/>
              <a:ext cx="12192000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75" name="Rechthoek 74">
              <a:extLst>
                <a:ext uri="{FF2B5EF4-FFF2-40B4-BE49-F238E27FC236}">
                  <a16:creationId xmlns:a16="http://schemas.microsoft.com/office/drawing/2014/main" id="{9D2D6D38-B0C5-49F4-84D3-FE0F502F0FF0}"/>
                </a:ext>
              </a:extLst>
            </p:cNvPr>
            <p:cNvSpPr/>
            <p:nvPr userDrawn="1"/>
          </p:nvSpPr>
          <p:spPr>
            <a:xfrm>
              <a:off x="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76" name="Rechthoek 75">
              <a:extLst>
                <a:ext uri="{FF2B5EF4-FFF2-40B4-BE49-F238E27FC236}">
                  <a16:creationId xmlns:a16="http://schemas.microsoft.com/office/drawing/2014/main" id="{5253DC6D-B3A8-4123-BC55-197E9A85987B}"/>
                </a:ext>
              </a:extLst>
            </p:cNvPr>
            <p:cNvSpPr/>
            <p:nvPr userDrawn="1"/>
          </p:nvSpPr>
          <p:spPr>
            <a:xfrm>
              <a:off x="1154400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77" name="Rechthoek 76">
              <a:extLst>
                <a:ext uri="{FF2B5EF4-FFF2-40B4-BE49-F238E27FC236}">
                  <a16:creationId xmlns:a16="http://schemas.microsoft.com/office/drawing/2014/main" id="{9E190B9C-4F1D-4F9E-8542-F6D8AE6FF17B}"/>
                </a:ext>
              </a:extLst>
            </p:cNvPr>
            <p:cNvSpPr/>
            <p:nvPr userDrawn="1"/>
          </p:nvSpPr>
          <p:spPr>
            <a:xfrm>
              <a:off x="0" y="1437668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78" name="Rechthoek 77">
              <a:extLst>
                <a:ext uri="{FF2B5EF4-FFF2-40B4-BE49-F238E27FC236}">
                  <a16:creationId xmlns:a16="http://schemas.microsoft.com/office/drawing/2014/main" id="{CA7B56E2-00CE-45B5-ABBC-DD665BB256F5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79" name="Rechthoek 78">
              <a:extLst>
                <a:ext uri="{FF2B5EF4-FFF2-40B4-BE49-F238E27FC236}">
                  <a16:creationId xmlns:a16="http://schemas.microsoft.com/office/drawing/2014/main" id="{FCB21E2B-AF00-4B48-887C-CA15089AADBC}"/>
                </a:ext>
              </a:extLst>
            </p:cNvPr>
            <p:cNvSpPr/>
            <p:nvPr userDrawn="1"/>
          </p:nvSpPr>
          <p:spPr>
            <a:xfrm>
              <a:off x="0" y="5969636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80" name="Rechthoek 79">
              <a:extLst>
                <a:ext uri="{FF2B5EF4-FFF2-40B4-BE49-F238E27FC236}">
                  <a16:creationId xmlns:a16="http://schemas.microsoft.com/office/drawing/2014/main" id="{7FF76AEB-7C6B-400B-8148-4F48035FD811}"/>
                </a:ext>
              </a:extLst>
            </p:cNvPr>
            <p:cNvSpPr/>
            <p:nvPr userDrawn="1"/>
          </p:nvSpPr>
          <p:spPr>
            <a:xfrm>
              <a:off x="11832000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81" name="Rechthoek 80">
              <a:extLst>
                <a:ext uri="{FF2B5EF4-FFF2-40B4-BE49-F238E27FC236}">
                  <a16:creationId xmlns:a16="http://schemas.microsoft.com/office/drawing/2014/main" id="{819D2DB0-95D8-4344-88E4-C3451911884D}"/>
                </a:ext>
              </a:extLst>
            </p:cNvPr>
            <p:cNvSpPr/>
            <p:nvPr userDrawn="1"/>
          </p:nvSpPr>
          <p:spPr>
            <a:xfrm>
              <a:off x="-862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sp>
        <p:nvSpPr>
          <p:cNvPr id="17" name="Tijdelijke aanduiding voor titel 16">
            <a:extLst>
              <a:ext uri="{FF2B5EF4-FFF2-40B4-BE49-F238E27FC236}">
                <a16:creationId xmlns:a16="http://schemas.microsoft.com/office/drawing/2014/main" id="{FF2B32E5-460F-8563-C6AC-02FC1D243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486000"/>
            <a:ext cx="10872000" cy="52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Place the title here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185BD722-23F1-5D74-1873-4C33F81BC9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t="18276" r="8303" b="10377"/>
          <a:stretch/>
        </p:blipFill>
        <p:spPr>
          <a:xfrm>
            <a:off x="340517" y="6233491"/>
            <a:ext cx="1309687" cy="49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8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8" r:id="rId3"/>
    <p:sldLayoutId id="2147483671" r:id="rId4"/>
    <p:sldLayoutId id="2147483673" r:id="rId5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6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31813" indent="-2587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6">
            <a:lumMod val="60000"/>
            <a:lumOff val="40000"/>
          </a:schemeClr>
        </a:buClr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804863" indent="-2730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accent6"/>
          </a:solidFill>
          <a:latin typeface="+mj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6"/>
        </a:buClr>
        <a:buSzPct val="100000"/>
        <a:buFont typeface="Arial" panose="020B0604020202020204" pitchFamily="34" charset="0"/>
        <a:buNone/>
        <a:defRPr sz="2000" b="1" kern="1200" cap="all" baseline="0">
          <a:solidFill>
            <a:schemeClr val="accent1"/>
          </a:solidFill>
          <a:latin typeface="+mj-lt"/>
          <a:ea typeface="+mn-ea"/>
          <a:cs typeface="+mn-cs"/>
        </a:defRPr>
      </a:lvl6pPr>
      <a:lvl7pPr marL="355600" indent="-355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6"/>
        </a:buClr>
        <a:buSzPct val="100000"/>
        <a:buFont typeface="+mj-lt"/>
        <a:buAutoNum type="arabicPeriod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355600" indent="-355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6"/>
        </a:buClr>
        <a:buFont typeface="+mj-lt"/>
        <a:buAutoNum type="alphaLcPeriod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4800" b="0" i="1" kern="1200">
          <a:solidFill>
            <a:schemeClr val="accent6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26">
          <p15:clr>
            <a:srgbClr val="F26B43"/>
          </p15:clr>
        </p15:guide>
        <p15:guide id="2" pos="409">
          <p15:clr>
            <a:srgbClr val="F26B43"/>
          </p15:clr>
        </p15:guide>
        <p15:guide id="3" orient="horz" pos="3770">
          <p15:clr>
            <a:srgbClr val="F26B43"/>
          </p15:clr>
        </p15:guide>
        <p15:guide id="4" orient="horz" pos="3979">
          <p15:clr>
            <a:srgbClr val="A4A3A4"/>
          </p15:clr>
        </p15:guide>
        <p15:guide id="5" orient="horz" pos="4093">
          <p15:clr>
            <a:srgbClr val="A4A3A4"/>
          </p15:clr>
        </p15:guide>
        <p15:guide id="8" pos="7268">
          <p15:clr>
            <a:srgbClr val="F26B43"/>
          </p15:clr>
        </p15:guide>
        <p15:guide id="9" orient="horz" pos="640">
          <p15:clr>
            <a:srgbClr val="F26B43"/>
          </p15:clr>
        </p15:guide>
        <p15:guide id="10" orient="horz" pos="3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Tijdelijke aanduiding voor afbeelding 16">
            <a:extLst>
              <a:ext uri="{FF2B5EF4-FFF2-40B4-BE49-F238E27FC236}">
                <a16:creationId xmlns:a16="http://schemas.microsoft.com/office/drawing/2014/main" id="{8C7DBEB6-2C1B-496B-BF18-EAC570023D8C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5" b="4925"/>
          <a:stretch/>
        </p:blipFill>
        <p:spPr>
          <a:xfrm>
            <a:off x="0" y="0"/>
            <a:ext cx="12192002" cy="6858000"/>
          </a:xfrm>
        </p:spPr>
      </p:pic>
      <p:sp>
        <p:nvSpPr>
          <p:cNvPr id="307" name="Tijdelijke aanduiding voor tekst 306">
            <a:extLst>
              <a:ext uri="{FF2B5EF4-FFF2-40B4-BE49-F238E27FC236}">
                <a16:creationId xmlns:a16="http://schemas.microsoft.com/office/drawing/2014/main" id="{5D7A2A19-1FD5-9797-1F57-9B5D3BDEB0E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0" y="0"/>
            <a:ext cx="5490611" cy="6860541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222" name="Tijdelijke aanduiding voor tekst 221">
            <a:extLst>
              <a:ext uri="{FF2B5EF4-FFF2-40B4-BE49-F238E27FC236}">
                <a16:creationId xmlns:a16="http://schemas.microsoft.com/office/drawing/2014/main" id="{D732B8ED-A9D5-1366-C322-BC9B596AD1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-1227224" y="1792287"/>
            <a:ext cx="8915399" cy="2526332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223" name="Tijdelijke aanduiding voor tekst 222">
            <a:extLst>
              <a:ext uri="{FF2B5EF4-FFF2-40B4-BE49-F238E27FC236}">
                <a16:creationId xmlns:a16="http://schemas.microsoft.com/office/drawing/2014/main" id="{351D4085-1BF1-19E5-0DC6-6E9F4B3E82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150470" y="4001719"/>
            <a:ext cx="5536330" cy="1143547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93A16-2D70-4E87-ABF1-5E5EE9064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95293" y="4679546"/>
            <a:ext cx="2092881" cy="16836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qaa-Latn-001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08 October 2024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129CD0-38E8-4238-BC60-79C33ADF4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88" y="1970638"/>
            <a:ext cx="5282280" cy="1951618"/>
          </a:xfrm>
        </p:spPr>
        <p:txBody>
          <a:bodyPr/>
          <a:lstStyle/>
          <a:p>
            <a:r>
              <a:rPr lang="en-BE" dirty="0"/>
              <a:t>Manage Artefacts with FMR Workbench</a:t>
            </a:r>
            <a:endParaRPr lang="en-GB" dirty="0"/>
          </a:p>
        </p:txBody>
      </p:sp>
      <p:sp>
        <p:nvSpPr>
          <p:cNvPr id="19" name="Ondertitel 18">
            <a:extLst>
              <a:ext uri="{FF2B5EF4-FFF2-40B4-BE49-F238E27FC236}">
                <a16:creationId xmlns:a16="http://schemas.microsoft.com/office/drawing/2014/main" id="{2123F36D-44A0-4B23-A941-263771E6D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6604" y="4364191"/>
            <a:ext cx="5191570" cy="322480"/>
          </a:xfrm>
        </p:spPr>
        <p:txBody>
          <a:bodyPr/>
          <a:lstStyle/>
          <a:p>
            <a:r>
              <a:rPr lang="qaa-Latn-001" dirty="0"/>
              <a:t>José Vereecken</a:t>
            </a:r>
            <a:endParaRPr lang="en-GB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80F003C-8E27-49DD-BD52-8D1E98C99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75191" y="6880200"/>
            <a:ext cx="4515550" cy="16836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333333">
                  <a:lumMod val="60000"/>
                  <a:lumOff val="40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3E77624-C755-4CD7-8086-6A5A540D2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9005" y="6880200"/>
            <a:ext cx="264993" cy="16836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B5DC5B-6873-43DB-ADC7-B15ACCE0DFD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33">
                    <a:lumMod val="60000"/>
                    <a:lumOff val="4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333333">
                  <a:lumMod val="60000"/>
                  <a:lumOff val="40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8026C528-687B-1764-F10D-3B206CF0D99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8" name="Bol1">
            <a:extLst>
              <a:ext uri="{FF2B5EF4-FFF2-40B4-BE49-F238E27FC236}">
                <a16:creationId xmlns:a16="http://schemas.microsoft.com/office/drawing/2014/main" id="{5ABC64BB-3D7C-DA05-72E3-A77B7B490E7F}"/>
              </a:ext>
            </a:extLst>
          </p:cNvPr>
          <p:cNvSpPr/>
          <p:nvPr/>
        </p:nvSpPr>
        <p:spPr>
          <a:xfrm>
            <a:off x="7962637" y="4242483"/>
            <a:ext cx="710317" cy="71031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9FE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118" name="Groep 117">
            <a:extLst>
              <a:ext uri="{FF2B5EF4-FFF2-40B4-BE49-F238E27FC236}">
                <a16:creationId xmlns:a16="http://schemas.microsoft.com/office/drawing/2014/main" id="{5851D8DB-1F40-4094-6E6A-F09345A63C19}"/>
              </a:ext>
            </a:extLst>
          </p:cNvPr>
          <p:cNvGrpSpPr/>
          <p:nvPr/>
        </p:nvGrpSpPr>
        <p:grpSpPr>
          <a:xfrm>
            <a:off x="8137795" y="4405609"/>
            <a:ext cx="360000" cy="360000"/>
            <a:chOff x="3760802" y="4780225"/>
            <a:chExt cx="642524" cy="644937"/>
          </a:xfrm>
          <a:solidFill>
            <a:schemeClr val="tx2"/>
          </a:solidFill>
        </p:grpSpPr>
        <p:grpSp>
          <p:nvGrpSpPr>
            <p:cNvPr id="119" name="Graphic 198">
              <a:extLst>
                <a:ext uri="{FF2B5EF4-FFF2-40B4-BE49-F238E27FC236}">
                  <a16:creationId xmlns:a16="http://schemas.microsoft.com/office/drawing/2014/main" id="{5F0F43D1-DC58-2F32-2D0E-49D3F8636161}"/>
                </a:ext>
              </a:extLst>
            </p:cNvPr>
            <p:cNvGrpSpPr/>
            <p:nvPr/>
          </p:nvGrpSpPr>
          <p:grpSpPr>
            <a:xfrm>
              <a:off x="4161591" y="5108470"/>
              <a:ext cx="241735" cy="316692"/>
              <a:chOff x="4161591" y="5108470"/>
              <a:chExt cx="241735" cy="316692"/>
            </a:xfrm>
            <a:grpFill/>
          </p:grpSpPr>
          <p:sp>
            <p:nvSpPr>
              <p:cNvPr id="193" name="Vrije vorm: vorm 192">
                <a:extLst>
                  <a:ext uri="{FF2B5EF4-FFF2-40B4-BE49-F238E27FC236}">
                    <a16:creationId xmlns:a16="http://schemas.microsoft.com/office/drawing/2014/main" id="{0BBEB1F3-1BCC-660E-8B42-0D260A76E55B}"/>
                  </a:ext>
                </a:extLst>
              </p:cNvPr>
              <p:cNvSpPr/>
              <p:nvPr/>
            </p:nvSpPr>
            <p:spPr>
              <a:xfrm>
                <a:off x="4205391" y="5108470"/>
                <a:ext cx="154135" cy="154135"/>
              </a:xfrm>
              <a:custGeom>
                <a:avLst/>
                <a:gdLst>
                  <a:gd name="connsiteX0" fmla="*/ 77068 w 154135"/>
                  <a:gd name="connsiteY0" fmla="*/ 154136 h 154135"/>
                  <a:gd name="connsiteX1" fmla="*/ 0 w 154135"/>
                  <a:gd name="connsiteY1" fmla="*/ 77068 h 154135"/>
                  <a:gd name="connsiteX2" fmla="*/ 77068 w 154135"/>
                  <a:gd name="connsiteY2" fmla="*/ 0 h 154135"/>
                  <a:gd name="connsiteX3" fmla="*/ 154136 w 154135"/>
                  <a:gd name="connsiteY3" fmla="*/ 77068 h 154135"/>
                  <a:gd name="connsiteX4" fmla="*/ 77068 w 154135"/>
                  <a:gd name="connsiteY4" fmla="*/ 154136 h 154135"/>
                  <a:gd name="connsiteX5" fmla="*/ 77068 w 154135"/>
                  <a:gd name="connsiteY5" fmla="*/ 34822 h 154135"/>
                  <a:gd name="connsiteX6" fmla="*/ 34799 w 154135"/>
                  <a:gd name="connsiteY6" fmla="*/ 77091 h 154135"/>
                  <a:gd name="connsiteX7" fmla="*/ 77068 w 154135"/>
                  <a:gd name="connsiteY7" fmla="*/ 119360 h 154135"/>
                  <a:gd name="connsiteX8" fmla="*/ 119337 w 154135"/>
                  <a:gd name="connsiteY8" fmla="*/ 77091 h 154135"/>
                  <a:gd name="connsiteX9" fmla="*/ 77068 w 154135"/>
                  <a:gd name="connsiteY9" fmla="*/ 34822 h 154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135" h="154135">
                    <a:moveTo>
                      <a:pt x="77068" y="154136"/>
                    </a:moveTo>
                    <a:cubicBezTo>
                      <a:pt x="34567" y="154136"/>
                      <a:pt x="0" y="119569"/>
                      <a:pt x="0" y="77068"/>
                    </a:cubicBezTo>
                    <a:cubicBezTo>
                      <a:pt x="0" y="34567"/>
                      <a:pt x="34567" y="0"/>
                      <a:pt x="77068" y="0"/>
                    </a:cubicBezTo>
                    <a:cubicBezTo>
                      <a:pt x="119569" y="0"/>
                      <a:pt x="154136" y="34567"/>
                      <a:pt x="154136" y="77068"/>
                    </a:cubicBezTo>
                    <a:cubicBezTo>
                      <a:pt x="154136" y="119569"/>
                      <a:pt x="119569" y="154136"/>
                      <a:pt x="77068" y="154136"/>
                    </a:cubicBezTo>
                    <a:close/>
                    <a:moveTo>
                      <a:pt x="77068" y="34822"/>
                    </a:moveTo>
                    <a:cubicBezTo>
                      <a:pt x="53776" y="34822"/>
                      <a:pt x="34799" y="53776"/>
                      <a:pt x="34799" y="77091"/>
                    </a:cubicBezTo>
                    <a:cubicBezTo>
                      <a:pt x="34799" y="100383"/>
                      <a:pt x="53753" y="119360"/>
                      <a:pt x="77068" y="119360"/>
                    </a:cubicBezTo>
                    <a:cubicBezTo>
                      <a:pt x="100383" y="119360"/>
                      <a:pt x="119337" y="100406"/>
                      <a:pt x="119337" y="77091"/>
                    </a:cubicBezTo>
                    <a:cubicBezTo>
                      <a:pt x="119337" y="53776"/>
                      <a:pt x="100383" y="34822"/>
                      <a:pt x="77068" y="34822"/>
                    </a:cubicBezTo>
                    <a:close/>
                  </a:path>
                </a:pathLst>
              </a:custGeom>
              <a:grpFill/>
              <a:ln w="23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94" name="Vrije vorm: vorm 193">
                <a:extLst>
                  <a:ext uri="{FF2B5EF4-FFF2-40B4-BE49-F238E27FC236}">
                    <a16:creationId xmlns:a16="http://schemas.microsoft.com/office/drawing/2014/main" id="{949E88A8-EE89-E23A-EA20-657440DE1498}"/>
                  </a:ext>
                </a:extLst>
              </p:cNvPr>
              <p:cNvSpPr/>
              <p:nvPr/>
            </p:nvSpPr>
            <p:spPr>
              <a:xfrm>
                <a:off x="4161591" y="5273834"/>
                <a:ext cx="241735" cy="151328"/>
              </a:xfrm>
              <a:custGeom>
                <a:avLst/>
                <a:gdLst>
                  <a:gd name="connsiteX0" fmla="*/ 241736 w 241735"/>
                  <a:gd name="connsiteY0" fmla="*/ 151328 h 151328"/>
                  <a:gd name="connsiteX1" fmla="*/ 0 w 241735"/>
                  <a:gd name="connsiteY1" fmla="*/ 151328 h 151328"/>
                  <a:gd name="connsiteX2" fmla="*/ 0 w 241735"/>
                  <a:gd name="connsiteY2" fmla="*/ 120845 h 151328"/>
                  <a:gd name="connsiteX3" fmla="*/ 120845 w 241735"/>
                  <a:gd name="connsiteY3" fmla="*/ 0 h 151328"/>
                  <a:gd name="connsiteX4" fmla="*/ 241736 w 241735"/>
                  <a:gd name="connsiteY4" fmla="*/ 120891 h 151328"/>
                  <a:gd name="connsiteX5" fmla="*/ 241736 w 241735"/>
                  <a:gd name="connsiteY5" fmla="*/ 151328 h 151328"/>
                  <a:gd name="connsiteX6" fmla="*/ 34915 w 241735"/>
                  <a:gd name="connsiteY6" fmla="*/ 116530 h 151328"/>
                  <a:gd name="connsiteX7" fmla="*/ 206844 w 241735"/>
                  <a:gd name="connsiteY7" fmla="*/ 116530 h 151328"/>
                  <a:gd name="connsiteX8" fmla="*/ 120868 w 241735"/>
                  <a:gd name="connsiteY8" fmla="*/ 34799 h 151328"/>
                  <a:gd name="connsiteX9" fmla="*/ 34915 w 241735"/>
                  <a:gd name="connsiteY9" fmla="*/ 116530 h 15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1735" h="151328">
                    <a:moveTo>
                      <a:pt x="241736" y="151328"/>
                    </a:moveTo>
                    <a:lnTo>
                      <a:pt x="0" y="151328"/>
                    </a:lnTo>
                    <a:lnTo>
                      <a:pt x="0" y="120845"/>
                    </a:lnTo>
                    <a:cubicBezTo>
                      <a:pt x="0" y="54217"/>
                      <a:pt x="54217" y="0"/>
                      <a:pt x="120845" y="0"/>
                    </a:cubicBezTo>
                    <a:cubicBezTo>
                      <a:pt x="187496" y="0"/>
                      <a:pt x="241736" y="54240"/>
                      <a:pt x="241736" y="120891"/>
                    </a:cubicBezTo>
                    <a:lnTo>
                      <a:pt x="241736" y="151328"/>
                    </a:lnTo>
                    <a:close/>
                    <a:moveTo>
                      <a:pt x="34915" y="116530"/>
                    </a:moveTo>
                    <a:lnTo>
                      <a:pt x="206844" y="116530"/>
                    </a:lnTo>
                    <a:cubicBezTo>
                      <a:pt x="204571" y="71082"/>
                      <a:pt x="166872" y="34799"/>
                      <a:pt x="120868" y="34799"/>
                    </a:cubicBezTo>
                    <a:cubicBezTo>
                      <a:pt x="74841" y="34799"/>
                      <a:pt x="37165" y="71082"/>
                      <a:pt x="34915" y="116530"/>
                    </a:cubicBezTo>
                    <a:close/>
                  </a:path>
                </a:pathLst>
              </a:custGeom>
              <a:grpFill/>
              <a:ln w="23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120" name="Graphic 198">
              <a:extLst>
                <a:ext uri="{FF2B5EF4-FFF2-40B4-BE49-F238E27FC236}">
                  <a16:creationId xmlns:a16="http://schemas.microsoft.com/office/drawing/2014/main" id="{73C19EFB-FEE2-FB94-441E-9E29A8C744DA}"/>
                </a:ext>
              </a:extLst>
            </p:cNvPr>
            <p:cNvGrpSpPr/>
            <p:nvPr/>
          </p:nvGrpSpPr>
          <p:grpSpPr>
            <a:xfrm>
              <a:off x="3760802" y="5108470"/>
              <a:ext cx="241735" cy="316692"/>
              <a:chOff x="3760802" y="5108470"/>
              <a:chExt cx="241735" cy="316692"/>
            </a:xfrm>
            <a:grpFill/>
          </p:grpSpPr>
          <p:sp>
            <p:nvSpPr>
              <p:cNvPr id="127" name="Vrije vorm: vorm 126">
                <a:extLst>
                  <a:ext uri="{FF2B5EF4-FFF2-40B4-BE49-F238E27FC236}">
                    <a16:creationId xmlns:a16="http://schemas.microsoft.com/office/drawing/2014/main" id="{4CA8D56E-50EE-CAD6-2561-43A3B282DD11}"/>
                  </a:ext>
                </a:extLst>
              </p:cNvPr>
              <p:cNvSpPr/>
              <p:nvPr/>
            </p:nvSpPr>
            <p:spPr>
              <a:xfrm>
                <a:off x="3804602" y="5108470"/>
                <a:ext cx="154135" cy="154135"/>
              </a:xfrm>
              <a:custGeom>
                <a:avLst/>
                <a:gdLst>
                  <a:gd name="connsiteX0" fmla="*/ 77068 w 154135"/>
                  <a:gd name="connsiteY0" fmla="*/ 154136 h 154135"/>
                  <a:gd name="connsiteX1" fmla="*/ 0 w 154135"/>
                  <a:gd name="connsiteY1" fmla="*/ 77068 h 154135"/>
                  <a:gd name="connsiteX2" fmla="*/ 77068 w 154135"/>
                  <a:gd name="connsiteY2" fmla="*/ 0 h 154135"/>
                  <a:gd name="connsiteX3" fmla="*/ 154136 w 154135"/>
                  <a:gd name="connsiteY3" fmla="*/ 77068 h 154135"/>
                  <a:gd name="connsiteX4" fmla="*/ 77068 w 154135"/>
                  <a:gd name="connsiteY4" fmla="*/ 154136 h 154135"/>
                  <a:gd name="connsiteX5" fmla="*/ 77068 w 154135"/>
                  <a:gd name="connsiteY5" fmla="*/ 34822 h 154135"/>
                  <a:gd name="connsiteX6" fmla="*/ 34799 w 154135"/>
                  <a:gd name="connsiteY6" fmla="*/ 77091 h 154135"/>
                  <a:gd name="connsiteX7" fmla="*/ 77068 w 154135"/>
                  <a:gd name="connsiteY7" fmla="*/ 119360 h 154135"/>
                  <a:gd name="connsiteX8" fmla="*/ 119337 w 154135"/>
                  <a:gd name="connsiteY8" fmla="*/ 77091 h 154135"/>
                  <a:gd name="connsiteX9" fmla="*/ 77068 w 154135"/>
                  <a:gd name="connsiteY9" fmla="*/ 34822 h 154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135" h="154135">
                    <a:moveTo>
                      <a:pt x="77068" y="154136"/>
                    </a:moveTo>
                    <a:cubicBezTo>
                      <a:pt x="34567" y="154136"/>
                      <a:pt x="0" y="119569"/>
                      <a:pt x="0" y="77068"/>
                    </a:cubicBezTo>
                    <a:cubicBezTo>
                      <a:pt x="0" y="34567"/>
                      <a:pt x="34567" y="0"/>
                      <a:pt x="77068" y="0"/>
                    </a:cubicBezTo>
                    <a:cubicBezTo>
                      <a:pt x="119569" y="0"/>
                      <a:pt x="154136" y="34567"/>
                      <a:pt x="154136" y="77068"/>
                    </a:cubicBezTo>
                    <a:cubicBezTo>
                      <a:pt x="154136" y="119569"/>
                      <a:pt x="119569" y="154136"/>
                      <a:pt x="77068" y="154136"/>
                    </a:cubicBezTo>
                    <a:close/>
                    <a:moveTo>
                      <a:pt x="77068" y="34822"/>
                    </a:moveTo>
                    <a:cubicBezTo>
                      <a:pt x="53776" y="34822"/>
                      <a:pt x="34799" y="53776"/>
                      <a:pt x="34799" y="77091"/>
                    </a:cubicBezTo>
                    <a:cubicBezTo>
                      <a:pt x="34799" y="100383"/>
                      <a:pt x="53753" y="119360"/>
                      <a:pt x="77068" y="119360"/>
                    </a:cubicBezTo>
                    <a:cubicBezTo>
                      <a:pt x="100360" y="119360"/>
                      <a:pt x="119337" y="100406"/>
                      <a:pt x="119337" y="77091"/>
                    </a:cubicBezTo>
                    <a:cubicBezTo>
                      <a:pt x="119337" y="53776"/>
                      <a:pt x="100360" y="34822"/>
                      <a:pt x="77068" y="34822"/>
                    </a:cubicBezTo>
                    <a:close/>
                  </a:path>
                </a:pathLst>
              </a:custGeom>
              <a:grpFill/>
              <a:ln w="23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92" name="Vrije vorm: vorm 191">
                <a:extLst>
                  <a:ext uri="{FF2B5EF4-FFF2-40B4-BE49-F238E27FC236}">
                    <a16:creationId xmlns:a16="http://schemas.microsoft.com/office/drawing/2014/main" id="{34314CBB-B266-0821-8831-5939EA42C4B2}"/>
                  </a:ext>
                </a:extLst>
              </p:cNvPr>
              <p:cNvSpPr/>
              <p:nvPr/>
            </p:nvSpPr>
            <p:spPr>
              <a:xfrm>
                <a:off x="3760802" y="5273834"/>
                <a:ext cx="241735" cy="151328"/>
              </a:xfrm>
              <a:custGeom>
                <a:avLst/>
                <a:gdLst>
                  <a:gd name="connsiteX0" fmla="*/ 241736 w 241735"/>
                  <a:gd name="connsiteY0" fmla="*/ 151328 h 151328"/>
                  <a:gd name="connsiteX1" fmla="*/ 0 w 241735"/>
                  <a:gd name="connsiteY1" fmla="*/ 151328 h 151328"/>
                  <a:gd name="connsiteX2" fmla="*/ 0 w 241735"/>
                  <a:gd name="connsiteY2" fmla="*/ 120845 h 151328"/>
                  <a:gd name="connsiteX3" fmla="*/ 120845 w 241735"/>
                  <a:gd name="connsiteY3" fmla="*/ 0 h 151328"/>
                  <a:gd name="connsiteX4" fmla="*/ 241736 w 241735"/>
                  <a:gd name="connsiteY4" fmla="*/ 120891 h 151328"/>
                  <a:gd name="connsiteX5" fmla="*/ 241736 w 241735"/>
                  <a:gd name="connsiteY5" fmla="*/ 151328 h 151328"/>
                  <a:gd name="connsiteX6" fmla="*/ 34915 w 241735"/>
                  <a:gd name="connsiteY6" fmla="*/ 116530 h 151328"/>
                  <a:gd name="connsiteX7" fmla="*/ 206844 w 241735"/>
                  <a:gd name="connsiteY7" fmla="*/ 116530 h 151328"/>
                  <a:gd name="connsiteX8" fmla="*/ 120868 w 241735"/>
                  <a:gd name="connsiteY8" fmla="*/ 34799 h 151328"/>
                  <a:gd name="connsiteX9" fmla="*/ 34915 w 241735"/>
                  <a:gd name="connsiteY9" fmla="*/ 116530 h 15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1735" h="151328">
                    <a:moveTo>
                      <a:pt x="241736" y="151328"/>
                    </a:moveTo>
                    <a:lnTo>
                      <a:pt x="0" y="151328"/>
                    </a:lnTo>
                    <a:lnTo>
                      <a:pt x="0" y="120845"/>
                    </a:lnTo>
                    <a:cubicBezTo>
                      <a:pt x="0" y="54217"/>
                      <a:pt x="54217" y="0"/>
                      <a:pt x="120845" y="0"/>
                    </a:cubicBezTo>
                    <a:cubicBezTo>
                      <a:pt x="187496" y="0"/>
                      <a:pt x="241736" y="54240"/>
                      <a:pt x="241736" y="120891"/>
                    </a:cubicBezTo>
                    <a:lnTo>
                      <a:pt x="241736" y="151328"/>
                    </a:lnTo>
                    <a:close/>
                    <a:moveTo>
                      <a:pt x="34915" y="116530"/>
                    </a:moveTo>
                    <a:lnTo>
                      <a:pt x="206844" y="116530"/>
                    </a:lnTo>
                    <a:cubicBezTo>
                      <a:pt x="204571" y="71082"/>
                      <a:pt x="166872" y="34799"/>
                      <a:pt x="120868" y="34799"/>
                    </a:cubicBezTo>
                    <a:cubicBezTo>
                      <a:pt x="74841" y="34799"/>
                      <a:pt x="37165" y="71082"/>
                      <a:pt x="34915" y="116530"/>
                    </a:cubicBezTo>
                    <a:close/>
                  </a:path>
                </a:pathLst>
              </a:custGeom>
              <a:grpFill/>
              <a:ln w="23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sp>
          <p:nvSpPr>
            <p:cNvPr id="121" name="Vrije vorm: vorm 120">
              <a:extLst>
                <a:ext uri="{FF2B5EF4-FFF2-40B4-BE49-F238E27FC236}">
                  <a16:creationId xmlns:a16="http://schemas.microsoft.com/office/drawing/2014/main" id="{EFD35044-CC87-7AFE-F8CA-DE387C5833D5}"/>
                </a:ext>
              </a:extLst>
            </p:cNvPr>
            <p:cNvSpPr/>
            <p:nvPr/>
          </p:nvSpPr>
          <p:spPr>
            <a:xfrm>
              <a:off x="4004996" y="4780225"/>
              <a:ext cx="154135" cy="154112"/>
            </a:xfrm>
            <a:custGeom>
              <a:avLst/>
              <a:gdLst>
                <a:gd name="connsiteX0" fmla="*/ 77068 w 154135"/>
                <a:gd name="connsiteY0" fmla="*/ 154112 h 154112"/>
                <a:gd name="connsiteX1" fmla="*/ 0 w 154135"/>
                <a:gd name="connsiteY1" fmla="*/ 77045 h 154112"/>
                <a:gd name="connsiteX2" fmla="*/ 77068 w 154135"/>
                <a:gd name="connsiteY2" fmla="*/ 0 h 154112"/>
                <a:gd name="connsiteX3" fmla="*/ 154136 w 154135"/>
                <a:gd name="connsiteY3" fmla="*/ 77068 h 154112"/>
                <a:gd name="connsiteX4" fmla="*/ 77068 w 154135"/>
                <a:gd name="connsiteY4" fmla="*/ 154112 h 154112"/>
                <a:gd name="connsiteX5" fmla="*/ 77068 w 154135"/>
                <a:gd name="connsiteY5" fmla="*/ 34799 h 154112"/>
                <a:gd name="connsiteX6" fmla="*/ 34799 w 154135"/>
                <a:gd name="connsiteY6" fmla="*/ 77068 h 154112"/>
                <a:gd name="connsiteX7" fmla="*/ 77068 w 154135"/>
                <a:gd name="connsiteY7" fmla="*/ 119337 h 154112"/>
                <a:gd name="connsiteX8" fmla="*/ 119337 w 154135"/>
                <a:gd name="connsiteY8" fmla="*/ 77068 h 154112"/>
                <a:gd name="connsiteX9" fmla="*/ 77068 w 154135"/>
                <a:gd name="connsiteY9" fmla="*/ 34799 h 154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135" h="154112">
                  <a:moveTo>
                    <a:pt x="77068" y="154112"/>
                  </a:moveTo>
                  <a:cubicBezTo>
                    <a:pt x="34567" y="154112"/>
                    <a:pt x="0" y="119546"/>
                    <a:pt x="0" y="77045"/>
                  </a:cubicBezTo>
                  <a:cubicBezTo>
                    <a:pt x="0" y="34567"/>
                    <a:pt x="34590" y="0"/>
                    <a:pt x="77068" y="0"/>
                  </a:cubicBezTo>
                  <a:cubicBezTo>
                    <a:pt x="119569" y="0"/>
                    <a:pt x="154136" y="34567"/>
                    <a:pt x="154136" y="77068"/>
                  </a:cubicBezTo>
                  <a:cubicBezTo>
                    <a:pt x="154136" y="119546"/>
                    <a:pt x="119569" y="154112"/>
                    <a:pt x="77068" y="154112"/>
                  </a:cubicBezTo>
                  <a:close/>
                  <a:moveTo>
                    <a:pt x="77068" y="34799"/>
                  </a:moveTo>
                  <a:cubicBezTo>
                    <a:pt x="53776" y="34799"/>
                    <a:pt x="34799" y="53753"/>
                    <a:pt x="34799" y="77068"/>
                  </a:cubicBezTo>
                  <a:cubicBezTo>
                    <a:pt x="34799" y="100360"/>
                    <a:pt x="53753" y="119337"/>
                    <a:pt x="77068" y="119337"/>
                  </a:cubicBezTo>
                  <a:cubicBezTo>
                    <a:pt x="100360" y="119337"/>
                    <a:pt x="119337" y="100383"/>
                    <a:pt x="119337" y="77068"/>
                  </a:cubicBezTo>
                  <a:cubicBezTo>
                    <a:pt x="119337" y="53753"/>
                    <a:pt x="100383" y="34799"/>
                    <a:pt x="77068" y="34799"/>
                  </a:cubicBezTo>
                  <a:close/>
                </a:path>
              </a:pathLst>
            </a:custGeom>
            <a:grpFill/>
            <a:ln w="23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2" name="Vrije vorm: vorm 121">
              <a:extLst>
                <a:ext uri="{FF2B5EF4-FFF2-40B4-BE49-F238E27FC236}">
                  <a16:creationId xmlns:a16="http://schemas.microsoft.com/office/drawing/2014/main" id="{A35C029E-3E87-4516-3194-AD0946829BCC}"/>
                </a:ext>
              </a:extLst>
            </p:cNvPr>
            <p:cNvSpPr/>
            <p:nvPr/>
          </p:nvSpPr>
          <p:spPr>
            <a:xfrm>
              <a:off x="3961196" y="4945565"/>
              <a:ext cx="241735" cy="151328"/>
            </a:xfrm>
            <a:custGeom>
              <a:avLst/>
              <a:gdLst>
                <a:gd name="connsiteX0" fmla="*/ 241736 w 241735"/>
                <a:gd name="connsiteY0" fmla="*/ 151328 h 151328"/>
                <a:gd name="connsiteX1" fmla="*/ 0 w 241735"/>
                <a:gd name="connsiteY1" fmla="*/ 151328 h 151328"/>
                <a:gd name="connsiteX2" fmla="*/ 0 w 241735"/>
                <a:gd name="connsiteY2" fmla="*/ 120845 h 151328"/>
                <a:gd name="connsiteX3" fmla="*/ 120845 w 241735"/>
                <a:gd name="connsiteY3" fmla="*/ 0 h 151328"/>
                <a:gd name="connsiteX4" fmla="*/ 241736 w 241735"/>
                <a:gd name="connsiteY4" fmla="*/ 120891 h 151328"/>
                <a:gd name="connsiteX5" fmla="*/ 241736 w 241735"/>
                <a:gd name="connsiteY5" fmla="*/ 151328 h 151328"/>
                <a:gd name="connsiteX6" fmla="*/ 34915 w 241735"/>
                <a:gd name="connsiteY6" fmla="*/ 116530 h 151328"/>
                <a:gd name="connsiteX7" fmla="*/ 206844 w 241735"/>
                <a:gd name="connsiteY7" fmla="*/ 116530 h 151328"/>
                <a:gd name="connsiteX8" fmla="*/ 120868 w 241735"/>
                <a:gd name="connsiteY8" fmla="*/ 34799 h 151328"/>
                <a:gd name="connsiteX9" fmla="*/ 34915 w 241735"/>
                <a:gd name="connsiteY9" fmla="*/ 116530 h 15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1735" h="151328">
                  <a:moveTo>
                    <a:pt x="241736" y="151328"/>
                  </a:moveTo>
                  <a:lnTo>
                    <a:pt x="0" y="151328"/>
                  </a:lnTo>
                  <a:lnTo>
                    <a:pt x="0" y="120845"/>
                  </a:lnTo>
                  <a:cubicBezTo>
                    <a:pt x="0" y="54217"/>
                    <a:pt x="54217" y="0"/>
                    <a:pt x="120845" y="0"/>
                  </a:cubicBezTo>
                  <a:cubicBezTo>
                    <a:pt x="187496" y="0"/>
                    <a:pt x="241736" y="54240"/>
                    <a:pt x="241736" y="120891"/>
                  </a:cubicBezTo>
                  <a:lnTo>
                    <a:pt x="241736" y="151328"/>
                  </a:lnTo>
                  <a:close/>
                  <a:moveTo>
                    <a:pt x="34915" y="116530"/>
                  </a:moveTo>
                  <a:lnTo>
                    <a:pt x="206844" y="116530"/>
                  </a:lnTo>
                  <a:cubicBezTo>
                    <a:pt x="204571" y="71082"/>
                    <a:pt x="166872" y="34799"/>
                    <a:pt x="120868" y="34799"/>
                  </a:cubicBezTo>
                  <a:cubicBezTo>
                    <a:pt x="74841" y="34799"/>
                    <a:pt x="37165" y="71082"/>
                    <a:pt x="34915" y="116530"/>
                  </a:cubicBezTo>
                  <a:close/>
                </a:path>
              </a:pathLst>
            </a:custGeom>
            <a:grpFill/>
            <a:ln w="23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123" name="Graphic 198">
              <a:extLst>
                <a:ext uri="{FF2B5EF4-FFF2-40B4-BE49-F238E27FC236}">
                  <a16:creationId xmlns:a16="http://schemas.microsoft.com/office/drawing/2014/main" id="{89E99589-700D-633E-D1FE-D9ECE98DDF32}"/>
                </a:ext>
              </a:extLst>
            </p:cNvPr>
            <p:cNvGrpSpPr/>
            <p:nvPr/>
          </p:nvGrpSpPr>
          <p:grpSpPr>
            <a:xfrm>
              <a:off x="3997764" y="5126009"/>
              <a:ext cx="168623" cy="177659"/>
              <a:chOff x="3997764" y="5126009"/>
              <a:chExt cx="168623" cy="177659"/>
            </a:xfrm>
            <a:grpFill/>
          </p:grpSpPr>
          <p:sp>
            <p:nvSpPr>
              <p:cNvPr id="124" name="Vrije vorm: vorm 123">
                <a:extLst>
                  <a:ext uri="{FF2B5EF4-FFF2-40B4-BE49-F238E27FC236}">
                    <a16:creationId xmlns:a16="http://schemas.microsoft.com/office/drawing/2014/main" id="{152EE634-CDB9-A396-4652-BFA428B47123}"/>
                  </a:ext>
                </a:extLst>
              </p:cNvPr>
              <p:cNvSpPr/>
              <p:nvPr/>
            </p:nvSpPr>
            <p:spPr>
              <a:xfrm>
                <a:off x="4067333" y="5126009"/>
                <a:ext cx="34798" cy="116135"/>
              </a:xfrm>
              <a:custGeom>
                <a:avLst/>
                <a:gdLst>
                  <a:gd name="connsiteX0" fmla="*/ 17399 w 34798"/>
                  <a:gd name="connsiteY0" fmla="*/ 116135 h 116135"/>
                  <a:gd name="connsiteX1" fmla="*/ 0 w 34798"/>
                  <a:gd name="connsiteY1" fmla="*/ 98736 h 116135"/>
                  <a:gd name="connsiteX2" fmla="*/ 0 w 34798"/>
                  <a:gd name="connsiteY2" fmla="*/ 17399 h 116135"/>
                  <a:gd name="connsiteX3" fmla="*/ 17399 w 34798"/>
                  <a:gd name="connsiteY3" fmla="*/ 0 h 116135"/>
                  <a:gd name="connsiteX4" fmla="*/ 34799 w 34798"/>
                  <a:gd name="connsiteY4" fmla="*/ 17399 h 116135"/>
                  <a:gd name="connsiteX5" fmla="*/ 34799 w 34798"/>
                  <a:gd name="connsiteY5" fmla="*/ 98736 h 116135"/>
                  <a:gd name="connsiteX6" fmla="*/ 17399 w 34798"/>
                  <a:gd name="connsiteY6" fmla="*/ 116135 h 116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798" h="116135">
                    <a:moveTo>
                      <a:pt x="17399" y="116135"/>
                    </a:moveTo>
                    <a:cubicBezTo>
                      <a:pt x="7795" y="116135"/>
                      <a:pt x="0" y="108340"/>
                      <a:pt x="0" y="98736"/>
                    </a:cubicBezTo>
                    <a:lnTo>
                      <a:pt x="0" y="17399"/>
                    </a:lnTo>
                    <a:cubicBezTo>
                      <a:pt x="0" y="7795"/>
                      <a:pt x="7795" y="0"/>
                      <a:pt x="17399" y="0"/>
                    </a:cubicBezTo>
                    <a:cubicBezTo>
                      <a:pt x="27004" y="0"/>
                      <a:pt x="34799" y="7795"/>
                      <a:pt x="34799" y="17399"/>
                    </a:cubicBezTo>
                    <a:lnTo>
                      <a:pt x="34799" y="98736"/>
                    </a:lnTo>
                    <a:cubicBezTo>
                      <a:pt x="34799" y="108340"/>
                      <a:pt x="27004" y="116135"/>
                      <a:pt x="17399" y="116135"/>
                    </a:cubicBezTo>
                    <a:close/>
                  </a:path>
                </a:pathLst>
              </a:custGeom>
              <a:grpFill/>
              <a:ln w="23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5" name="Vrije vorm: vorm 124">
                <a:extLst>
                  <a:ext uri="{FF2B5EF4-FFF2-40B4-BE49-F238E27FC236}">
                    <a16:creationId xmlns:a16="http://schemas.microsoft.com/office/drawing/2014/main" id="{65D9C04E-CA3B-1E0E-76D0-03C9D576A442}"/>
                  </a:ext>
                </a:extLst>
              </p:cNvPr>
              <p:cNvSpPr/>
              <p:nvPr/>
            </p:nvSpPr>
            <p:spPr>
              <a:xfrm>
                <a:off x="3997764" y="5205286"/>
                <a:ext cx="98376" cy="98382"/>
              </a:xfrm>
              <a:custGeom>
                <a:avLst/>
                <a:gdLst>
                  <a:gd name="connsiteX0" fmla="*/ 17394 w 98376"/>
                  <a:gd name="connsiteY0" fmla="*/ 98382 h 98382"/>
                  <a:gd name="connsiteX1" fmla="*/ 5098 w 98376"/>
                  <a:gd name="connsiteY1" fmla="*/ 93278 h 98382"/>
                  <a:gd name="connsiteX2" fmla="*/ 5098 w 98376"/>
                  <a:gd name="connsiteY2" fmla="*/ 68664 h 98382"/>
                  <a:gd name="connsiteX3" fmla="*/ 68664 w 98376"/>
                  <a:gd name="connsiteY3" fmla="*/ 5098 h 98382"/>
                  <a:gd name="connsiteX4" fmla="*/ 93278 w 98376"/>
                  <a:gd name="connsiteY4" fmla="*/ 5098 h 98382"/>
                  <a:gd name="connsiteX5" fmla="*/ 93278 w 98376"/>
                  <a:gd name="connsiteY5" fmla="*/ 29712 h 98382"/>
                  <a:gd name="connsiteX6" fmla="*/ 29712 w 98376"/>
                  <a:gd name="connsiteY6" fmla="*/ 93278 h 98382"/>
                  <a:gd name="connsiteX7" fmla="*/ 17394 w 98376"/>
                  <a:gd name="connsiteY7" fmla="*/ 98382 h 98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376" h="98382">
                    <a:moveTo>
                      <a:pt x="17394" y="98382"/>
                    </a:moveTo>
                    <a:cubicBezTo>
                      <a:pt x="12939" y="98382"/>
                      <a:pt x="8485" y="96688"/>
                      <a:pt x="5098" y="93278"/>
                    </a:cubicBezTo>
                    <a:cubicBezTo>
                      <a:pt x="-1699" y="86481"/>
                      <a:pt x="-1699" y="75461"/>
                      <a:pt x="5098" y="68664"/>
                    </a:cubicBezTo>
                    <a:lnTo>
                      <a:pt x="68664" y="5098"/>
                    </a:lnTo>
                    <a:cubicBezTo>
                      <a:pt x="75461" y="-1699"/>
                      <a:pt x="86481" y="-1699"/>
                      <a:pt x="93278" y="5098"/>
                    </a:cubicBezTo>
                    <a:cubicBezTo>
                      <a:pt x="100076" y="11895"/>
                      <a:pt x="100076" y="22915"/>
                      <a:pt x="93278" y="29712"/>
                    </a:cubicBezTo>
                    <a:lnTo>
                      <a:pt x="29712" y="93278"/>
                    </a:lnTo>
                    <a:cubicBezTo>
                      <a:pt x="26302" y="96688"/>
                      <a:pt x="21848" y="98382"/>
                      <a:pt x="17394" y="98382"/>
                    </a:cubicBezTo>
                    <a:close/>
                  </a:path>
                </a:pathLst>
              </a:custGeom>
              <a:grpFill/>
              <a:ln w="23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6" name="Vrije vorm: vorm 125">
                <a:extLst>
                  <a:ext uri="{FF2B5EF4-FFF2-40B4-BE49-F238E27FC236}">
                    <a16:creationId xmlns:a16="http://schemas.microsoft.com/office/drawing/2014/main" id="{F87DE862-0679-3B9A-28B8-D65278ED819E}"/>
                  </a:ext>
                </a:extLst>
              </p:cNvPr>
              <p:cNvSpPr/>
              <p:nvPr/>
            </p:nvSpPr>
            <p:spPr>
              <a:xfrm>
                <a:off x="4068011" y="5205286"/>
                <a:ext cx="98376" cy="98382"/>
              </a:xfrm>
              <a:custGeom>
                <a:avLst/>
                <a:gdLst>
                  <a:gd name="connsiteX0" fmla="*/ 80959 w 98376"/>
                  <a:gd name="connsiteY0" fmla="*/ 98382 h 98382"/>
                  <a:gd name="connsiteX1" fmla="*/ 68664 w 98376"/>
                  <a:gd name="connsiteY1" fmla="*/ 93278 h 98382"/>
                  <a:gd name="connsiteX2" fmla="*/ 5098 w 98376"/>
                  <a:gd name="connsiteY2" fmla="*/ 29712 h 98382"/>
                  <a:gd name="connsiteX3" fmla="*/ 5098 w 98376"/>
                  <a:gd name="connsiteY3" fmla="*/ 5098 h 98382"/>
                  <a:gd name="connsiteX4" fmla="*/ 29712 w 98376"/>
                  <a:gd name="connsiteY4" fmla="*/ 5098 h 98382"/>
                  <a:gd name="connsiteX5" fmla="*/ 93278 w 98376"/>
                  <a:gd name="connsiteY5" fmla="*/ 68664 h 98382"/>
                  <a:gd name="connsiteX6" fmla="*/ 93278 w 98376"/>
                  <a:gd name="connsiteY6" fmla="*/ 93278 h 98382"/>
                  <a:gd name="connsiteX7" fmla="*/ 80959 w 98376"/>
                  <a:gd name="connsiteY7" fmla="*/ 98382 h 98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376" h="98382">
                    <a:moveTo>
                      <a:pt x="80959" y="98382"/>
                    </a:moveTo>
                    <a:cubicBezTo>
                      <a:pt x="76505" y="98382"/>
                      <a:pt x="72051" y="96688"/>
                      <a:pt x="68664" y="93278"/>
                    </a:cubicBezTo>
                    <a:lnTo>
                      <a:pt x="5098" y="29712"/>
                    </a:lnTo>
                    <a:cubicBezTo>
                      <a:pt x="-1699" y="22915"/>
                      <a:pt x="-1699" y="11895"/>
                      <a:pt x="5098" y="5098"/>
                    </a:cubicBezTo>
                    <a:cubicBezTo>
                      <a:pt x="11895" y="-1699"/>
                      <a:pt x="22915" y="-1699"/>
                      <a:pt x="29712" y="5098"/>
                    </a:cubicBezTo>
                    <a:lnTo>
                      <a:pt x="93278" y="68664"/>
                    </a:lnTo>
                    <a:cubicBezTo>
                      <a:pt x="100076" y="75461"/>
                      <a:pt x="100076" y="86481"/>
                      <a:pt x="93278" y="93278"/>
                    </a:cubicBezTo>
                    <a:cubicBezTo>
                      <a:pt x="89868" y="96688"/>
                      <a:pt x="85414" y="98382"/>
                      <a:pt x="80959" y="98382"/>
                    </a:cubicBezTo>
                    <a:close/>
                  </a:path>
                </a:pathLst>
              </a:custGeom>
              <a:grpFill/>
              <a:ln w="23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11883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>
            <a:extLst>
              <a:ext uri="{FF2B5EF4-FFF2-40B4-BE49-F238E27FC236}">
                <a16:creationId xmlns:a16="http://schemas.microsoft.com/office/drawing/2014/main" id="{BF61BEB1-2993-425E-9E2E-405969FC4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BE" dirty="0"/>
              <a:t>Introduction</a:t>
            </a:r>
            <a:endParaRPr lang="en-GB" dirty="0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829FC475-F30D-4192-8755-A1863D0BF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0322D5-C5AD-462C-BD64-4951FE3B363F}" type="datetime3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 September, 2024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6BB82697-A436-4A16-BA0F-7DC08F4D8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333333">
                  <a:lumMod val="60000"/>
                  <a:lumOff val="40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712836C2-340A-484C-853C-8BB782CBF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B5DC5B-6873-43DB-ADC7-B15ACCE0DFD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33">
                    <a:lumMod val="60000"/>
                    <a:lumOff val="4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333333">
                  <a:lumMod val="60000"/>
                  <a:lumOff val="40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B7CCC5F4-5DFB-9C6E-8E4B-65961A7B46D5}"/>
              </a:ext>
            </a:extLst>
          </p:cNvPr>
          <p:cNvSpPr/>
          <p:nvPr/>
        </p:nvSpPr>
        <p:spPr>
          <a:xfrm flipV="1">
            <a:off x="-11444" y="-6987"/>
            <a:ext cx="612849" cy="1197611"/>
          </a:xfrm>
          <a:prstGeom prst="triangle">
            <a:avLst>
              <a:gd name="adj" fmla="val 0"/>
            </a:avLst>
          </a:prstGeom>
          <a:solidFill>
            <a:srgbClr val="F2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8C383A-3129-F825-5870-BFA0DC4CF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147" y="2328898"/>
            <a:ext cx="4322780" cy="24946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09A568-2D65-A0B2-830D-51F867A272A3}"/>
              </a:ext>
            </a:extLst>
          </p:cNvPr>
          <p:cNvSpPr txBox="1"/>
          <p:nvPr/>
        </p:nvSpPr>
        <p:spPr>
          <a:xfrm>
            <a:off x="3320147" y="3160743"/>
            <a:ext cx="1677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qaa-Latn-001" sz="4800" dirty="0">
                <a:solidFill>
                  <a:schemeClr val="bg1"/>
                </a:solidFill>
              </a:rPr>
              <a:t>.STAT</a:t>
            </a:r>
            <a:endParaRPr lang="en-GB" sz="48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41FC76-495A-0070-7464-AE6F53D14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16" y="1162613"/>
            <a:ext cx="2380952" cy="6285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89210F-7BD7-150C-C914-96182EAD8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4173" y="1162613"/>
            <a:ext cx="2079185" cy="6095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6ED688-33E0-F431-204F-EC38335D62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9873" y="3673784"/>
            <a:ext cx="1509273" cy="8965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B61A70-4D48-796D-6834-3BC3669D86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3617" y="4504242"/>
            <a:ext cx="2897104" cy="15571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1714EF-AF0F-41CF-FE77-5D422A3A29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74627" y="3464261"/>
            <a:ext cx="1112059" cy="10399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6D56DF-47F0-41CC-0C91-CB34F24D06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03015" y="1772137"/>
            <a:ext cx="2701503" cy="12922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CD0ED77-9328-6B72-7292-56C4D507F2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447" y="1821928"/>
            <a:ext cx="2541407" cy="12156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5539C6F-3F16-CADB-96B2-C84018E6105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3139" y="4619132"/>
            <a:ext cx="2402742" cy="129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194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verticale tekst 18">
            <a:extLst>
              <a:ext uri="{FF2B5EF4-FFF2-40B4-BE49-F238E27FC236}">
                <a16:creationId xmlns:a16="http://schemas.microsoft.com/office/drawing/2014/main" id="{7F891317-CAAA-4681-A538-D7B023D63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nl-BE" dirty="0"/>
              <a:t>S</a:t>
            </a:r>
            <a:r>
              <a:rPr lang="qaa-Latn-001" dirty="0"/>
              <a:t>tarting from Excell Matrix Generator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qaa-Latn-001" dirty="0"/>
              <a:t>Modify codelist using Codelist Wizard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qaa-Latn-001" dirty="0"/>
              <a:t>Modify a view using Dataflow Wizard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qaa-Latn-001" dirty="0"/>
              <a:t>Modify constraints using Constraints Wizard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qaa-Latn-001" dirty="0"/>
              <a:t>Modify annotations using Annotations Wizard</a:t>
            </a:r>
            <a:endParaRPr lang="en-BE" dirty="0"/>
          </a:p>
          <a:p>
            <a:pPr lvl="5"/>
            <a:endParaRPr lang="en-GB" dirty="0"/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BF61BEB1-2993-425E-9E2E-405969FC4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qaa-Latn-001" dirty="0"/>
              <a:t>Demo FMR-Workbench</a:t>
            </a:r>
            <a:endParaRPr lang="en-GB" dirty="0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829FC475-F30D-4192-8755-A1863D0BF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0322D5-C5AD-462C-BD64-4951FE3B363F}" type="datetime3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 September, 2024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6BB82697-A436-4A16-BA0F-7DC08F4D8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333333">
                  <a:lumMod val="60000"/>
                  <a:lumOff val="40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712836C2-340A-484C-853C-8BB782CBF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B5DC5B-6873-43DB-ADC7-B15ACCE0DFD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33">
                    <a:lumMod val="60000"/>
                    <a:lumOff val="4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333333">
                  <a:lumMod val="60000"/>
                  <a:lumOff val="40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B7CCC5F4-5DFB-9C6E-8E4B-65961A7B46D5}"/>
              </a:ext>
            </a:extLst>
          </p:cNvPr>
          <p:cNvSpPr/>
          <p:nvPr/>
        </p:nvSpPr>
        <p:spPr>
          <a:xfrm flipV="1">
            <a:off x="-11444" y="-6987"/>
            <a:ext cx="612849" cy="1197611"/>
          </a:xfrm>
          <a:prstGeom prst="triangle">
            <a:avLst>
              <a:gd name="adj" fmla="val 0"/>
            </a:avLst>
          </a:prstGeom>
          <a:solidFill>
            <a:srgbClr val="F2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985900-FCC5-7513-5F7F-9BAA5780D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143" y="4248533"/>
            <a:ext cx="1057998" cy="115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6316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verticale tekst 18">
            <a:extLst>
              <a:ext uri="{FF2B5EF4-FFF2-40B4-BE49-F238E27FC236}">
                <a16:creationId xmlns:a16="http://schemas.microsoft.com/office/drawing/2014/main" id="{7F891317-CAAA-4681-A538-D7B023D63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nl-BE" dirty="0"/>
              <a:t>N</a:t>
            </a:r>
            <a:r>
              <a:rPr lang="en-BE" dirty="0"/>
              <a:t>o SDMX experience required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BE" dirty="0"/>
              <a:t>User-friendly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BE" dirty="0"/>
              <a:t>Use of self </a:t>
            </a:r>
            <a:r>
              <a:rPr lang="en-BE" dirty="0" err="1"/>
              <a:t>explaini</a:t>
            </a:r>
            <a:r>
              <a:rPr lang="nl-BE" dirty="0"/>
              <a:t>n</a:t>
            </a:r>
            <a:r>
              <a:rPr lang="en-BE" dirty="0"/>
              <a:t>g wizards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BE" dirty="0"/>
              <a:t>Less risks of making mistakes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BE" dirty="0"/>
              <a:t>Sep</a:t>
            </a:r>
            <a:r>
              <a:rPr lang="nl-BE" dirty="0"/>
              <a:t>a</a:t>
            </a:r>
            <a:r>
              <a:rPr lang="en-BE" dirty="0"/>
              <a:t>rated from other administration actions (security)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BE" dirty="0"/>
              <a:t>Used for:</a:t>
            </a:r>
          </a:p>
          <a:p>
            <a:pPr marL="641350" lvl="6" indent="-285750">
              <a:buFont typeface="Arial" panose="020B0604020202020204" pitchFamily="34" charset="0"/>
              <a:buChar char="•"/>
            </a:pPr>
            <a:r>
              <a:rPr lang="nl-BE" dirty="0"/>
              <a:t>C</a:t>
            </a:r>
            <a:r>
              <a:rPr lang="en-BE" dirty="0" err="1"/>
              <a:t>reation</a:t>
            </a:r>
            <a:r>
              <a:rPr lang="en-BE" dirty="0"/>
              <a:t>/maintenance of </a:t>
            </a:r>
            <a:r>
              <a:rPr lang="en-BE" dirty="0" err="1"/>
              <a:t>codelists</a:t>
            </a:r>
            <a:r>
              <a:rPr lang="en-BE" dirty="0"/>
              <a:t>, labels, etc... </a:t>
            </a:r>
          </a:p>
          <a:p>
            <a:pPr marL="641350" lvl="6" indent="-285750">
              <a:buFont typeface="Arial" panose="020B0604020202020204" pitchFamily="34" charset="0"/>
              <a:buChar char="•"/>
            </a:pPr>
            <a:r>
              <a:rPr lang="en-BE" dirty="0"/>
              <a:t>Visualisation of data: easy to maintain dataflows, filters, constraints</a:t>
            </a:r>
          </a:p>
          <a:p>
            <a:pPr lvl="5"/>
            <a:endParaRPr lang="en-GB" dirty="0"/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BF61BEB1-2993-425E-9E2E-405969FC4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BE" dirty="0"/>
              <a:t>Conclusion on FMR Workbench</a:t>
            </a:r>
            <a:endParaRPr lang="en-GB" dirty="0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829FC475-F30D-4192-8755-A1863D0BF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0322D5-C5AD-462C-BD64-4951FE3B363F}" type="datetime3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 September, 2024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6BB82697-A436-4A16-BA0F-7DC08F4D8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333333">
                  <a:lumMod val="60000"/>
                  <a:lumOff val="40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712836C2-340A-484C-853C-8BB782CBF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B5DC5B-6873-43DB-ADC7-B15ACCE0DFD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33">
                    <a:lumMod val="60000"/>
                    <a:lumOff val="4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333333">
                  <a:lumMod val="60000"/>
                  <a:lumOff val="40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B7CCC5F4-5DFB-9C6E-8E4B-65961A7B46D5}"/>
              </a:ext>
            </a:extLst>
          </p:cNvPr>
          <p:cNvSpPr/>
          <p:nvPr/>
        </p:nvSpPr>
        <p:spPr>
          <a:xfrm flipV="1">
            <a:off x="-11444" y="-6987"/>
            <a:ext cx="612849" cy="1197611"/>
          </a:xfrm>
          <a:prstGeom prst="triangle">
            <a:avLst>
              <a:gd name="adj" fmla="val 0"/>
            </a:avLst>
          </a:prstGeom>
          <a:solidFill>
            <a:srgbClr val="F2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52356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Tijdelijke aanduiding voor afbeelding 79">
            <a:extLst>
              <a:ext uri="{FF2B5EF4-FFF2-40B4-BE49-F238E27FC236}">
                <a16:creationId xmlns:a16="http://schemas.microsoft.com/office/drawing/2014/main" id="{7D7787ED-6F40-4051-83C6-57FAEA4D81ED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2" cy="6858000"/>
          </a:xfrm>
        </p:spPr>
      </p:pic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FD388E86-C2B0-4443-A38D-5E6ACC0BF20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-1" y="2334126"/>
            <a:ext cx="9921521" cy="4523874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9AACFAEB-C40D-417F-9DDD-6498F6E5F51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83419" y="1541458"/>
            <a:ext cx="11722955" cy="3775084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3" name="Titel 32">
            <a:extLst>
              <a:ext uri="{FF2B5EF4-FFF2-40B4-BE49-F238E27FC236}">
                <a16:creationId xmlns:a16="http://schemas.microsoft.com/office/drawing/2014/main" id="{DD5DD65F-E139-429F-85ED-D1083FCB6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104" y="1986329"/>
            <a:ext cx="5219036" cy="1232315"/>
          </a:xfrm>
        </p:spPr>
        <p:txBody>
          <a:bodyPr/>
          <a:lstStyle/>
          <a:p>
            <a:r>
              <a:rPr lang="qaa-Latn-001" dirty="0"/>
              <a:t>Thank you</a:t>
            </a:r>
            <a:endParaRPr lang="en-GB" dirty="0"/>
          </a:p>
        </p:txBody>
      </p:sp>
      <p:sp>
        <p:nvSpPr>
          <p:cNvPr id="34" name="Ondertitel 33">
            <a:extLst>
              <a:ext uri="{FF2B5EF4-FFF2-40B4-BE49-F238E27FC236}">
                <a16:creationId xmlns:a16="http://schemas.microsoft.com/office/drawing/2014/main" id="{DF01E5C8-6527-4433-AC63-845BADDCBA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9103" y="3646466"/>
            <a:ext cx="5219037" cy="322480"/>
          </a:xfrm>
        </p:spPr>
        <p:txBody>
          <a:bodyPr/>
          <a:lstStyle/>
          <a:p>
            <a:r>
              <a:rPr lang="en-BE" dirty="0"/>
              <a:t>Manage Artefacts with FMR Workbench</a:t>
            </a:r>
            <a:endParaRPr lang="en-GB" dirty="0"/>
          </a:p>
        </p:txBody>
      </p:sp>
      <p:sp>
        <p:nvSpPr>
          <p:cNvPr id="48" name="Date Placeholder 3">
            <a:extLst>
              <a:ext uri="{FF2B5EF4-FFF2-40B4-BE49-F238E27FC236}">
                <a16:creationId xmlns:a16="http://schemas.microsoft.com/office/drawing/2014/main" id="{8CC75A67-1590-4259-AEBB-7D609F760D80}"/>
              </a:ext>
            </a:extLst>
          </p:cNvPr>
          <p:cNvSpPr>
            <a:spLocks noGrp="1"/>
          </p:cNvSpPr>
          <p:nvPr>
            <p:ph type="dt" sz="half" idx="33"/>
          </p:nvPr>
        </p:nvSpPr>
        <p:spPr>
          <a:xfrm>
            <a:off x="4115259" y="4074822"/>
            <a:ext cx="2092881" cy="16836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qaa-Latn-001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08 October 2024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5" name="Tijdelijke aanduiding voor voettekst 54">
            <a:extLst>
              <a:ext uri="{FF2B5EF4-FFF2-40B4-BE49-F238E27FC236}">
                <a16:creationId xmlns:a16="http://schemas.microsoft.com/office/drawing/2014/main" id="{FCBD67C1-CF09-48DB-B0F3-22047BC829D2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>
          <a:xfrm>
            <a:off x="6575191" y="7058432"/>
            <a:ext cx="4515550" cy="16836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333333">
                  <a:lumMod val="60000"/>
                  <a:lumOff val="40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6" name="Tijdelijke aanduiding voor dianummer 55">
            <a:extLst>
              <a:ext uri="{FF2B5EF4-FFF2-40B4-BE49-F238E27FC236}">
                <a16:creationId xmlns:a16="http://schemas.microsoft.com/office/drawing/2014/main" id="{03C3DBF3-71EB-44A4-B2AA-5F9AC8FF98AA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>
          <a:xfrm>
            <a:off x="11279005" y="7058432"/>
            <a:ext cx="264993" cy="16836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B5DC5B-6873-43DB-ADC7-B15ACCE0DFD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33">
                    <a:lumMod val="60000"/>
                    <a:lumOff val="4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333333">
                  <a:lumMod val="60000"/>
                  <a:lumOff val="40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CD784E69-8F93-558B-BEB5-40CC18D061A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DA7B362-0FF6-4054-A0A6-7D2A57FD9A4A}"/>
              </a:ext>
            </a:extLst>
          </p:cNvPr>
          <p:cNvCxnSpPr>
            <a:cxnSpLocks/>
          </p:cNvCxnSpPr>
          <p:nvPr/>
        </p:nvCxnSpPr>
        <p:spPr>
          <a:xfrm>
            <a:off x="1966974" y="3449245"/>
            <a:ext cx="4241739" cy="0"/>
          </a:xfrm>
          <a:prstGeom prst="line">
            <a:avLst/>
          </a:prstGeom>
          <a:ln w="127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ep 18">
            <a:extLst>
              <a:ext uri="{FF2B5EF4-FFF2-40B4-BE49-F238E27FC236}">
                <a16:creationId xmlns:a16="http://schemas.microsoft.com/office/drawing/2014/main" id="{FE30E8D2-8BF7-4E03-8243-9B2F084FA9BE}"/>
              </a:ext>
            </a:extLst>
          </p:cNvPr>
          <p:cNvGrpSpPr>
            <a:grpSpLocks noChangeAspect="1"/>
          </p:cNvGrpSpPr>
          <p:nvPr/>
        </p:nvGrpSpPr>
        <p:grpSpPr>
          <a:xfrm>
            <a:off x="7537874" y="3116373"/>
            <a:ext cx="327273" cy="254591"/>
            <a:chOff x="2407855" y="2292807"/>
            <a:chExt cx="653092" cy="508052"/>
          </a:xfrm>
          <a:solidFill>
            <a:schemeClr val="bg1"/>
          </a:solidFill>
        </p:grpSpPr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A3E4FD94-CE1F-4DFB-B435-360211826C73}"/>
                </a:ext>
              </a:extLst>
            </p:cNvPr>
            <p:cNvSpPr/>
            <p:nvPr/>
          </p:nvSpPr>
          <p:spPr>
            <a:xfrm>
              <a:off x="2407861" y="2292807"/>
              <a:ext cx="653057" cy="508052"/>
            </a:xfrm>
            <a:custGeom>
              <a:avLst/>
              <a:gdLst>
                <a:gd name="connsiteX0" fmla="*/ 582292 w 653057"/>
                <a:gd name="connsiteY0" fmla="*/ 508052 h 508052"/>
                <a:gd name="connsiteX1" fmla="*/ 70766 w 653057"/>
                <a:gd name="connsiteY1" fmla="*/ 508052 h 508052"/>
                <a:gd name="connsiteX2" fmla="*/ 0 w 653057"/>
                <a:gd name="connsiteY2" fmla="*/ 437263 h 508052"/>
                <a:gd name="connsiteX3" fmla="*/ 0 w 653057"/>
                <a:gd name="connsiteY3" fmla="*/ 70766 h 508052"/>
                <a:gd name="connsiteX4" fmla="*/ 70766 w 653057"/>
                <a:gd name="connsiteY4" fmla="*/ 0 h 508052"/>
                <a:gd name="connsiteX5" fmla="*/ 582292 w 653057"/>
                <a:gd name="connsiteY5" fmla="*/ 0 h 508052"/>
                <a:gd name="connsiteX6" fmla="*/ 653057 w 653057"/>
                <a:gd name="connsiteY6" fmla="*/ 70766 h 508052"/>
                <a:gd name="connsiteX7" fmla="*/ 653057 w 653057"/>
                <a:gd name="connsiteY7" fmla="*/ 437263 h 508052"/>
                <a:gd name="connsiteX8" fmla="*/ 582292 w 653057"/>
                <a:gd name="connsiteY8" fmla="*/ 508052 h 508052"/>
                <a:gd name="connsiteX9" fmla="*/ 70766 w 653057"/>
                <a:gd name="connsiteY9" fmla="*/ 35195 h 508052"/>
                <a:gd name="connsiteX10" fmla="*/ 35195 w 653057"/>
                <a:gd name="connsiteY10" fmla="*/ 70766 h 508052"/>
                <a:gd name="connsiteX11" fmla="*/ 35195 w 653057"/>
                <a:gd name="connsiteY11" fmla="*/ 437263 h 508052"/>
                <a:gd name="connsiteX12" fmla="*/ 70766 w 653057"/>
                <a:gd name="connsiteY12" fmla="*/ 472834 h 508052"/>
                <a:gd name="connsiteX13" fmla="*/ 582292 w 653057"/>
                <a:gd name="connsiteY13" fmla="*/ 472834 h 508052"/>
                <a:gd name="connsiteX14" fmla="*/ 617862 w 653057"/>
                <a:gd name="connsiteY14" fmla="*/ 437263 h 508052"/>
                <a:gd name="connsiteX15" fmla="*/ 617862 w 653057"/>
                <a:gd name="connsiteY15" fmla="*/ 70766 h 508052"/>
                <a:gd name="connsiteX16" fmla="*/ 582292 w 653057"/>
                <a:gd name="connsiteY16" fmla="*/ 35195 h 508052"/>
                <a:gd name="connsiteX17" fmla="*/ 70766 w 653057"/>
                <a:gd name="connsiteY17" fmla="*/ 35195 h 508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3057" h="508052">
                  <a:moveTo>
                    <a:pt x="582292" y="508052"/>
                  </a:moveTo>
                  <a:lnTo>
                    <a:pt x="70766" y="508052"/>
                  </a:lnTo>
                  <a:cubicBezTo>
                    <a:pt x="31746" y="508052"/>
                    <a:pt x="0" y="476283"/>
                    <a:pt x="0" y="437263"/>
                  </a:cubicBezTo>
                  <a:lnTo>
                    <a:pt x="0" y="70766"/>
                  </a:lnTo>
                  <a:cubicBezTo>
                    <a:pt x="0" y="31746"/>
                    <a:pt x="31746" y="0"/>
                    <a:pt x="70766" y="0"/>
                  </a:cubicBezTo>
                  <a:lnTo>
                    <a:pt x="582292" y="0"/>
                  </a:lnTo>
                  <a:cubicBezTo>
                    <a:pt x="621311" y="0"/>
                    <a:pt x="653057" y="31746"/>
                    <a:pt x="653057" y="70766"/>
                  </a:cubicBezTo>
                  <a:lnTo>
                    <a:pt x="653057" y="437263"/>
                  </a:lnTo>
                  <a:cubicBezTo>
                    <a:pt x="653081" y="476283"/>
                    <a:pt x="621335" y="508052"/>
                    <a:pt x="582292" y="508052"/>
                  </a:cubicBezTo>
                  <a:close/>
                  <a:moveTo>
                    <a:pt x="70766" y="35195"/>
                  </a:moveTo>
                  <a:cubicBezTo>
                    <a:pt x="51150" y="35195"/>
                    <a:pt x="35195" y="51150"/>
                    <a:pt x="35195" y="70766"/>
                  </a:cubicBezTo>
                  <a:lnTo>
                    <a:pt x="35195" y="437263"/>
                  </a:lnTo>
                  <a:cubicBezTo>
                    <a:pt x="35195" y="456879"/>
                    <a:pt x="51150" y="472834"/>
                    <a:pt x="70766" y="472834"/>
                  </a:cubicBezTo>
                  <a:lnTo>
                    <a:pt x="582292" y="472834"/>
                  </a:lnTo>
                  <a:cubicBezTo>
                    <a:pt x="601907" y="472834"/>
                    <a:pt x="617862" y="456879"/>
                    <a:pt x="617862" y="437263"/>
                  </a:cubicBezTo>
                  <a:lnTo>
                    <a:pt x="617862" y="70766"/>
                  </a:lnTo>
                  <a:cubicBezTo>
                    <a:pt x="617862" y="51150"/>
                    <a:pt x="601907" y="35195"/>
                    <a:pt x="582292" y="35195"/>
                  </a:cubicBezTo>
                  <a:lnTo>
                    <a:pt x="70766" y="35195"/>
                  </a:lnTo>
                  <a:close/>
                </a:path>
              </a:pathLst>
            </a:custGeom>
            <a:grpFill/>
            <a:ln w="23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1" name="Vrije vorm: vorm 20">
              <a:extLst>
                <a:ext uri="{FF2B5EF4-FFF2-40B4-BE49-F238E27FC236}">
                  <a16:creationId xmlns:a16="http://schemas.microsoft.com/office/drawing/2014/main" id="{7B24B85C-46EB-455F-8FEE-3DBC07E43C7F}"/>
                </a:ext>
              </a:extLst>
            </p:cNvPr>
            <p:cNvSpPr/>
            <p:nvPr/>
          </p:nvSpPr>
          <p:spPr>
            <a:xfrm>
              <a:off x="2407855" y="2383486"/>
              <a:ext cx="653092" cy="270139"/>
            </a:xfrm>
            <a:custGeom>
              <a:avLst/>
              <a:gdLst>
                <a:gd name="connsiteX0" fmla="*/ 326546 w 653092"/>
                <a:gd name="connsiteY0" fmla="*/ 270140 h 270139"/>
                <a:gd name="connsiteX1" fmla="*/ 315894 w 653092"/>
                <a:gd name="connsiteY1" fmla="*/ 266550 h 270139"/>
                <a:gd name="connsiteX2" fmla="*/ 6951 w 653092"/>
                <a:gd name="connsiteY2" fmla="*/ 31611 h 270139"/>
                <a:gd name="connsiteX3" fmla="*/ 3596 w 653092"/>
                <a:gd name="connsiteY3" fmla="*/ 6951 h 270139"/>
                <a:gd name="connsiteX4" fmla="*/ 28256 w 653092"/>
                <a:gd name="connsiteY4" fmla="*/ 3596 h 270139"/>
                <a:gd name="connsiteX5" fmla="*/ 326546 w 653092"/>
                <a:gd name="connsiteY5" fmla="*/ 230440 h 270139"/>
                <a:gd name="connsiteX6" fmla="*/ 624837 w 653092"/>
                <a:gd name="connsiteY6" fmla="*/ 3596 h 270139"/>
                <a:gd name="connsiteX7" fmla="*/ 649497 w 653092"/>
                <a:gd name="connsiteY7" fmla="*/ 6951 h 270139"/>
                <a:gd name="connsiteX8" fmla="*/ 646142 w 653092"/>
                <a:gd name="connsiteY8" fmla="*/ 31611 h 270139"/>
                <a:gd name="connsiteX9" fmla="*/ 337199 w 653092"/>
                <a:gd name="connsiteY9" fmla="*/ 266550 h 270139"/>
                <a:gd name="connsiteX10" fmla="*/ 326546 w 653092"/>
                <a:gd name="connsiteY10" fmla="*/ 270140 h 27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3092" h="270139">
                  <a:moveTo>
                    <a:pt x="326546" y="270140"/>
                  </a:moveTo>
                  <a:cubicBezTo>
                    <a:pt x="322792" y="270140"/>
                    <a:pt x="319038" y="268943"/>
                    <a:pt x="315894" y="266550"/>
                  </a:cubicBezTo>
                  <a:lnTo>
                    <a:pt x="6951" y="31611"/>
                  </a:lnTo>
                  <a:cubicBezTo>
                    <a:pt x="-792" y="25722"/>
                    <a:pt x="-2293" y="14694"/>
                    <a:pt x="3596" y="6951"/>
                  </a:cubicBezTo>
                  <a:cubicBezTo>
                    <a:pt x="9485" y="-792"/>
                    <a:pt x="20513" y="-2293"/>
                    <a:pt x="28256" y="3596"/>
                  </a:cubicBezTo>
                  <a:lnTo>
                    <a:pt x="326546" y="230440"/>
                  </a:lnTo>
                  <a:lnTo>
                    <a:pt x="624837" y="3596"/>
                  </a:lnTo>
                  <a:cubicBezTo>
                    <a:pt x="632580" y="-2293"/>
                    <a:pt x="643608" y="-792"/>
                    <a:pt x="649497" y="6951"/>
                  </a:cubicBezTo>
                  <a:cubicBezTo>
                    <a:pt x="655386" y="14694"/>
                    <a:pt x="653885" y="25722"/>
                    <a:pt x="646142" y="31611"/>
                  </a:cubicBezTo>
                  <a:lnTo>
                    <a:pt x="337199" y="266550"/>
                  </a:lnTo>
                  <a:cubicBezTo>
                    <a:pt x="334055" y="268943"/>
                    <a:pt x="330301" y="270140"/>
                    <a:pt x="326546" y="270140"/>
                  </a:cubicBezTo>
                  <a:close/>
                </a:path>
              </a:pathLst>
            </a:custGeom>
            <a:grpFill/>
            <a:ln w="23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7" name="Tekstvak 6">
            <a:extLst>
              <a:ext uri="{FF2B5EF4-FFF2-40B4-BE49-F238E27FC236}">
                <a16:creationId xmlns:a16="http://schemas.microsoft.com/office/drawing/2014/main" id="{39E9F895-6BB1-4C6C-AD03-B3FE8566A955}"/>
              </a:ext>
            </a:extLst>
          </p:cNvPr>
          <p:cNvSpPr txBox="1"/>
          <p:nvPr/>
        </p:nvSpPr>
        <p:spPr>
          <a:xfrm>
            <a:off x="7997998" y="3089641"/>
            <a:ext cx="3545987" cy="30805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J</a:t>
            </a:r>
            <a:r>
              <a:rPr kumimoji="0" lang="qaa-Latn-001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ose.vereecken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@nbb.be</a:t>
            </a:r>
          </a:p>
        </p:txBody>
      </p:sp>
      <p:sp>
        <p:nvSpPr>
          <p:cNvPr id="24" name="Graphic 7">
            <a:extLst>
              <a:ext uri="{FF2B5EF4-FFF2-40B4-BE49-F238E27FC236}">
                <a16:creationId xmlns:a16="http://schemas.microsoft.com/office/drawing/2014/main" id="{7A1B0988-5C24-4F58-A830-E9D4E545CF1A}"/>
              </a:ext>
            </a:extLst>
          </p:cNvPr>
          <p:cNvSpPr/>
          <p:nvPr/>
        </p:nvSpPr>
        <p:spPr>
          <a:xfrm>
            <a:off x="7537859" y="3631220"/>
            <a:ext cx="327273" cy="327273"/>
          </a:xfrm>
          <a:custGeom>
            <a:avLst/>
            <a:gdLst>
              <a:gd name="connsiteX0" fmla="*/ 2438400 w 4876800"/>
              <a:gd name="connsiteY0" fmla="*/ 0 h 4876800"/>
              <a:gd name="connsiteX1" fmla="*/ 0 w 4876800"/>
              <a:gd name="connsiteY1" fmla="*/ 2438400 h 4876800"/>
              <a:gd name="connsiteX2" fmla="*/ 2438400 w 4876800"/>
              <a:gd name="connsiteY2" fmla="*/ 4876800 h 4876800"/>
              <a:gd name="connsiteX3" fmla="*/ 4876800 w 4876800"/>
              <a:gd name="connsiteY3" fmla="*/ 2438400 h 4876800"/>
              <a:gd name="connsiteX4" fmla="*/ 2438400 w 4876800"/>
              <a:gd name="connsiteY4" fmla="*/ 0 h 4876800"/>
              <a:gd name="connsiteX5" fmla="*/ 4141184 w 4876800"/>
              <a:gd name="connsiteY5" fmla="*/ 3755803 h 4876800"/>
              <a:gd name="connsiteX6" fmla="*/ 3632835 w 4876800"/>
              <a:gd name="connsiteY6" fmla="*/ 3375565 h 4876800"/>
              <a:gd name="connsiteX7" fmla="*/ 3729038 w 4876800"/>
              <a:gd name="connsiteY7" fmla="*/ 2438400 h 4876800"/>
              <a:gd name="connsiteX8" fmla="*/ 3632835 w 4876800"/>
              <a:gd name="connsiteY8" fmla="*/ 1501235 h 4876800"/>
              <a:gd name="connsiteX9" fmla="*/ 4141184 w 4876800"/>
              <a:gd name="connsiteY9" fmla="*/ 1120997 h 4876800"/>
              <a:gd name="connsiteX10" fmla="*/ 4591050 w 4876800"/>
              <a:gd name="connsiteY10" fmla="*/ 2438400 h 4876800"/>
              <a:gd name="connsiteX11" fmla="*/ 4141184 w 4876800"/>
              <a:gd name="connsiteY11" fmla="*/ 3755803 h 4876800"/>
              <a:gd name="connsiteX12" fmla="*/ 1433513 w 4876800"/>
              <a:gd name="connsiteY12" fmla="*/ 2438400 h 4876800"/>
              <a:gd name="connsiteX13" fmla="*/ 1508951 w 4876800"/>
              <a:gd name="connsiteY13" fmla="*/ 1629918 h 4876800"/>
              <a:gd name="connsiteX14" fmla="*/ 2295525 w 4876800"/>
              <a:gd name="connsiteY14" fmla="*/ 1810226 h 4876800"/>
              <a:gd name="connsiteX15" fmla="*/ 2295525 w 4876800"/>
              <a:gd name="connsiteY15" fmla="*/ 2438400 h 4876800"/>
              <a:gd name="connsiteX16" fmla="*/ 2295525 w 4876800"/>
              <a:gd name="connsiteY16" fmla="*/ 3066669 h 4876800"/>
              <a:gd name="connsiteX17" fmla="*/ 1508951 w 4876800"/>
              <a:gd name="connsiteY17" fmla="*/ 3246978 h 4876800"/>
              <a:gd name="connsiteX18" fmla="*/ 1433513 w 4876800"/>
              <a:gd name="connsiteY18" fmla="*/ 2438400 h 4876800"/>
              <a:gd name="connsiteX19" fmla="*/ 3443288 w 4876800"/>
              <a:gd name="connsiteY19" fmla="*/ 2438400 h 4876800"/>
              <a:gd name="connsiteX20" fmla="*/ 3367849 w 4876800"/>
              <a:gd name="connsiteY20" fmla="*/ 3246882 h 4876800"/>
              <a:gd name="connsiteX21" fmla="*/ 2581275 w 4876800"/>
              <a:gd name="connsiteY21" fmla="*/ 3066574 h 4876800"/>
              <a:gd name="connsiteX22" fmla="*/ 2581275 w 4876800"/>
              <a:gd name="connsiteY22" fmla="*/ 2438400 h 4876800"/>
              <a:gd name="connsiteX23" fmla="*/ 2581275 w 4876800"/>
              <a:gd name="connsiteY23" fmla="*/ 1810131 h 4876800"/>
              <a:gd name="connsiteX24" fmla="*/ 3367849 w 4876800"/>
              <a:gd name="connsiteY24" fmla="*/ 1629823 h 4876800"/>
              <a:gd name="connsiteX25" fmla="*/ 3443288 w 4876800"/>
              <a:gd name="connsiteY25" fmla="*/ 2438400 h 4876800"/>
              <a:gd name="connsiteX26" fmla="*/ 2581275 w 4876800"/>
              <a:gd name="connsiteY26" fmla="*/ 3352991 h 4876800"/>
              <a:gd name="connsiteX27" fmla="*/ 3300794 w 4876800"/>
              <a:gd name="connsiteY27" fmla="*/ 3528917 h 4876800"/>
              <a:gd name="connsiteX28" fmla="*/ 2581275 w 4876800"/>
              <a:gd name="connsiteY28" fmla="*/ 4567047 h 4876800"/>
              <a:gd name="connsiteX29" fmla="*/ 2581275 w 4876800"/>
              <a:gd name="connsiteY29" fmla="*/ 3352991 h 4876800"/>
              <a:gd name="connsiteX30" fmla="*/ 2581275 w 4876800"/>
              <a:gd name="connsiteY30" fmla="*/ 1523810 h 4876800"/>
              <a:gd name="connsiteX31" fmla="*/ 2581275 w 4876800"/>
              <a:gd name="connsiteY31" fmla="*/ 309753 h 4876800"/>
              <a:gd name="connsiteX32" fmla="*/ 3300794 w 4876800"/>
              <a:gd name="connsiteY32" fmla="*/ 1347788 h 4876800"/>
              <a:gd name="connsiteX33" fmla="*/ 2581275 w 4876800"/>
              <a:gd name="connsiteY33" fmla="*/ 1523810 h 4876800"/>
              <a:gd name="connsiteX34" fmla="*/ 3165443 w 4876800"/>
              <a:gd name="connsiteY34" fmla="*/ 411004 h 4876800"/>
              <a:gd name="connsiteX35" fmla="*/ 3951161 w 4876800"/>
              <a:gd name="connsiteY35" fmla="*/ 907066 h 4876800"/>
              <a:gd name="connsiteX36" fmla="*/ 3559016 w 4876800"/>
              <a:gd name="connsiteY36" fmla="*/ 1213485 h 4876800"/>
              <a:gd name="connsiteX37" fmla="*/ 3165443 w 4876800"/>
              <a:gd name="connsiteY37" fmla="*/ 411004 h 4876800"/>
              <a:gd name="connsiteX38" fmla="*/ 1317784 w 4876800"/>
              <a:gd name="connsiteY38" fmla="*/ 1213580 h 4876800"/>
              <a:gd name="connsiteX39" fmla="*/ 925640 w 4876800"/>
              <a:gd name="connsiteY39" fmla="*/ 907161 h 4876800"/>
              <a:gd name="connsiteX40" fmla="*/ 1711357 w 4876800"/>
              <a:gd name="connsiteY40" fmla="*/ 411099 h 4876800"/>
              <a:gd name="connsiteX41" fmla="*/ 1317784 w 4876800"/>
              <a:gd name="connsiteY41" fmla="*/ 1213580 h 4876800"/>
              <a:gd name="connsiteX42" fmla="*/ 2295525 w 4876800"/>
              <a:gd name="connsiteY42" fmla="*/ 309753 h 4876800"/>
              <a:gd name="connsiteX43" fmla="*/ 2295525 w 4876800"/>
              <a:gd name="connsiteY43" fmla="*/ 1523810 h 4876800"/>
              <a:gd name="connsiteX44" fmla="*/ 1576007 w 4876800"/>
              <a:gd name="connsiteY44" fmla="*/ 1347883 h 4876800"/>
              <a:gd name="connsiteX45" fmla="*/ 2295525 w 4876800"/>
              <a:gd name="connsiteY45" fmla="*/ 309753 h 4876800"/>
              <a:gd name="connsiteX46" fmla="*/ 2295525 w 4876800"/>
              <a:gd name="connsiteY46" fmla="*/ 3352991 h 4876800"/>
              <a:gd name="connsiteX47" fmla="*/ 2295525 w 4876800"/>
              <a:gd name="connsiteY47" fmla="*/ 4567047 h 4876800"/>
              <a:gd name="connsiteX48" fmla="*/ 1576007 w 4876800"/>
              <a:gd name="connsiteY48" fmla="*/ 3529013 h 4876800"/>
              <a:gd name="connsiteX49" fmla="*/ 2295525 w 4876800"/>
              <a:gd name="connsiteY49" fmla="*/ 3352991 h 4876800"/>
              <a:gd name="connsiteX50" fmla="*/ 1711357 w 4876800"/>
              <a:gd name="connsiteY50" fmla="*/ 4465797 h 4876800"/>
              <a:gd name="connsiteX51" fmla="*/ 925640 w 4876800"/>
              <a:gd name="connsiteY51" fmla="*/ 3969734 h 4876800"/>
              <a:gd name="connsiteX52" fmla="*/ 1317784 w 4876800"/>
              <a:gd name="connsiteY52" fmla="*/ 3663315 h 4876800"/>
              <a:gd name="connsiteX53" fmla="*/ 1711357 w 4876800"/>
              <a:gd name="connsiteY53" fmla="*/ 4465797 h 4876800"/>
              <a:gd name="connsiteX54" fmla="*/ 3559016 w 4876800"/>
              <a:gd name="connsiteY54" fmla="*/ 3663220 h 4876800"/>
              <a:gd name="connsiteX55" fmla="*/ 3951161 w 4876800"/>
              <a:gd name="connsiteY55" fmla="*/ 3969639 h 4876800"/>
              <a:gd name="connsiteX56" fmla="*/ 3165443 w 4876800"/>
              <a:gd name="connsiteY56" fmla="*/ 4465701 h 4876800"/>
              <a:gd name="connsiteX57" fmla="*/ 3559016 w 4876800"/>
              <a:gd name="connsiteY57" fmla="*/ 3663220 h 4876800"/>
              <a:gd name="connsiteX58" fmla="*/ 735616 w 4876800"/>
              <a:gd name="connsiteY58" fmla="*/ 1120902 h 4876800"/>
              <a:gd name="connsiteX59" fmla="*/ 1243870 w 4876800"/>
              <a:gd name="connsiteY59" fmla="*/ 1501140 h 4876800"/>
              <a:gd name="connsiteX60" fmla="*/ 1147667 w 4876800"/>
              <a:gd name="connsiteY60" fmla="*/ 2438400 h 4876800"/>
              <a:gd name="connsiteX61" fmla="*/ 1243870 w 4876800"/>
              <a:gd name="connsiteY61" fmla="*/ 3375565 h 4876800"/>
              <a:gd name="connsiteX62" fmla="*/ 735521 w 4876800"/>
              <a:gd name="connsiteY62" fmla="*/ 3755803 h 4876800"/>
              <a:gd name="connsiteX63" fmla="*/ 285750 w 4876800"/>
              <a:gd name="connsiteY63" fmla="*/ 2438400 h 4876800"/>
              <a:gd name="connsiteX64" fmla="*/ 735616 w 4876800"/>
              <a:gd name="connsiteY64" fmla="*/ 1120902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876800" h="4876800">
                <a:moveTo>
                  <a:pt x="2438400" y="0"/>
                </a:moveTo>
                <a:cubicBezTo>
                  <a:pt x="1090803" y="0"/>
                  <a:pt x="0" y="1090613"/>
                  <a:pt x="0" y="2438400"/>
                </a:cubicBezTo>
                <a:cubicBezTo>
                  <a:pt x="0" y="3785997"/>
                  <a:pt x="1090613" y="4876800"/>
                  <a:pt x="2438400" y="4876800"/>
                </a:cubicBezTo>
                <a:cubicBezTo>
                  <a:pt x="3785997" y="4876800"/>
                  <a:pt x="4876800" y="3786188"/>
                  <a:pt x="4876800" y="2438400"/>
                </a:cubicBezTo>
                <a:cubicBezTo>
                  <a:pt x="4876800" y="1090803"/>
                  <a:pt x="3786188" y="0"/>
                  <a:pt x="2438400" y="0"/>
                </a:cubicBezTo>
                <a:close/>
                <a:moveTo>
                  <a:pt x="4141184" y="3755803"/>
                </a:moveTo>
                <a:cubicBezTo>
                  <a:pt x="3988022" y="3606451"/>
                  <a:pt x="3816953" y="3479006"/>
                  <a:pt x="3632835" y="3375565"/>
                </a:cubicBezTo>
                <a:cubicBezTo>
                  <a:pt x="3695891" y="3082671"/>
                  <a:pt x="3729038" y="2765298"/>
                  <a:pt x="3729038" y="2438400"/>
                </a:cubicBezTo>
                <a:cubicBezTo>
                  <a:pt x="3729038" y="2111502"/>
                  <a:pt x="3695891" y="1794129"/>
                  <a:pt x="3632835" y="1501235"/>
                </a:cubicBezTo>
                <a:cubicBezTo>
                  <a:pt x="3816858" y="1397794"/>
                  <a:pt x="3988022" y="1270349"/>
                  <a:pt x="4141184" y="1120997"/>
                </a:cubicBezTo>
                <a:cubicBezTo>
                  <a:pt x="4432935" y="1496378"/>
                  <a:pt x="4591050" y="1955197"/>
                  <a:pt x="4591050" y="2438400"/>
                </a:cubicBezTo>
                <a:cubicBezTo>
                  <a:pt x="4591050" y="2921603"/>
                  <a:pt x="4432935" y="3380328"/>
                  <a:pt x="4141184" y="3755803"/>
                </a:cubicBezTo>
                <a:close/>
                <a:moveTo>
                  <a:pt x="1433513" y="2438400"/>
                </a:moveTo>
                <a:cubicBezTo>
                  <a:pt x="1433513" y="2156651"/>
                  <a:pt x="1459421" y="1883474"/>
                  <a:pt x="1508951" y="1629918"/>
                </a:cubicBezTo>
                <a:cubicBezTo>
                  <a:pt x="1757553" y="1732502"/>
                  <a:pt x="2023301" y="1794129"/>
                  <a:pt x="2295525" y="1810226"/>
                </a:cubicBezTo>
                <a:lnTo>
                  <a:pt x="2295525" y="2438400"/>
                </a:lnTo>
                <a:lnTo>
                  <a:pt x="2295525" y="3066669"/>
                </a:lnTo>
                <a:cubicBezTo>
                  <a:pt x="2023301" y="3082671"/>
                  <a:pt x="1757553" y="3144298"/>
                  <a:pt x="1508951" y="3246978"/>
                </a:cubicBezTo>
                <a:cubicBezTo>
                  <a:pt x="1459421" y="2993327"/>
                  <a:pt x="1433513" y="2720149"/>
                  <a:pt x="1433513" y="2438400"/>
                </a:cubicBezTo>
                <a:close/>
                <a:moveTo>
                  <a:pt x="3443288" y="2438400"/>
                </a:moveTo>
                <a:cubicBezTo>
                  <a:pt x="3443288" y="2720149"/>
                  <a:pt x="3417380" y="2993327"/>
                  <a:pt x="3367849" y="3246882"/>
                </a:cubicBezTo>
                <a:cubicBezTo>
                  <a:pt x="3119247" y="3144298"/>
                  <a:pt x="2853499" y="3082671"/>
                  <a:pt x="2581275" y="3066574"/>
                </a:cubicBezTo>
                <a:lnTo>
                  <a:pt x="2581275" y="2438400"/>
                </a:lnTo>
                <a:lnTo>
                  <a:pt x="2581275" y="1810131"/>
                </a:lnTo>
                <a:cubicBezTo>
                  <a:pt x="2853499" y="1794129"/>
                  <a:pt x="3119247" y="1732502"/>
                  <a:pt x="3367849" y="1629823"/>
                </a:cubicBezTo>
                <a:cubicBezTo>
                  <a:pt x="3417380" y="1883474"/>
                  <a:pt x="3443288" y="2156651"/>
                  <a:pt x="3443288" y="2438400"/>
                </a:cubicBezTo>
                <a:close/>
                <a:moveTo>
                  <a:pt x="2581275" y="3352991"/>
                </a:moveTo>
                <a:cubicBezTo>
                  <a:pt x="2831116" y="3369659"/>
                  <a:pt x="3074480" y="3429857"/>
                  <a:pt x="3300794" y="3528917"/>
                </a:cubicBezTo>
                <a:cubicBezTo>
                  <a:pt x="3192780" y="3910013"/>
                  <a:pt x="2956274" y="4441889"/>
                  <a:pt x="2581275" y="4567047"/>
                </a:cubicBezTo>
                <a:lnTo>
                  <a:pt x="2581275" y="3352991"/>
                </a:lnTo>
                <a:close/>
                <a:moveTo>
                  <a:pt x="2581275" y="1523810"/>
                </a:moveTo>
                <a:lnTo>
                  <a:pt x="2581275" y="309753"/>
                </a:lnTo>
                <a:cubicBezTo>
                  <a:pt x="2955893" y="434816"/>
                  <a:pt x="3192495" y="965740"/>
                  <a:pt x="3300794" y="1347788"/>
                </a:cubicBezTo>
                <a:cubicBezTo>
                  <a:pt x="3074480" y="1446943"/>
                  <a:pt x="2831116" y="1507141"/>
                  <a:pt x="2581275" y="1523810"/>
                </a:cubicBezTo>
                <a:close/>
                <a:moveTo>
                  <a:pt x="3165443" y="411004"/>
                </a:moveTo>
                <a:cubicBezTo>
                  <a:pt x="3457004" y="515398"/>
                  <a:pt x="3724561" y="683133"/>
                  <a:pt x="3951161" y="907066"/>
                </a:cubicBezTo>
                <a:cubicBezTo>
                  <a:pt x="3831908" y="1024795"/>
                  <a:pt x="3700177" y="1127379"/>
                  <a:pt x="3559016" y="1213485"/>
                </a:cubicBezTo>
                <a:cubicBezTo>
                  <a:pt x="3474149" y="932402"/>
                  <a:pt x="3346228" y="641128"/>
                  <a:pt x="3165443" y="411004"/>
                </a:cubicBezTo>
                <a:close/>
                <a:moveTo>
                  <a:pt x="1317784" y="1213580"/>
                </a:moveTo>
                <a:cubicBezTo>
                  <a:pt x="1176528" y="1127474"/>
                  <a:pt x="1044893" y="1024890"/>
                  <a:pt x="925640" y="907161"/>
                </a:cubicBezTo>
                <a:cubicBezTo>
                  <a:pt x="1152239" y="683228"/>
                  <a:pt x="1419797" y="515398"/>
                  <a:pt x="1711357" y="411099"/>
                </a:cubicBezTo>
                <a:cubicBezTo>
                  <a:pt x="1530668" y="641033"/>
                  <a:pt x="1402652" y="932212"/>
                  <a:pt x="1317784" y="1213580"/>
                </a:cubicBezTo>
                <a:close/>
                <a:moveTo>
                  <a:pt x="2295525" y="309753"/>
                </a:moveTo>
                <a:lnTo>
                  <a:pt x="2295525" y="1523810"/>
                </a:lnTo>
                <a:cubicBezTo>
                  <a:pt x="2045684" y="1507141"/>
                  <a:pt x="1802321" y="1446943"/>
                  <a:pt x="1576007" y="1347883"/>
                </a:cubicBezTo>
                <a:cubicBezTo>
                  <a:pt x="1684020" y="966788"/>
                  <a:pt x="1920526" y="434912"/>
                  <a:pt x="2295525" y="309753"/>
                </a:cubicBezTo>
                <a:close/>
                <a:moveTo>
                  <a:pt x="2295525" y="3352991"/>
                </a:moveTo>
                <a:lnTo>
                  <a:pt x="2295525" y="4567047"/>
                </a:lnTo>
                <a:cubicBezTo>
                  <a:pt x="1920907" y="4441984"/>
                  <a:pt x="1684306" y="3911060"/>
                  <a:pt x="1576007" y="3529013"/>
                </a:cubicBezTo>
                <a:cubicBezTo>
                  <a:pt x="1802321" y="3429857"/>
                  <a:pt x="2045684" y="3369659"/>
                  <a:pt x="2295525" y="3352991"/>
                </a:cubicBezTo>
                <a:close/>
                <a:moveTo>
                  <a:pt x="1711357" y="4465797"/>
                </a:moveTo>
                <a:cubicBezTo>
                  <a:pt x="1419797" y="4361498"/>
                  <a:pt x="1152239" y="4193667"/>
                  <a:pt x="925640" y="3969734"/>
                </a:cubicBezTo>
                <a:cubicBezTo>
                  <a:pt x="1044893" y="3852005"/>
                  <a:pt x="1176623" y="3749421"/>
                  <a:pt x="1317784" y="3663315"/>
                </a:cubicBezTo>
                <a:cubicBezTo>
                  <a:pt x="1402652" y="3944398"/>
                  <a:pt x="1530572" y="4235673"/>
                  <a:pt x="1711357" y="4465797"/>
                </a:cubicBezTo>
                <a:close/>
                <a:moveTo>
                  <a:pt x="3559016" y="3663220"/>
                </a:moveTo>
                <a:cubicBezTo>
                  <a:pt x="3700272" y="3749326"/>
                  <a:pt x="3832003" y="3851910"/>
                  <a:pt x="3951161" y="3969639"/>
                </a:cubicBezTo>
                <a:cubicBezTo>
                  <a:pt x="3724561" y="4193572"/>
                  <a:pt x="3457004" y="4361403"/>
                  <a:pt x="3165443" y="4465701"/>
                </a:cubicBezTo>
                <a:cubicBezTo>
                  <a:pt x="3346133" y="4235768"/>
                  <a:pt x="3474149" y="3944588"/>
                  <a:pt x="3559016" y="3663220"/>
                </a:cubicBezTo>
                <a:close/>
                <a:moveTo>
                  <a:pt x="735616" y="1120902"/>
                </a:moveTo>
                <a:cubicBezTo>
                  <a:pt x="888778" y="1270254"/>
                  <a:pt x="1059847" y="1397699"/>
                  <a:pt x="1243870" y="1501140"/>
                </a:cubicBezTo>
                <a:cubicBezTo>
                  <a:pt x="1180814" y="1794034"/>
                  <a:pt x="1147667" y="2111407"/>
                  <a:pt x="1147667" y="2438400"/>
                </a:cubicBezTo>
                <a:cubicBezTo>
                  <a:pt x="1147667" y="2765393"/>
                  <a:pt x="1180814" y="3082671"/>
                  <a:pt x="1243870" y="3375565"/>
                </a:cubicBezTo>
                <a:cubicBezTo>
                  <a:pt x="1059847" y="3479006"/>
                  <a:pt x="888683" y="3606451"/>
                  <a:pt x="735521" y="3755803"/>
                </a:cubicBezTo>
                <a:cubicBezTo>
                  <a:pt x="443865" y="3380328"/>
                  <a:pt x="285750" y="2921603"/>
                  <a:pt x="285750" y="2438400"/>
                </a:cubicBezTo>
                <a:cubicBezTo>
                  <a:pt x="285750" y="1955197"/>
                  <a:pt x="443865" y="1496378"/>
                  <a:pt x="735616" y="11209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32C1E73D-7E92-4C07-BE83-85D63FC0CEC3}"/>
              </a:ext>
            </a:extLst>
          </p:cNvPr>
          <p:cNvSpPr txBox="1"/>
          <p:nvPr/>
        </p:nvSpPr>
        <p:spPr>
          <a:xfrm>
            <a:off x="7995411" y="3631220"/>
            <a:ext cx="3534215" cy="3272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www.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nbb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.be</a:t>
            </a:r>
          </a:p>
        </p:txBody>
      </p:sp>
      <p:sp>
        <p:nvSpPr>
          <p:cNvPr id="26" name="Tijdelijke aanduiding voor tekst 2">
            <a:extLst>
              <a:ext uri="{FF2B5EF4-FFF2-40B4-BE49-F238E27FC236}">
                <a16:creationId xmlns:a16="http://schemas.microsoft.com/office/drawing/2014/main" id="{15C00187-0D15-4D2B-8806-5E134D9472A9}"/>
              </a:ext>
            </a:extLst>
          </p:cNvPr>
          <p:cNvSpPr txBox="1">
            <a:spLocks/>
          </p:cNvSpPr>
          <p:nvPr/>
        </p:nvSpPr>
        <p:spPr>
          <a:xfrm>
            <a:off x="648000" y="1797668"/>
            <a:ext cx="10895999" cy="41713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1813" indent="-25876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4863" indent="-2730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5pPr>
            <a:lvl6pPr marL="273050" indent="-2730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531813" indent="-25876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804863" indent="-2730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0" indent="-2730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60A2B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35" name="GRID" hidden="1">
            <a:extLst>
              <a:ext uri="{FF2B5EF4-FFF2-40B4-BE49-F238E27FC236}">
                <a16:creationId xmlns:a16="http://schemas.microsoft.com/office/drawing/2014/main" id="{B74B9BA2-C824-4342-86D5-961DB75BE073}"/>
              </a:ext>
            </a:extLst>
          </p:cNvPr>
          <p:cNvGrpSpPr/>
          <p:nvPr/>
        </p:nvGrpSpPr>
        <p:grpSpPr>
          <a:xfrm>
            <a:off x="-862" y="0"/>
            <a:ext cx="12192862" cy="6858000"/>
            <a:chOff x="-862" y="0"/>
            <a:chExt cx="12192862" cy="6858000"/>
          </a:xfrm>
          <a:solidFill>
            <a:schemeClr val="tx1">
              <a:alpha val="30000"/>
            </a:schemeClr>
          </a:solidFill>
        </p:grpSpPr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9D8E356F-E29F-422E-9A64-FA6E1A296DDA}"/>
                </a:ext>
              </a:extLst>
            </p:cNvPr>
            <p:cNvSpPr/>
            <p:nvPr userDrawn="1"/>
          </p:nvSpPr>
          <p:spPr>
            <a:xfrm>
              <a:off x="0" y="0"/>
              <a:ext cx="12192000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1C96FF84-30E0-4352-96CE-E9130D1C43CF}"/>
                </a:ext>
              </a:extLst>
            </p:cNvPr>
            <p:cNvSpPr/>
            <p:nvPr userDrawn="1"/>
          </p:nvSpPr>
          <p:spPr>
            <a:xfrm>
              <a:off x="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2C179C33-2AE5-48C3-8919-F1308EEB1758}"/>
                </a:ext>
              </a:extLst>
            </p:cNvPr>
            <p:cNvSpPr/>
            <p:nvPr userDrawn="1"/>
          </p:nvSpPr>
          <p:spPr>
            <a:xfrm>
              <a:off x="1154400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DE9CBA26-3062-4464-B36C-2ABA6FE31B2B}"/>
                </a:ext>
              </a:extLst>
            </p:cNvPr>
            <p:cNvSpPr/>
            <p:nvPr userDrawn="1"/>
          </p:nvSpPr>
          <p:spPr>
            <a:xfrm>
              <a:off x="0" y="1437668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id="{C2C041D8-0F84-47E9-88AC-F3BED8B39EDE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B7AD4505-1657-4982-8806-388335D22120}"/>
                </a:ext>
              </a:extLst>
            </p:cNvPr>
            <p:cNvSpPr/>
            <p:nvPr userDrawn="1"/>
          </p:nvSpPr>
          <p:spPr>
            <a:xfrm>
              <a:off x="0" y="5969636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26009B1F-86A3-498A-B30A-BC09E1298FBB}"/>
                </a:ext>
              </a:extLst>
            </p:cNvPr>
            <p:cNvSpPr/>
            <p:nvPr userDrawn="1"/>
          </p:nvSpPr>
          <p:spPr>
            <a:xfrm>
              <a:off x="11832000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4C28032C-CE1B-41F4-BED7-7C0FC77B7119}"/>
                </a:ext>
              </a:extLst>
            </p:cNvPr>
            <p:cNvSpPr/>
            <p:nvPr userDrawn="1"/>
          </p:nvSpPr>
          <p:spPr>
            <a:xfrm>
              <a:off x="-862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71654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build="p"/>
      <p:bldP spid="48" grpId="0"/>
      <p:bldP spid="7" grpId="0"/>
      <p:bldP spid="24" grpId="0" animBg="1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BLANGUAGEID" val="en-GB"/>
</p:tagLst>
</file>

<file path=ppt/theme/theme1.xml><?xml version="1.0" encoding="utf-8"?>
<a:theme xmlns:a="http://schemas.openxmlformats.org/drawingml/2006/main" name="Indelingen NBB - EN">
  <a:themeElements>
    <a:clrScheme name="Aangepast 1">
      <a:dk1>
        <a:sysClr val="windowText" lastClr="000000"/>
      </a:dk1>
      <a:lt1>
        <a:sysClr val="window" lastClr="FFFFFF"/>
      </a:lt1>
      <a:dk2>
        <a:srgbClr val="333333"/>
      </a:dk2>
      <a:lt2>
        <a:srgbClr val="E9E9E9"/>
      </a:lt2>
      <a:accent1>
        <a:srgbClr val="29497C"/>
      </a:accent1>
      <a:accent2>
        <a:srgbClr val="009FE0"/>
      </a:accent2>
      <a:accent3>
        <a:srgbClr val="BEC6C9"/>
      </a:accent3>
      <a:accent4>
        <a:srgbClr val="76A236"/>
      </a:accent4>
      <a:accent5>
        <a:srgbClr val="FBBE00"/>
      </a:accent5>
      <a:accent6>
        <a:srgbClr val="60A2B1"/>
      </a:accent6>
      <a:hlink>
        <a:srgbClr val="009FE0"/>
      </a:hlink>
      <a:folHlink>
        <a:srgbClr val="29497C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lIns="144000" tIns="144000" rIns="144000" bIns="144000" rtlCol="0" anchor="ctr"/>
      <a:lstStyle>
        <a:defPPr algn="ctr">
          <a:lnSpc>
            <a:spcPct val="90000"/>
          </a:lnSpc>
          <a:spcBef>
            <a:spcPts val="300"/>
          </a:spcBef>
          <a:spcAft>
            <a:spcPts val="300"/>
          </a:spcAft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accent6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spcBef>
            <a:spcPts val="600"/>
          </a:spcBef>
          <a:spcAft>
            <a:spcPts val="600"/>
          </a:spcAft>
          <a:defRPr sz="18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141</Words>
  <Application>Microsoft Office PowerPoint</Application>
  <PresentationFormat>Widescreen</PresentationFormat>
  <Paragraphs>43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Segoe UI</vt:lpstr>
      <vt:lpstr>Indelingen NBB - EN</vt:lpstr>
      <vt:lpstr>Manage Artefacts with FMR Workbench</vt:lpstr>
      <vt:lpstr>Introduction</vt:lpstr>
      <vt:lpstr>Demo FMR-Workbench</vt:lpstr>
      <vt:lpstr>Conclusion on FMR Workbench</vt:lpstr>
      <vt:lpstr>Thank you</vt:lpstr>
    </vt:vector>
  </TitlesOfParts>
  <Company>National Bank of Belgium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Hecke Frederik</dc:creator>
  <cp:lastModifiedBy>Frederik</cp:lastModifiedBy>
  <cp:revision>2</cp:revision>
  <dcterms:created xsi:type="dcterms:W3CDTF">2024-09-18T11:08:47Z</dcterms:created>
  <dcterms:modified xsi:type="dcterms:W3CDTF">2024-09-20T09:52:34Z</dcterms:modified>
</cp:coreProperties>
</file>