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79" r:id="rId3"/>
    <p:sldId id="272" r:id="rId4"/>
    <p:sldId id="271" r:id="rId5"/>
    <p:sldId id="277" r:id="rId6"/>
    <p:sldId id="278" r:id="rId7"/>
    <p:sldId id="281" r:id="rId8"/>
    <p:sldId id="276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ECFF"/>
    <a:srgbClr val="00A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F4685E-2E12-4374-85C1-BE74EF255AA1}" v="41" dt="2024-10-04T12:33:08.0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2" d="100"/>
          <a:sy n="122" d="100"/>
        </p:scale>
        <p:origin x="150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RACLOUGH David, SDD/SDPS" userId="d8a18fdc-ec4b-4d46-ad85-50e288aeebc8" providerId="ADAL" clId="{A4F4685E-2E12-4374-85C1-BE74EF255AA1}"/>
    <pc:docChg chg="undo custSel addSld delSld modSld sldOrd">
      <pc:chgData name="BARRACLOUGH David, SDD/SDPS" userId="d8a18fdc-ec4b-4d46-ad85-50e288aeebc8" providerId="ADAL" clId="{A4F4685E-2E12-4374-85C1-BE74EF255AA1}" dt="2024-10-04T12:35:36.572" v="2517" actId="20577"/>
      <pc:docMkLst>
        <pc:docMk/>
      </pc:docMkLst>
      <pc:sldChg chg="modSp mod">
        <pc:chgData name="BARRACLOUGH David, SDD/SDPS" userId="d8a18fdc-ec4b-4d46-ad85-50e288aeebc8" providerId="ADAL" clId="{A4F4685E-2E12-4374-85C1-BE74EF255AA1}" dt="2024-10-04T12:14:51.888" v="2062" actId="20577"/>
        <pc:sldMkLst>
          <pc:docMk/>
          <pc:sldMk cId="2312979588" sldId="271"/>
        </pc:sldMkLst>
        <pc:spChg chg="mod">
          <ac:chgData name="BARRACLOUGH David, SDD/SDPS" userId="d8a18fdc-ec4b-4d46-ad85-50e288aeebc8" providerId="ADAL" clId="{A4F4685E-2E12-4374-85C1-BE74EF255AA1}" dt="2024-10-04T11:17:31.441" v="1271" actId="6549"/>
          <ac:spMkLst>
            <pc:docMk/>
            <pc:sldMk cId="2312979588" sldId="271"/>
            <ac:spMk id="2" creationId="{1AA1B7CE-53E9-91E2-0782-060716D2215D}"/>
          </ac:spMkLst>
        </pc:spChg>
        <pc:spChg chg="mod">
          <ac:chgData name="BARRACLOUGH David, SDD/SDPS" userId="d8a18fdc-ec4b-4d46-ad85-50e288aeebc8" providerId="ADAL" clId="{A4F4685E-2E12-4374-85C1-BE74EF255AA1}" dt="2024-10-04T12:14:51.888" v="2062" actId="20577"/>
          <ac:spMkLst>
            <pc:docMk/>
            <pc:sldMk cId="2312979588" sldId="271"/>
            <ac:spMk id="3" creationId="{F5AF53D2-FADE-2A53-E805-1FC376B0B79E}"/>
          </ac:spMkLst>
        </pc:spChg>
      </pc:sldChg>
      <pc:sldChg chg="modSp mod">
        <pc:chgData name="BARRACLOUGH David, SDD/SDPS" userId="d8a18fdc-ec4b-4d46-ad85-50e288aeebc8" providerId="ADAL" clId="{A4F4685E-2E12-4374-85C1-BE74EF255AA1}" dt="2024-10-04T11:15:31.052" v="1156" actId="20577"/>
        <pc:sldMkLst>
          <pc:docMk/>
          <pc:sldMk cId="2613415753" sldId="272"/>
        </pc:sldMkLst>
        <pc:spChg chg="mod">
          <ac:chgData name="BARRACLOUGH David, SDD/SDPS" userId="d8a18fdc-ec4b-4d46-ad85-50e288aeebc8" providerId="ADAL" clId="{A4F4685E-2E12-4374-85C1-BE74EF255AA1}" dt="2024-10-04T11:15:31.052" v="1156" actId="20577"/>
          <ac:spMkLst>
            <pc:docMk/>
            <pc:sldMk cId="2613415753" sldId="272"/>
            <ac:spMk id="3" creationId="{46C79C44-C775-AA43-3373-7394F701F308}"/>
          </ac:spMkLst>
        </pc:spChg>
      </pc:sldChg>
      <pc:sldChg chg="del">
        <pc:chgData name="BARRACLOUGH David, SDD/SDPS" userId="d8a18fdc-ec4b-4d46-ad85-50e288aeebc8" providerId="ADAL" clId="{A4F4685E-2E12-4374-85C1-BE74EF255AA1}" dt="2024-10-04T12:10:30.902" v="1937" actId="47"/>
        <pc:sldMkLst>
          <pc:docMk/>
          <pc:sldMk cId="1456490995" sldId="273"/>
        </pc:sldMkLst>
      </pc:sldChg>
      <pc:sldChg chg="del">
        <pc:chgData name="BARRACLOUGH David, SDD/SDPS" userId="d8a18fdc-ec4b-4d46-ad85-50e288aeebc8" providerId="ADAL" clId="{A4F4685E-2E12-4374-85C1-BE74EF255AA1}" dt="2024-10-04T12:10:30.902" v="1937" actId="47"/>
        <pc:sldMkLst>
          <pc:docMk/>
          <pc:sldMk cId="3064883990" sldId="274"/>
        </pc:sldMkLst>
      </pc:sldChg>
      <pc:sldChg chg="del">
        <pc:chgData name="BARRACLOUGH David, SDD/SDPS" userId="d8a18fdc-ec4b-4d46-ad85-50e288aeebc8" providerId="ADAL" clId="{A4F4685E-2E12-4374-85C1-BE74EF255AA1}" dt="2024-10-04T12:10:30.902" v="1937" actId="47"/>
        <pc:sldMkLst>
          <pc:docMk/>
          <pc:sldMk cId="301958504" sldId="275"/>
        </pc:sldMkLst>
      </pc:sldChg>
      <pc:sldChg chg="addSp delSp modSp mod">
        <pc:chgData name="BARRACLOUGH David, SDD/SDPS" userId="d8a18fdc-ec4b-4d46-ad85-50e288aeebc8" providerId="ADAL" clId="{A4F4685E-2E12-4374-85C1-BE74EF255AA1}" dt="2024-10-04T12:10:16.926" v="1936" actId="14100"/>
        <pc:sldMkLst>
          <pc:docMk/>
          <pc:sldMk cId="3447734897" sldId="276"/>
        </pc:sldMkLst>
        <pc:spChg chg="mod">
          <ac:chgData name="BARRACLOUGH David, SDD/SDPS" userId="d8a18fdc-ec4b-4d46-ad85-50e288aeebc8" providerId="ADAL" clId="{A4F4685E-2E12-4374-85C1-BE74EF255AA1}" dt="2024-10-04T12:07:33.158" v="1895" actId="20577"/>
          <ac:spMkLst>
            <pc:docMk/>
            <pc:sldMk cId="3447734897" sldId="276"/>
            <ac:spMk id="2" creationId="{CE445350-1A48-C564-A177-40BD9FF4A748}"/>
          </ac:spMkLst>
        </pc:spChg>
        <pc:spChg chg="add del">
          <ac:chgData name="BARRACLOUGH David, SDD/SDPS" userId="d8a18fdc-ec4b-4d46-ad85-50e288aeebc8" providerId="ADAL" clId="{A4F4685E-2E12-4374-85C1-BE74EF255AA1}" dt="2024-10-04T12:09:47.909" v="1925" actId="22"/>
          <ac:spMkLst>
            <pc:docMk/>
            <pc:sldMk cId="3447734897" sldId="276"/>
            <ac:spMk id="3" creationId="{8E89B7A8-9930-3673-E6FA-F2E172485CBF}"/>
          </ac:spMkLst>
        </pc:spChg>
        <pc:spChg chg="mod">
          <ac:chgData name="BARRACLOUGH David, SDD/SDPS" userId="d8a18fdc-ec4b-4d46-ad85-50e288aeebc8" providerId="ADAL" clId="{A4F4685E-2E12-4374-85C1-BE74EF255AA1}" dt="2024-10-04T12:07:42.988" v="1919" actId="20577"/>
          <ac:spMkLst>
            <pc:docMk/>
            <pc:sldMk cId="3447734897" sldId="276"/>
            <ac:spMk id="4" creationId="{B2BA6575-8025-CCC6-CB1C-54899C5253A6}"/>
          </ac:spMkLst>
        </pc:spChg>
        <pc:picChg chg="add del mod ord">
          <ac:chgData name="BARRACLOUGH David, SDD/SDPS" userId="d8a18fdc-ec4b-4d46-ad85-50e288aeebc8" providerId="ADAL" clId="{A4F4685E-2E12-4374-85C1-BE74EF255AA1}" dt="2024-10-04T12:08:57.889" v="1921" actId="22"/>
          <ac:picMkLst>
            <pc:docMk/>
            <pc:sldMk cId="3447734897" sldId="276"/>
            <ac:picMk id="6" creationId="{CA760C4F-57D2-6A52-47F7-7C00418E899B}"/>
          </ac:picMkLst>
        </pc:picChg>
        <pc:picChg chg="add del mod ord">
          <ac:chgData name="BARRACLOUGH David, SDD/SDPS" userId="d8a18fdc-ec4b-4d46-ad85-50e288aeebc8" providerId="ADAL" clId="{A4F4685E-2E12-4374-85C1-BE74EF255AA1}" dt="2024-10-04T12:09:47.909" v="1925" actId="22"/>
          <ac:picMkLst>
            <pc:docMk/>
            <pc:sldMk cId="3447734897" sldId="276"/>
            <ac:picMk id="8" creationId="{F8130646-6CA5-A73C-6220-47881FB642A2}"/>
          </ac:picMkLst>
        </pc:picChg>
        <pc:picChg chg="add mod">
          <ac:chgData name="BARRACLOUGH David, SDD/SDPS" userId="d8a18fdc-ec4b-4d46-ad85-50e288aeebc8" providerId="ADAL" clId="{A4F4685E-2E12-4374-85C1-BE74EF255AA1}" dt="2024-10-04T12:10:16.926" v="1936" actId="14100"/>
          <ac:picMkLst>
            <pc:docMk/>
            <pc:sldMk cId="3447734897" sldId="276"/>
            <ac:picMk id="10" creationId="{EF2ABB9B-6289-1D73-BD8F-7B3A9AB295D9}"/>
          </ac:picMkLst>
        </pc:picChg>
      </pc:sldChg>
      <pc:sldChg chg="addSp delSp modSp mod">
        <pc:chgData name="BARRACLOUGH David, SDD/SDPS" userId="d8a18fdc-ec4b-4d46-ad85-50e288aeebc8" providerId="ADAL" clId="{A4F4685E-2E12-4374-85C1-BE74EF255AA1}" dt="2024-10-04T12:33:08.048" v="2332" actId="1076"/>
        <pc:sldMkLst>
          <pc:docMk/>
          <pc:sldMk cId="1090189176" sldId="277"/>
        </pc:sldMkLst>
        <pc:spChg chg="mod">
          <ac:chgData name="BARRACLOUGH David, SDD/SDPS" userId="d8a18fdc-ec4b-4d46-ad85-50e288aeebc8" providerId="ADAL" clId="{A4F4685E-2E12-4374-85C1-BE74EF255AA1}" dt="2024-10-04T11:17:39.280" v="1282" actId="20577"/>
          <ac:spMkLst>
            <pc:docMk/>
            <pc:sldMk cId="1090189176" sldId="277"/>
            <ac:spMk id="2" creationId="{1AA1B7CE-53E9-91E2-0782-060716D2215D}"/>
          </ac:spMkLst>
        </pc:spChg>
        <pc:spChg chg="mod">
          <ac:chgData name="BARRACLOUGH David, SDD/SDPS" userId="d8a18fdc-ec4b-4d46-ad85-50e288aeebc8" providerId="ADAL" clId="{A4F4685E-2E12-4374-85C1-BE74EF255AA1}" dt="2024-10-04T12:32:58.307" v="2331" actId="20577"/>
          <ac:spMkLst>
            <pc:docMk/>
            <pc:sldMk cId="1090189176" sldId="277"/>
            <ac:spMk id="3" creationId="{F5AF53D2-FADE-2A53-E805-1FC376B0B79E}"/>
          </ac:spMkLst>
        </pc:spChg>
        <pc:spChg chg="add">
          <ac:chgData name="BARRACLOUGH David, SDD/SDPS" userId="d8a18fdc-ec4b-4d46-ad85-50e288aeebc8" providerId="ADAL" clId="{A4F4685E-2E12-4374-85C1-BE74EF255AA1}" dt="2024-10-04T08:29:53.452" v="94"/>
          <ac:spMkLst>
            <pc:docMk/>
            <pc:sldMk cId="1090189176" sldId="277"/>
            <ac:spMk id="4" creationId="{4041D031-8D97-4A2F-6ABC-B6998F4885C2}"/>
          </ac:spMkLst>
        </pc:spChg>
        <pc:picChg chg="add del mod">
          <ac:chgData name="BARRACLOUGH David, SDD/SDPS" userId="d8a18fdc-ec4b-4d46-ad85-50e288aeebc8" providerId="ADAL" clId="{A4F4685E-2E12-4374-85C1-BE74EF255AA1}" dt="2024-10-04T12:18:04.258" v="2143" actId="478"/>
          <ac:picMkLst>
            <pc:docMk/>
            <pc:sldMk cId="1090189176" sldId="277"/>
            <ac:picMk id="6" creationId="{3290AFF7-F3AA-3F84-151B-2275BE09CB30}"/>
          </ac:picMkLst>
        </pc:picChg>
        <pc:picChg chg="add mod">
          <ac:chgData name="BARRACLOUGH David, SDD/SDPS" userId="d8a18fdc-ec4b-4d46-ad85-50e288aeebc8" providerId="ADAL" clId="{A4F4685E-2E12-4374-85C1-BE74EF255AA1}" dt="2024-10-04T12:33:08.048" v="2332" actId="1076"/>
          <ac:picMkLst>
            <pc:docMk/>
            <pc:sldMk cId="1090189176" sldId="277"/>
            <ac:picMk id="2051" creationId="{3FCD5E75-54DA-8708-6D24-5AEE325339FF}"/>
          </ac:picMkLst>
        </pc:picChg>
      </pc:sldChg>
      <pc:sldChg chg="modSp add mod">
        <pc:chgData name="BARRACLOUGH David, SDD/SDPS" userId="d8a18fdc-ec4b-4d46-ad85-50e288aeebc8" providerId="ADAL" clId="{A4F4685E-2E12-4374-85C1-BE74EF255AA1}" dt="2024-10-04T12:35:36.572" v="2517" actId="20577"/>
        <pc:sldMkLst>
          <pc:docMk/>
          <pc:sldMk cId="3086804687" sldId="278"/>
        </pc:sldMkLst>
        <pc:spChg chg="mod">
          <ac:chgData name="BARRACLOUGH David, SDD/SDPS" userId="d8a18fdc-ec4b-4d46-ad85-50e288aeebc8" providerId="ADAL" clId="{A4F4685E-2E12-4374-85C1-BE74EF255AA1}" dt="2024-10-04T08:29:10.343" v="90" actId="20577"/>
          <ac:spMkLst>
            <pc:docMk/>
            <pc:sldMk cId="3086804687" sldId="278"/>
            <ac:spMk id="2" creationId="{1AA1B7CE-53E9-91E2-0782-060716D2215D}"/>
          </ac:spMkLst>
        </pc:spChg>
        <pc:spChg chg="mod">
          <ac:chgData name="BARRACLOUGH David, SDD/SDPS" userId="d8a18fdc-ec4b-4d46-ad85-50e288aeebc8" providerId="ADAL" clId="{A4F4685E-2E12-4374-85C1-BE74EF255AA1}" dt="2024-10-04T12:35:36.572" v="2517" actId="20577"/>
          <ac:spMkLst>
            <pc:docMk/>
            <pc:sldMk cId="3086804687" sldId="278"/>
            <ac:spMk id="3" creationId="{F5AF53D2-FADE-2A53-E805-1FC376B0B79E}"/>
          </ac:spMkLst>
        </pc:spChg>
      </pc:sldChg>
      <pc:sldChg chg="modSp add mod ord">
        <pc:chgData name="BARRACLOUGH David, SDD/SDPS" userId="d8a18fdc-ec4b-4d46-ad85-50e288aeebc8" providerId="ADAL" clId="{A4F4685E-2E12-4374-85C1-BE74EF255AA1}" dt="2024-10-04T12:11:42.977" v="1979" actId="20577"/>
        <pc:sldMkLst>
          <pc:docMk/>
          <pc:sldMk cId="1694672780" sldId="279"/>
        </pc:sldMkLst>
        <pc:spChg chg="mod">
          <ac:chgData name="BARRACLOUGH David, SDD/SDPS" userId="d8a18fdc-ec4b-4d46-ad85-50e288aeebc8" providerId="ADAL" clId="{A4F4685E-2E12-4374-85C1-BE74EF255AA1}" dt="2024-10-04T08:42:06.080" v="240" actId="20577"/>
          <ac:spMkLst>
            <pc:docMk/>
            <pc:sldMk cId="1694672780" sldId="279"/>
            <ac:spMk id="2" creationId="{1AA1B7CE-53E9-91E2-0782-060716D2215D}"/>
          </ac:spMkLst>
        </pc:spChg>
        <pc:spChg chg="mod">
          <ac:chgData name="BARRACLOUGH David, SDD/SDPS" userId="d8a18fdc-ec4b-4d46-ad85-50e288aeebc8" providerId="ADAL" clId="{A4F4685E-2E12-4374-85C1-BE74EF255AA1}" dt="2024-10-04T12:11:42.977" v="1979" actId="20577"/>
          <ac:spMkLst>
            <pc:docMk/>
            <pc:sldMk cId="1694672780" sldId="279"/>
            <ac:spMk id="3" creationId="{F5AF53D2-FADE-2A53-E805-1FC376B0B79E}"/>
          </ac:spMkLst>
        </pc:spChg>
      </pc:sldChg>
      <pc:sldChg chg="add del">
        <pc:chgData name="BARRACLOUGH David, SDD/SDPS" userId="d8a18fdc-ec4b-4d46-ad85-50e288aeebc8" providerId="ADAL" clId="{A4F4685E-2E12-4374-85C1-BE74EF255AA1}" dt="2024-10-04T12:07:15.718" v="1883" actId="47"/>
        <pc:sldMkLst>
          <pc:docMk/>
          <pc:sldMk cId="2665978520" sldId="280"/>
        </pc:sldMkLst>
      </pc:sldChg>
      <pc:sldChg chg="addSp delSp modSp add mod">
        <pc:chgData name="BARRACLOUGH David, SDD/SDPS" userId="d8a18fdc-ec4b-4d46-ad85-50e288aeebc8" providerId="ADAL" clId="{A4F4685E-2E12-4374-85C1-BE74EF255AA1}" dt="2024-10-04T12:31:42.451" v="2226" actId="1076"/>
        <pc:sldMkLst>
          <pc:docMk/>
          <pc:sldMk cId="3645457316" sldId="281"/>
        </pc:sldMkLst>
        <pc:spChg chg="add del mod">
          <ac:chgData name="BARRACLOUGH David, SDD/SDPS" userId="d8a18fdc-ec4b-4d46-ad85-50e288aeebc8" providerId="ADAL" clId="{A4F4685E-2E12-4374-85C1-BE74EF255AA1}" dt="2024-10-04T11:48:24.117" v="1667"/>
          <ac:spMkLst>
            <pc:docMk/>
            <pc:sldMk cId="3645457316" sldId="281"/>
            <ac:spMk id="3" creationId="{F5AF53D2-FADE-2A53-E805-1FC376B0B79E}"/>
          </ac:spMkLst>
        </pc:spChg>
        <pc:spChg chg="add del mod">
          <ac:chgData name="BARRACLOUGH David, SDD/SDPS" userId="d8a18fdc-ec4b-4d46-ad85-50e288aeebc8" providerId="ADAL" clId="{A4F4685E-2E12-4374-85C1-BE74EF255AA1}" dt="2024-10-04T12:02:32.497" v="1774"/>
          <ac:spMkLst>
            <pc:docMk/>
            <pc:sldMk cId="3645457316" sldId="281"/>
            <ac:spMk id="8" creationId="{33514A8D-1B76-C35D-1593-8A7BBF05F1C7}"/>
          </ac:spMkLst>
        </pc:spChg>
        <pc:spChg chg="add mod">
          <ac:chgData name="BARRACLOUGH David, SDD/SDPS" userId="d8a18fdc-ec4b-4d46-ad85-50e288aeebc8" providerId="ADAL" clId="{A4F4685E-2E12-4374-85C1-BE74EF255AA1}" dt="2024-10-04T12:31:42.451" v="2226" actId="1076"/>
          <ac:spMkLst>
            <pc:docMk/>
            <pc:sldMk cId="3645457316" sldId="281"/>
            <ac:spMk id="10" creationId="{EBF01046-54CD-0089-4F24-BE42FABB4B59}"/>
          </ac:spMkLst>
        </pc:spChg>
        <pc:spChg chg="add mod">
          <ac:chgData name="BARRACLOUGH David, SDD/SDPS" userId="d8a18fdc-ec4b-4d46-ad85-50e288aeebc8" providerId="ADAL" clId="{A4F4685E-2E12-4374-85C1-BE74EF255AA1}" dt="2024-10-04T12:04:29.665" v="1834" actId="208"/>
          <ac:spMkLst>
            <pc:docMk/>
            <pc:sldMk cId="3645457316" sldId="281"/>
            <ac:spMk id="17" creationId="{3A03DDC2-F5B2-D373-5E9C-E441098929CF}"/>
          </ac:spMkLst>
        </pc:spChg>
        <pc:spChg chg="add mod">
          <ac:chgData name="BARRACLOUGH David, SDD/SDPS" userId="d8a18fdc-ec4b-4d46-ad85-50e288aeebc8" providerId="ADAL" clId="{A4F4685E-2E12-4374-85C1-BE74EF255AA1}" dt="2024-10-04T12:26:20.358" v="2201" actId="1076"/>
          <ac:spMkLst>
            <pc:docMk/>
            <pc:sldMk cId="3645457316" sldId="281"/>
            <ac:spMk id="20" creationId="{AF4CD0AA-2360-E1B2-B7C4-3FEAE769A696}"/>
          </ac:spMkLst>
        </pc:spChg>
        <pc:spChg chg="add mod">
          <ac:chgData name="BARRACLOUGH David, SDD/SDPS" userId="d8a18fdc-ec4b-4d46-ad85-50e288aeebc8" providerId="ADAL" clId="{A4F4685E-2E12-4374-85C1-BE74EF255AA1}" dt="2024-10-04T12:06:01.032" v="1865" actId="14100"/>
          <ac:spMkLst>
            <pc:docMk/>
            <pc:sldMk cId="3645457316" sldId="281"/>
            <ac:spMk id="21" creationId="{4F62593C-34CF-1E82-8550-2AC5BAD21E07}"/>
          </ac:spMkLst>
        </pc:spChg>
        <pc:spChg chg="add mod">
          <ac:chgData name="BARRACLOUGH David, SDD/SDPS" userId="d8a18fdc-ec4b-4d46-ad85-50e288aeebc8" providerId="ADAL" clId="{A4F4685E-2E12-4374-85C1-BE74EF255AA1}" dt="2024-10-04T12:06:13.531" v="1875" actId="20577"/>
          <ac:spMkLst>
            <pc:docMk/>
            <pc:sldMk cId="3645457316" sldId="281"/>
            <ac:spMk id="22" creationId="{0F6D16DD-1E96-E60B-BD4B-5B31734C7A25}"/>
          </ac:spMkLst>
        </pc:spChg>
        <pc:graphicFrameChg chg="add mod modGraphic">
          <ac:chgData name="BARRACLOUGH David, SDD/SDPS" userId="d8a18fdc-ec4b-4d46-ad85-50e288aeebc8" providerId="ADAL" clId="{A4F4685E-2E12-4374-85C1-BE74EF255AA1}" dt="2024-10-04T11:47:32.500" v="1657"/>
          <ac:graphicFrameMkLst>
            <pc:docMk/>
            <pc:sldMk cId="3645457316" sldId="281"/>
            <ac:graphicFrameMk id="4" creationId="{03866BEC-0A2E-4467-7E36-538ED421C11E}"/>
          </ac:graphicFrameMkLst>
        </pc:graphicFrameChg>
        <pc:picChg chg="add mod">
          <ac:chgData name="BARRACLOUGH David, SDD/SDPS" userId="d8a18fdc-ec4b-4d46-ad85-50e288aeebc8" providerId="ADAL" clId="{A4F4685E-2E12-4374-85C1-BE74EF255AA1}" dt="2024-10-04T11:48:02.282" v="1665"/>
          <ac:picMkLst>
            <pc:docMk/>
            <pc:sldMk cId="3645457316" sldId="281"/>
            <ac:picMk id="5" creationId="{E30914BD-C0B1-5233-FA8B-A01930501BD1}"/>
          </ac:picMkLst>
        </pc:picChg>
        <pc:picChg chg="add del mod">
          <ac:chgData name="BARRACLOUGH David, SDD/SDPS" userId="d8a18fdc-ec4b-4d46-ad85-50e288aeebc8" providerId="ADAL" clId="{A4F4685E-2E12-4374-85C1-BE74EF255AA1}" dt="2024-10-04T12:02:16.231" v="1773" actId="478"/>
          <ac:picMkLst>
            <pc:docMk/>
            <pc:sldMk cId="3645457316" sldId="281"/>
            <ac:picMk id="6" creationId="{7B5A58AD-43FB-C81E-A806-FFF923C492D3}"/>
          </ac:picMkLst>
        </pc:picChg>
        <pc:picChg chg="add mod">
          <ac:chgData name="BARRACLOUGH David, SDD/SDPS" userId="d8a18fdc-ec4b-4d46-ad85-50e288aeebc8" providerId="ADAL" clId="{A4F4685E-2E12-4374-85C1-BE74EF255AA1}" dt="2024-10-04T12:02:32.497" v="1774"/>
          <ac:picMkLst>
            <pc:docMk/>
            <pc:sldMk cId="3645457316" sldId="281"/>
            <ac:picMk id="9" creationId="{B7F237B7-015F-5341-F583-607704E3C339}"/>
          </ac:picMkLst>
        </pc:picChg>
        <pc:cxnChg chg="add mod">
          <ac:chgData name="BARRACLOUGH David, SDD/SDPS" userId="d8a18fdc-ec4b-4d46-ad85-50e288aeebc8" providerId="ADAL" clId="{A4F4685E-2E12-4374-85C1-BE74EF255AA1}" dt="2024-10-04T12:26:45.563" v="2208" actId="14100"/>
          <ac:cxnSpMkLst>
            <pc:docMk/>
            <pc:sldMk cId="3645457316" sldId="281"/>
            <ac:cxnSpMk id="12" creationId="{2091D35C-BCAF-602A-A43E-10CDA2C48D17}"/>
          </ac:cxnSpMkLst>
        </pc:cxnChg>
        <pc:cxnChg chg="add mod">
          <ac:chgData name="BARRACLOUGH David, SDD/SDPS" userId="d8a18fdc-ec4b-4d46-ad85-50e288aeebc8" providerId="ADAL" clId="{A4F4685E-2E12-4374-85C1-BE74EF255AA1}" dt="2024-10-04T12:26:42.814" v="2207" actId="14100"/>
          <ac:cxnSpMkLst>
            <pc:docMk/>
            <pc:sldMk cId="3645457316" sldId="281"/>
            <ac:cxnSpMk id="13" creationId="{2D8BD5AF-405C-1D7A-C6C1-939CC4DDC6DA}"/>
          </ac:cxnSpMkLst>
        </pc:cxnChg>
        <pc:cxnChg chg="add mod">
          <ac:chgData name="BARRACLOUGH David, SDD/SDPS" userId="d8a18fdc-ec4b-4d46-ad85-50e288aeebc8" providerId="ADAL" clId="{A4F4685E-2E12-4374-85C1-BE74EF255AA1}" dt="2024-10-04T12:31:39.992" v="2225" actId="14100"/>
          <ac:cxnSpMkLst>
            <pc:docMk/>
            <pc:sldMk cId="3645457316" sldId="281"/>
            <ac:cxnSpMk id="14" creationId="{554665F3-3D51-E75C-5836-307DE9D56CA2}"/>
          </ac:cxnSpMkLst>
        </pc:cxnChg>
        <pc:cxnChg chg="add mod">
          <ac:chgData name="BARRACLOUGH David, SDD/SDPS" userId="d8a18fdc-ec4b-4d46-ad85-50e288aeebc8" providerId="ADAL" clId="{A4F4685E-2E12-4374-85C1-BE74EF255AA1}" dt="2024-10-04T12:27:00.717" v="2224" actId="14100"/>
          <ac:cxnSpMkLst>
            <pc:docMk/>
            <pc:sldMk cId="3645457316" sldId="281"/>
            <ac:cxnSpMk id="18" creationId="{6B6F13F1-C558-7DF2-F6F5-0407D4DDF469}"/>
          </ac:cxnSpMkLst>
        </pc:cxnChg>
        <pc:cxnChg chg="add mod">
          <ac:chgData name="BARRACLOUGH David, SDD/SDPS" userId="d8a18fdc-ec4b-4d46-ad85-50e288aeebc8" providerId="ADAL" clId="{A4F4685E-2E12-4374-85C1-BE74EF255AA1}" dt="2024-10-04T12:06:37.691" v="1880" actId="13822"/>
          <ac:cxnSpMkLst>
            <pc:docMk/>
            <pc:sldMk cId="3645457316" sldId="281"/>
            <ac:cxnSpMk id="23" creationId="{7ACDD715-5D3C-7585-6331-7270DBA71FD3}"/>
          </ac:cxnSpMkLst>
        </pc:cxnChg>
      </pc:sldChg>
      <pc:sldChg chg="add del">
        <pc:chgData name="BARRACLOUGH David, SDD/SDPS" userId="d8a18fdc-ec4b-4d46-ad85-50e288aeebc8" providerId="ADAL" clId="{A4F4685E-2E12-4374-85C1-BE74EF255AA1}" dt="2024-10-04T12:07:13.677" v="1882" actId="47"/>
        <pc:sldMkLst>
          <pc:docMk/>
          <pc:sldMk cId="190547853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5E459-00D6-4537-84AB-80EA8C5AB12A}" type="datetimeFigureOut">
              <a:rPr lang="es-MX" smtClean="0"/>
              <a:t>04/10/2024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847CF-FC41-453B-B101-47EB4C7FD03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96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0070C0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080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002" y="5256213"/>
            <a:ext cx="1875995" cy="6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34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96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solidFill>
            <a:srgbClr val="0070C0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28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365125"/>
            <a:ext cx="970869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177773" y="1825625"/>
            <a:ext cx="1152024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325154" y="596452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293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679848"/>
          </a:xfrm>
          <a:solidFill>
            <a:srgbClr val="0070C0"/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3657222"/>
            <a:ext cx="10515600" cy="99322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5403182" y="5328746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529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899" y="365126"/>
            <a:ext cx="9537901" cy="1193868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151732" y="590141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upo 8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0" name="Grupo 9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1" name="Rectángulo 10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2" name="Flecha derecha 11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  <p:sp>
        <p:nvSpPr>
          <p:cNvPr id="15" name="Rectángulo 14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217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188913"/>
            <a:ext cx="938368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10" name="Grupo 9"/>
          <p:cNvGrpSpPr/>
          <p:nvPr userDrawn="1"/>
        </p:nvGrpSpPr>
        <p:grpSpPr>
          <a:xfrm>
            <a:off x="325153" y="479775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1" name="Grupo 10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5" name="Rectángulo 14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6" name="Flecha derecha 15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2" name="Grupo 11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081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7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s-MX" smtClean="0"/>
              <a:t>04/10/2024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149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41890"/>
            <a:ext cx="3932237" cy="1915510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918841" y="141891"/>
            <a:ext cx="6436547" cy="5719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7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10359"/>
            <a:ext cx="3932237" cy="1947041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934607" y="110359"/>
            <a:ext cx="7078717" cy="57586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04/10/2024</a:t>
            </a:fld>
            <a:endParaRPr lang="en-GB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69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111A-94CB-4B08-9CCC-A81D2DD0EB56}" type="datetimeFigureOut">
              <a:rPr lang="en-GB" noProof="0" smtClean="0"/>
              <a:t>04/10/2024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2EE08E-DE4B-4225-C860-40FF2AC7981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237163" y="6642100"/>
            <a:ext cx="17462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Use - À usage restreint</a:t>
            </a:r>
          </a:p>
        </p:txBody>
      </p:sp>
    </p:spTree>
    <p:extLst>
      <p:ext uri="{BB962C8B-B14F-4D97-AF65-F5344CB8AC3E}">
        <p14:creationId xmlns:p14="http://schemas.microsoft.com/office/powerpoint/2010/main" val="416846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-explorer.oecd.org/vis?lc=en&amp;tm=crs&amp;pg=0&amp;snb=17&amp;vw=ov&amp;df%5bds%5d=dsDisseminateFinalDMZ&amp;df%5bid%5d=DSD_CRS%40DF_CRS&amp;df%5bag%5d=OECD.DCD.FSD&amp;df%5bvs%5d=1.1&amp;dq=DAC..1000.100._T._T.D.Q._T..&amp;lom=LASTNPERIODS&amp;lo=5&amp;to%5bTIME_PERIOD%5d=false&amp;ly%5bcl%5d=TIME_PERIOD&amp;ly%5brw%5d=RECIPIENT" TargetMode="External"/><Relationship Id="rId2" Type="http://schemas.openxmlformats.org/officeDocument/2006/relationships/hyperlink" Target="https://data-explorer-pp.oecd.org/vis?tm=debt%20transparency&amp;pg=0&amp;snb=3&amp;vw=ov&amp;df%5bds%5d=dsDisseminateFinalDMZ&amp;df%5bid%5d=DSD_DEBT_TRANS_DDOWN%40DF_DDOWN&amp;df%5bag%5d=OECD.DAF&amp;df%5bvs%5d=1.0&amp;dq=........_T.&amp;pd=2019%2C&amp;to%5bTIME_PERIOD%5d=false&amp;ly%5bcl%5d=TIME_PERIOD&amp;ly%5brs%5d=REF_AREA&amp;ly%5brw%5d=MEASURE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dmx.org/wp-content/uploads/Guidelines-on-the-use-of-SDMX-Annotations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60EC-B300-C77B-6000-3EF7483528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Using SDMX annotations to drive the </a:t>
            </a:r>
            <a:r>
              <a:rPr lang="en-US" sz="4800" dirty="0" err="1"/>
              <a:t>visualisation</a:t>
            </a:r>
            <a:r>
              <a:rPr lang="en-US" sz="4800" dirty="0"/>
              <a:t> of microdata</a:t>
            </a:r>
            <a:endParaRPr lang="en-IE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BFF7AC-2073-0B2B-ED05-168659FD8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83026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SDMX Experts workshop</a:t>
            </a:r>
          </a:p>
          <a:p>
            <a:r>
              <a:rPr lang="en-US" dirty="0"/>
              <a:t>7-11 October 2024</a:t>
            </a:r>
          </a:p>
          <a:p>
            <a:r>
              <a:rPr lang="en-US" dirty="0"/>
              <a:t>Amsterdam, the Netherlands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830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53D2-FADE-2A53-E805-1FC376B0B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Store microdata in .Stat Suite Core data-warehouse</a:t>
            </a:r>
          </a:p>
          <a:p>
            <a:endParaRPr lang="en-IE" dirty="0"/>
          </a:p>
          <a:p>
            <a:r>
              <a:rPr lang="en-IE" dirty="0"/>
              <a:t>Associate microdata with their aggregations</a:t>
            </a:r>
          </a:p>
          <a:p>
            <a:endParaRPr lang="en-IE" dirty="0"/>
          </a:p>
          <a:p>
            <a:r>
              <a:rPr lang="en-IE" dirty="0"/>
              <a:t>Allow drilldown from aggregated data to associated microdata</a:t>
            </a:r>
          </a:p>
          <a:p>
            <a:endParaRPr lang="en-IE" dirty="0"/>
          </a:p>
          <a:p>
            <a:r>
              <a:rPr lang="en-IE" dirty="0"/>
              <a:t>Present microdata in a user-friendly table to the user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Solution also works for disaggregated data (higher level that microdata)</a:t>
            </a:r>
          </a:p>
          <a:p>
            <a:pPr lvl="1"/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1694672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0B1A-E33E-4F70-F9A1-5771551F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Demo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79C44-C775-AA43-3373-7394F701F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>
                <a:hlinkClick r:id="rId2"/>
              </a:rPr>
              <a:t>Debt transparency - </a:t>
            </a:r>
            <a:r>
              <a:rPr lang="en-US" dirty="0">
                <a:hlinkClick r:id="rId2"/>
              </a:rPr>
              <a:t>Gross amount of new financing (USD)</a:t>
            </a:r>
            <a:endParaRPr lang="en-US" dirty="0"/>
          </a:p>
          <a:p>
            <a:r>
              <a:rPr lang="en-US" dirty="0">
                <a:hlinkClick r:id="rId3"/>
              </a:rPr>
              <a:t>Creditor reporting system (CRS)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13415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Mechanism: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53D2-FADE-2A53-E805-1FC376B0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73" y="1825624"/>
            <a:ext cx="11520240" cy="46672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/>
              <a:t>Need a DSD to store both aggregates and microdata</a:t>
            </a:r>
          </a:p>
          <a:p>
            <a:endParaRPr lang="en-IE" dirty="0"/>
          </a:p>
          <a:p>
            <a:pPr marL="0" indent="0">
              <a:buNone/>
            </a:pPr>
            <a:r>
              <a:rPr lang="en-IE" dirty="0"/>
              <a:t>Additional dimensions required for mechanism:</a:t>
            </a:r>
          </a:p>
          <a:p>
            <a:pPr lvl="1"/>
            <a:r>
              <a:rPr lang="en-IE" dirty="0"/>
              <a:t>An </a:t>
            </a:r>
            <a:r>
              <a:rPr lang="en-IE" b="1" dirty="0"/>
              <a:t>uncoded</a:t>
            </a:r>
            <a:r>
              <a:rPr lang="en-IE" dirty="0"/>
              <a:t> dimension that is a unique identifier for microdata. E.g. DD_ID</a:t>
            </a:r>
          </a:p>
          <a:p>
            <a:pPr lvl="2"/>
            <a:r>
              <a:rPr lang="en-IE" dirty="0"/>
              <a:t>Use a string such as a GUID</a:t>
            </a:r>
          </a:p>
          <a:p>
            <a:pPr lvl="2"/>
            <a:endParaRPr lang="en-IE" dirty="0"/>
          </a:p>
          <a:p>
            <a:pPr lvl="1"/>
            <a:r>
              <a:rPr lang="en-IE" dirty="0"/>
              <a:t>A coded dimension that indicates if the data point is aggregation or microdata. E.g. DD_DIM</a:t>
            </a:r>
          </a:p>
          <a:p>
            <a:pPr lvl="2"/>
            <a:r>
              <a:rPr lang="en-IE" dirty="0"/>
              <a:t>Aggregations are set to _T (total)</a:t>
            </a:r>
          </a:p>
          <a:p>
            <a:pPr lvl="2"/>
            <a:r>
              <a:rPr lang="en-IE" dirty="0"/>
              <a:t>Microdata are set to DD (drilldown)</a:t>
            </a:r>
          </a:p>
          <a:p>
            <a:pPr lvl="2"/>
            <a:endParaRPr lang="en-IE" dirty="0"/>
          </a:p>
          <a:p>
            <a:endParaRPr lang="en-IE" dirty="0"/>
          </a:p>
          <a:p>
            <a:pPr marL="0" indent="0">
              <a:buNone/>
            </a:pPr>
            <a:r>
              <a:rPr lang="en-IE" dirty="0"/>
              <a:t>Need a codelist for DD_DIM with items for aggregation (_T) or microdata (DD)</a:t>
            </a:r>
          </a:p>
          <a:p>
            <a:pPr marL="0" indent="0">
              <a:buNone/>
            </a:pPr>
            <a:endParaRPr lang="en-IE" dirty="0"/>
          </a:p>
          <a:p>
            <a:pPr lvl="1"/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231297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Mechanism: Annotations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53D2-FADE-2A53-E805-1FC376B0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73" y="1825624"/>
            <a:ext cx="11520240" cy="455172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b="1" dirty="0"/>
              <a:t>Dataflow</a:t>
            </a:r>
            <a:r>
              <a:rPr lang="en-IE" dirty="0"/>
              <a:t> annotations:</a:t>
            </a:r>
          </a:p>
          <a:p>
            <a:pPr lvl="1"/>
            <a:r>
              <a:rPr lang="en-IE" dirty="0"/>
              <a:t>DRILLDOWN</a:t>
            </a:r>
          </a:p>
          <a:p>
            <a:pPr lvl="2"/>
            <a:r>
              <a:rPr lang="en-IE" dirty="0"/>
              <a:t>A dimension id that designates if the data point is aggregated or disaggregated (e.g. microdata). E.g. DD_DIM</a:t>
            </a:r>
          </a:p>
          <a:p>
            <a:pPr lvl="2"/>
            <a:r>
              <a:rPr lang="en-IE" dirty="0"/>
              <a:t>The Data Explorer will add a hyperlink to data points with DD_DIM=_T</a:t>
            </a:r>
          </a:p>
          <a:p>
            <a:pPr lvl="1"/>
            <a:endParaRPr lang="en-IE" dirty="0"/>
          </a:p>
          <a:p>
            <a:pPr lvl="1"/>
            <a:r>
              <a:rPr lang="en-IE" dirty="0"/>
              <a:t>DEFAULT</a:t>
            </a:r>
          </a:p>
          <a:p>
            <a:pPr lvl="2"/>
            <a:r>
              <a:rPr lang="en-IE" dirty="0"/>
              <a:t>Set the default selection to show the aggregated data layer (e.g. DD_DIM=_T)</a:t>
            </a:r>
          </a:p>
          <a:p>
            <a:pPr lvl="2"/>
            <a:endParaRPr lang="en-IE" dirty="0"/>
          </a:p>
          <a:p>
            <a:pPr lvl="1"/>
            <a:r>
              <a:rPr lang="en-IE" dirty="0"/>
              <a:t>NOT_DISPLAYED</a:t>
            </a:r>
          </a:p>
          <a:p>
            <a:pPr lvl="2"/>
            <a:r>
              <a:rPr lang="en-IE" dirty="0"/>
              <a:t>Used to hide the DRILLDOWN dimension, and the unique identifier dimension. E.g. DD_DIM,DD_ID</a:t>
            </a:r>
          </a:p>
          <a:p>
            <a:pPr lvl="1"/>
            <a:endParaRPr lang="en-IE" dirty="0"/>
          </a:p>
          <a:p>
            <a:pPr lvl="1"/>
            <a:r>
              <a:rPr lang="en-IE" dirty="0"/>
              <a:t>DRILLDOWN_CONCEPTS annotation</a:t>
            </a:r>
          </a:p>
          <a:p>
            <a:pPr lvl="2"/>
            <a:r>
              <a:rPr lang="en-IE" dirty="0"/>
              <a:t>Controls the components to show in the microdata table</a:t>
            </a:r>
          </a:p>
          <a:p>
            <a:pPr lvl="2"/>
            <a:r>
              <a:rPr lang="en-IE" dirty="0"/>
              <a:t>Used to link aggregates to microdata. Any components not in DRILLDOWN_CONCEPTS are for grouping. E.g. REF_AREA, MEASURE, TIME_PERIOD</a:t>
            </a:r>
          </a:p>
          <a:p>
            <a:pPr marL="1371600" lvl="3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They are all standard annotations </a:t>
            </a:r>
            <a:r>
              <a:rPr lang="en-IE" dirty="0">
                <a:hlinkClick r:id="rId2"/>
              </a:rPr>
              <a:t>https://sdmx.org/wp-content/uploads/Guidelines-on-the-use-of-SDMX-Annotations.pdf</a:t>
            </a:r>
            <a:r>
              <a:rPr lang="en-IE" dirty="0"/>
              <a:t> </a:t>
            </a:r>
          </a:p>
        </p:txBody>
      </p:sp>
      <p:pic>
        <p:nvPicPr>
          <p:cNvPr id="2051" name="Picture 3" descr="Man Shows Good Sign - Free vector clipart images on creazilla.com">
            <a:extLst>
              <a:ext uri="{FF2B5EF4-FFF2-40B4-BE49-F238E27FC236}">
                <a16:creationId xmlns:a16="http://schemas.microsoft.com/office/drawing/2014/main" id="{3FCD5E75-54DA-8708-6D24-5AEE32533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858" y="5375396"/>
            <a:ext cx="869752" cy="8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189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53D2-FADE-2A53-E805-1FC376B0B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When data points are </a:t>
            </a:r>
            <a:r>
              <a:rPr lang="en-IE" b="1" dirty="0"/>
              <a:t>microdata</a:t>
            </a:r>
            <a:r>
              <a:rPr lang="en-IE" dirty="0"/>
              <a:t>:</a:t>
            </a:r>
          </a:p>
          <a:p>
            <a:pPr lvl="1"/>
            <a:r>
              <a:rPr lang="en-IE" dirty="0"/>
              <a:t>Set DD_ID to &lt;unique identifier&gt;</a:t>
            </a:r>
          </a:p>
          <a:p>
            <a:pPr lvl="1"/>
            <a:r>
              <a:rPr lang="en-IE" dirty="0"/>
              <a:t>Set DD_DIM to DD</a:t>
            </a:r>
          </a:p>
          <a:p>
            <a:pPr lvl="1"/>
            <a:r>
              <a:rPr lang="en-IE" dirty="0"/>
              <a:t>Ensure grouping components (e.g. </a:t>
            </a:r>
            <a:r>
              <a:rPr lang="en-IE"/>
              <a:t>REF_AREA, MEASURE, TIME_PERIOD) </a:t>
            </a:r>
            <a:r>
              <a:rPr lang="en-IE" dirty="0"/>
              <a:t>are aligned with aggregate data points</a:t>
            </a:r>
          </a:p>
          <a:p>
            <a:endParaRPr lang="en-IE" dirty="0"/>
          </a:p>
          <a:p>
            <a:r>
              <a:rPr lang="en-IE" dirty="0"/>
              <a:t>When data points are </a:t>
            </a:r>
            <a:r>
              <a:rPr lang="en-IE" b="1" dirty="0"/>
              <a:t>aggregated</a:t>
            </a:r>
            <a:r>
              <a:rPr lang="en-IE" dirty="0"/>
              <a:t>:</a:t>
            </a:r>
          </a:p>
          <a:p>
            <a:pPr lvl="1"/>
            <a:r>
              <a:rPr lang="en-IE" dirty="0"/>
              <a:t>Set DD_ID to _T</a:t>
            </a:r>
          </a:p>
          <a:p>
            <a:pPr lvl="1"/>
            <a:r>
              <a:rPr lang="en-IE" dirty="0"/>
              <a:t>Set DD_DIM to _T</a:t>
            </a:r>
          </a:p>
          <a:p>
            <a:pPr lvl="1"/>
            <a:r>
              <a:rPr lang="en-IE" dirty="0"/>
              <a:t>Set Microdata component values to _T or _Z</a:t>
            </a:r>
          </a:p>
          <a:p>
            <a:pPr lvl="1"/>
            <a:endParaRPr lang="en-IE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8680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Data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7F237B7-015F-5341-F583-607704E3C3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800" y="2855745"/>
            <a:ext cx="11520488" cy="229109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BF01046-54CD-0089-4F24-BE42FABB4B59}"/>
              </a:ext>
            </a:extLst>
          </p:cNvPr>
          <p:cNvSpPr txBox="1"/>
          <p:nvPr/>
        </p:nvSpPr>
        <p:spPr>
          <a:xfrm>
            <a:off x="3952021" y="2189145"/>
            <a:ext cx="4493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Aggregates to microdata grouping fields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091D35C-BCAF-602A-A43E-10CDA2C48D17}"/>
              </a:ext>
            </a:extLst>
          </p:cNvPr>
          <p:cNvCxnSpPr>
            <a:cxnSpLocks/>
          </p:cNvCxnSpPr>
          <p:nvPr/>
        </p:nvCxnSpPr>
        <p:spPr>
          <a:xfrm flipH="1">
            <a:off x="1516185" y="2507069"/>
            <a:ext cx="2454032" cy="280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D8BD5AF-405C-1D7A-C6C1-939CC4DDC6DA}"/>
              </a:ext>
            </a:extLst>
          </p:cNvPr>
          <p:cNvCxnSpPr>
            <a:cxnSpLocks/>
          </p:cNvCxnSpPr>
          <p:nvPr/>
        </p:nvCxnSpPr>
        <p:spPr>
          <a:xfrm>
            <a:off x="6217140" y="2472956"/>
            <a:ext cx="27352" cy="324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54665F3-3D51-E75C-5836-307DE9D56CA2}"/>
              </a:ext>
            </a:extLst>
          </p:cNvPr>
          <p:cNvCxnSpPr>
            <a:cxnSpLocks/>
          </p:cNvCxnSpPr>
          <p:nvPr/>
        </p:nvCxnSpPr>
        <p:spPr>
          <a:xfrm>
            <a:off x="8112369" y="2507069"/>
            <a:ext cx="453292" cy="348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A03DDC2-F5B2-D373-5E9C-E441098929CF}"/>
              </a:ext>
            </a:extLst>
          </p:cNvPr>
          <p:cNvSpPr/>
          <p:nvPr/>
        </p:nvSpPr>
        <p:spPr>
          <a:xfrm>
            <a:off x="60572" y="3023325"/>
            <a:ext cx="11943861" cy="18478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B6F13F1-C558-7DF2-F6F5-0407D4DDF469}"/>
              </a:ext>
            </a:extLst>
          </p:cNvPr>
          <p:cNvCxnSpPr>
            <a:cxnSpLocks/>
          </p:cNvCxnSpPr>
          <p:nvPr/>
        </p:nvCxnSpPr>
        <p:spPr>
          <a:xfrm>
            <a:off x="7471508" y="1987956"/>
            <a:ext cx="3888153" cy="10064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F4CD0AA-2360-E1B2-B7C4-3FEAE769A696}"/>
              </a:ext>
            </a:extLst>
          </p:cNvPr>
          <p:cNvSpPr txBox="1"/>
          <p:nvPr/>
        </p:nvSpPr>
        <p:spPr>
          <a:xfrm>
            <a:off x="5400431" y="1726306"/>
            <a:ext cx="1973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Aggregated data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F62593C-34CF-1E82-8550-2AC5BAD21E07}"/>
              </a:ext>
            </a:extLst>
          </p:cNvPr>
          <p:cNvSpPr/>
          <p:nvPr/>
        </p:nvSpPr>
        <p:spPr>
          <a:xfrm>
            <a:off x="60572" y="3208108"/>
            <a:ext cx="11943861" cy="1996571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6D16DD-1E96-E60B-BD4B-5B31734C7A25}"/>
              </a:ext>
            </a:extLst>
          </p:cNvPr>
          <p:cNvSpPr txBox="1"/>
          <p:nvPr/>
        </p:nvSpPr>
        <p:spPr>
          <a:xfrm>
            <a:off x="4656017" y="5598438"/>
            <a:ext cx="1973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Microdata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ACDD715-5D3C-7585-6331-7270DBA71FD3}"/>
              </a:ext>
            </a:extLst>
          </p:cNvPr>
          <p:cNvCxnSpPr>
            <a:cxnSpLocks/>
          </p:cNvCxnSpPr>
          <p:nvPr/>
        </p:nvCxnSpPr>
        <p:spPr>
          <a:xfrm flipV="1">
            <a:off x="5400431" y="5204679"/>
            <a:ext cx="242279" cy="3937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457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45350-1A48-C564-A177-40BD9FF4A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Thank you!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89B7A8-9930-3673-E6FA-F2E172485CBF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BA6575-8025-CCC6-CB1C-54899C525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E" dirty="0"/>
              <a:t>David Barraclough - OECD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2ABB9B-6289-1D73-BD8F-7B3A9AB29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4607" y="110359"/>
            <a:ext cx="5287916" cy="498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7348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iglo gótico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MX Experts Workshop Template.potx" id="{70CA7E9C-5F60-41E0-8412-83BDCFD88BAA}" vid="{A3B485CB-F6EA-4724-9E74-4D30CE2892D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SDMX Experts Workshop Template</Template>
  <TotalTime>252</TotalTime>
  <Words>435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Palatino Linotype</vt:lpstr>
      <vt:lpstr>Perpetua</vt:lpstr>
      <vt:lpstr>Tema de Office</vt:lpstr>
      <vt:lpstr>Using SDMX annotations to drive the visualisation of microdata</vt:lpstr>
      <vt:lpstr>Use case</vt:lpstr>
      <vt:lpstr>Demo</vt:lpstr>
      <vt:lpstr>Mechanism: Structure</vt:lpstr>
      <vt:lpstr>Mechanism: Annotations</vt:lpstr>
      <vt:lpstr>Data</vt:lpstr>
      <vt:lpstr>Data</vt:lpstr>
      <vt:lpstr>Thank you!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SDMX annotations to drive the visualisation of microdata</dc:title>
  <dc:creator>BARRACLOUGH David, SDD/SDPS</dc:creator>
  <cp:lastModifiedBy>BARRACLOUGH David, SDD/SDPS</cp:lastModifiedBy>
  <cp:revision>1</cp:revision>
  <dcterms:created xsi:type="dcterms:W3CDTF">2024-10-04T07:49:42Z</dcterms:created>
  <dcterms:modified xsi:type="dcterms:W3CDTF">2024-10-04T12:35:37Z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2024-09-20T15:41:59Z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ee8ede1d-6982-4d82-ad68-9a20e92cecfc</vt:lpwstr>
  </property>
  <property fmtid="{D5CDD505-2E9C-101B-9397-08002B2CF9AE}" pid="8" name="MSIP_Label_6bd9ddd1-4d20-43f6-abfa-fc3c07406f94_ContentBits">
    <vt:lpwstr>0</vt:lpwstr>
  </property>
  <property fmtid="{D5CDD505-2E9C-101B-9397-08002B2CF9AE}" pid="9" name="MSIP_Label_0e5510b0-e729-4ef0-a3dd-4ba0dfe56c99_Enabled">
    <vt:lpwstr>true</vt:lpwstr>
  </property>
  <property fmtid="{D5CDD505-2E9C-101B-9397-08002B2CF9AE}" pid="10" name="MSIP_Label_0e5510b0-e729-4ef0-a3dd-4ba0dfe56c99_SetDate">
    <vt:lpwstr>2024-10-04T08:22:54Z</vt:lpwstr>
  </property>
  <property fmtid="{D5CDD505-2E9C-101B-9397-08002B2CF9AE}" pid="11" name="MSIP_Label_0e5510b0-e729-4ef0-a3dd-4ba0dfe56c99_Method">
    <vt:lpwstr>Standard</vt:lpwstr>
  </property>
  <property fmtid="{D5CDD505-2E9C-101B-9397-08002B2CF9AE}" pid="12" name="MSIP_Label_0e5510b0-e729-4ef0-a3dd-4ba0dfe56c99_Name">
    <vt:lpwstr>Restricted Use</vt:lpwstr>
  </property>
  <property fmtid="{D5CDD505-2E9C-101B-9397-08002B2CF9AE}" pid="13" name="MSIP_Label_0e5510b0-e729-4ef0-a3dd-4ba0dfe56c99_SiteId">
    <vt:lpwstr>ac41c7d4-1f61-460d-b0f4-fc925a2b471c</vt:lpwstr>
  </property>
  <property fmtid="{D5CDD505-2E9C-101B-9397-08002B2CF9AE}" pid="14" name="MSIP_Label_0e5510b0-e729-4ef0-a3dd-4ba0dfe56c99_ActionId">
    <vt:lpwstr>8de1c535-7915-4394-84e2-96a500fc7256</vt:lpwstr>
  </property>
  <property fmtid="{D5CDD505-2E9C-101B-9397-08002B2CF9AE}" pid="15" name="MSIP_Label_0e5510b0-e729-4ef0-a3dd-4ba0dfe56c99_ContentBits">
    <vt:lpwstr>2</vt:lpwstr>
  </property>
  <property fmtid="{D5CDD505-2E9C-101B-9397-08002B2CF9AE}" pid="16" name="ClassificationContentMarkingFooterLocations">
    <vt:lpwstr>Tema de Office:8</vt:lpwstr>
  </property>
  <property fmtid="{D5CDD505-2E9C-101B-9397-08002B2CF9AE}" pid="17" name="ClassificationContentMarkingFooterText">
    <vt:lpwstr>Restricted Use - À usage restreint</vt:lpwstr>
  </property>
</Properties>
</file>