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0" r:id="rId5"/>
    <p:sldId id="271" r:id="rId6"/>
    <p:sldId id="273" r:id="rId7"/>
    <p:sldId id="283" r:id="rId8"/>
    <p:sldId id="281" r:id="rId9"/>
    <p:sldId id="284" r:id="rId10"/>
    <p:sldId id="27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7ECFF"/>
    <a:srgbClr val="00A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10BCF-16FD-41D6-956E-13E853E18138}" v="1458" dt="2024-10-07T16:05:28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7" autoAdjust="0"/>
    <p:restoredTop sz="94660"/>
  </p:normalViewPr>
  <p:slideViewPr>
    <p:cSldViewPr snapToGrid="0">
      <p:cViewPr>
        <p:scale>
          <a:sx n="125" d="100"/>
          <a:sy n="125" d="100"/>
        </p:scale>
        <p:origin x="101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anyi, Daniel" userId="654c89df-b021-49db-9b50-8040b44f36f4" providerId="ADAL" clId="{0F910BCF-16FD-41D6-956E-13E853E18138}"/>
    <pc:docChg chg="undo redo custSel addSld delSld modSld sldOrd">
      <pc:chgData name="Suranyi, Daniel" userId="654c89df-b021-49db-9b50-8040b44f36f4" providerId="ADAL" clId="{0F910BCF-16FD-41D6-956E-13E853E18138}" dt="2024-10-07T16:05:51.729" v="2093" actId="20577"/>
      <pc:docMkLst>
        <pc:docMk/>
      </pc:docMkLst>
      <pc:sldChg chg="addSp delSp modSp mod">
        <pc:chgData name="Suranyi, Daniel" userId="654c89df-b021-49db-9b50-8040b44f36f4" providerId="ADAL" clId="{0F910BCF-16FD-41D6-956E-13E853E18138}" dt="2024-10-07T14:35:44.966" v="95" actId="14100"/>
        <pc:sldMkLst>
          <pc:docMk/>
          <pc:sldMk cId="168300719" sldId="270"/>
        </pc:sldMkLst>
        <pc:spChg chg="mod">
          <ac:chgData name="Suranyi, Daniel" userId="654c89df-b021-49db-9b50-8040b44f36f4" providerId="ADAL" clId="{0F910BCF-16FD-41D6-956E-13E853E18138}" dt="2024-10-07T14:30:02.289" v="0"/>
          <ac:spMkLst>
            <pc:docMk/>
            <pc:sldMk cId="168300719" sldId="270"/>
            <ac:spMk id="2" creationId="{9B3360EC-B300-C77B-6000-3EF7483528E0}"/>
          </ac:spMkLst>
        </pc:spChg>
        <pc:spChg chg="add del mod">
          <ac:chgData name="Suranyi, Daniel" userId="654c89df-b021-49db-9b50-8040b44f36f4" providerId="ADAL" clId="{0F910BCF-16FD-41D6-956E-13E853E18138}" dt="2024-10-07T14:31:28.972" v="4" actId="478"/>
          <ac:spMkLst>
            <pc:docMk/>
            <pc:sldMk cId="168300719" sldId="270"/>
            <ac:spMk id="4" creationId="{6B85D33D-500F-72BE-114F-98953B566380}"/>
          </ac:spMkLst>
        </pc:spChg>
        <pc:spChg chg="add mod">
          <ac:chgData name="Suranyi, Daniel" userId="654c89df-b021-49db-9b50-8040b44f36f4" providerId="ADAL" clId="{0F910BCF-16FD-41D6-956E-13E853E18138}" dt="2024-10-07T14:31:32.332" v="8"/>
          <ac:spMkLst>
            <pc:docMk/>
            <pc:sldMk cId="168300719" sldId="270"/>
            <ac:spMk id="5" creationId="{E54F2CD8-953D-249E-AABB-A783C88C4714}"/>
          </ac:spMkLst>
        </pc:spChg>
        <pc:spChg chg="add mod">
          <ac:chgData name="Suranyi, Daniel" userId="654c89df-b021-49db-9b50-8040b44f36f4" providerId="ADAL" clId="{0F910BCF-16FD-41D6-956E-13E853E18138}" dt="2024-10-07T14:32:30.129" v="71" actId="1076"/>
          <ac:spMkLst>
            <pc:docMk/>
            <pc:sldMk cId="168300719" sldId="270"/>
            <ac:spMk id="6" creationId="{FF62E56B-9521-7F27-F976-B9AEC4240782}"/>
          </ac:spMkLst>
        </pc:spChg>
        <pc:picChg chg="add del mod">
          <ac:chgData name="Suranyi, Daniel" userId="654c89df-b021-49db-9b50-8040b44f36f4" providerId="ADAL" clId="{0F910BCF-16FD-41D6-956E-13E853E18138}" dt="2024-10-07T14:35:30.195" v="87" actId="478"/>
          <ac:picMkLst>
            <pc:docMk/>
            <pc:sldMk cId="168300719" sldId="270"/>
            <ac:picMk id="8" creationId="{8C6197B5-E98D-98AF-517C-EDD76CACD2C0}"/>
          </ac:picMkLst>
        </pc:picChg>
        <pc:picChg chg="add mod">
          <ac:chgData name="Suranyi, Daniel" userId="654c89df-b021-49db-9b50-8040b44f36f4" providerId="ADAL" clId="{0F910BCF-16FD-41D6-956E-13E853E18138}" dt="2024-10-07T14:35:44.966" v="95" actId="14100"/>
          <ac:picMkLst>
            <pc:docMk/>
            <pc:sldMk cId="168300719" sldId="270"/>
            <ac:picMk id="10" creationId="{C87F28FC-91AB-8EBD-D7AC-3C436465C3DB}"/>
          </ac:picMkLst>
        </pc:picChg>
      </pc:sldChg>
      <pc:sldChg chg="addSp delSp modSp mod modAnim">
        <pc:chgData name="Suranyi, Daniel" userId="654c89df-b021-49db-9b50-8040b44f36f4" providerId="ADAL" clId="{0F910BCF-16FD-41D6-956E-13E853E18138}" dt="2024-10-07T14:53:23.484" v="555" actId="21"/>
        <pc:sldMkLst>
          <pc:docMk/>
          <pc:sldMk cId="2312979588" sldId="271"/>
        </pc:sldMkLst>
        <pc:spChg chg="mod">
          <ac:chgData name="Suranyi, Daniel" userId="654c89df-b021-49db-9b50-8040b44f36f4" providerId="ADAL" clId="{0F910BCF-16FD-41D6-956E-13E853E18138}" dt="2024-10-07T14:36:43.433" v="113" actId="20577"/>
          <ac:spMkLst>
            <pc:docMk/>
            <pc:sldMk cId="2312979588" sldId="271"/>
            <ac:spMk id="2" creationId="{1AA1B7CE-53E9-91E2-0782-060716D2215D}"/>
          </ac:spMkLst>
        </pc:spChg>
        <pc:spChg chg="del">
          <ac:chgData name="Suranyi, Daniel" userId="654c89df-b021-49db-9b50-8040b44f36f4" providerId="ADAL" clId="{0F910BCF-16FD-41D6-956E-13E853E18138}" dt="2024-10-07T14:44:07.595" v="241" actId="478"/>
          <ac:spMkLst>
            <pc:docMk/>
            <pc:sldMk cId="2312979588" sldId="271"/>
            <ac:spMk id="3" creationId="{F5AF53D2-FADE-2A53-E805-1FC376B0B79E}"/>
          </ac:spMkLst>
        </pc:spChg>
        <pc:spChg chg="add mod">
          <ac:chgData name="Suranyi, Daniel" userId="654c89df-b021-49db-9b50-8040b44f36f4" providerId="ADAL" clId="{0F910BCF-16FD-41D6-956E-13E853E18138}" dt="2024-10-07T14:51:43.008" v="550" actId="1076"/>
          <ac:spMkLst>
            <pc:docMk/>
            <pc:sldMk cId="2312979588" sldId="271"/>
            <ac:spMk id="7" creationId="{DED8A669-ECE0-04B4-7B82-C26F40E71C01}"/>
          </ac:spMkLst>
        </pc:spChg>
        <pc:spChg chg="add mod">
          <ac:chgData name="Suranyi, Daniel" userId="654c89df-b021-49db-9b50-8040b44f36f4" providerId="ADAL" clId="{0F910BCF-16FD-41D6-956E-13E853E18138}" dt="2024-10-07T14:53:23.484" v="555" actId="21"/>
          <ac:spMkLst>
            <pc:docMk/>
            <pc:sldMk cId="2312979588" sldId="271"/>
            <ac:spMk id="9" creationId="{C1F1D568-74D7-B146-CEA3-39A2F1FB7FA2}"/>
          </ac:spMkLst>
        </pc:spChg>
        <pc:picChg chg="add mod">
          <ac:chgData name="Suranyi, Daniel" userId="654c89df-b021-49db-9b50-8040b44f36f4" providerId="ADAL" clId="{0F910BCF-16FD-41D6-956E-13E853E18138}" dt="2024-10-07T14:44:23.881" v="245" actId="1076"/>
          <ac:picMkLst>
            <pc:docMk/>
            <pc:sldMk cId="2312979588" sldId="271"/>
            <ac:picMk id="5" creationId="{20901BD3-4282-BECB-CB91-E2D3882CC5C3}"/>
          </ac:picMkLst>
        </pc:picChg>
        <pc:picChg chg="add del mod">
          <ac:chgData name="Suranyi, Daniel" userId="654c89df-b021-49db-9b50-8040b44f36f4" providerId="ADAL" clId="{0F910BCF-16FD-41D6-956E-13E853E18138}" dt="2024-10-07T14:47:20.328" v="271" actId="478"/>
          <ac:picMkLst>
            <pc:docMk/>
            <pc:sldMk cId="2312979588" sldId="271"/>
            <ac:picMk id="8" creationId="{DCADF8EA-513B-9B21-A3BE-B58357B2233C}"/>
          </ac:picMkLst>
        </pc:picChg>
      </pc:sldChg>
      <pc:sldChg chg="del">
        <pc:chgData name="Suranyi, Daniel" userId="654c89df-b021-49db-9b50-8040b44f36f4" providerId="ADAL" clId="{0F910BCF-16FD-41D6-956E-13E853E18138}" dt="2024-10-07T14:31:02.903" v="1" actId="2696"/>
        <pc:sldMkLst>
          <pc:docMk/>
          <pc:sldMk cId="2613415753" sldId="272"/>
        </pc:sldMkLst>
      </pc:sldChg>
      <pc:sldChg chg="addSp delSp modSp mod modAnim">
        <pc:chgData name="Suranyi, Daniel" userId="654c89df-b021-49db-9b50-8040b44f36f4" providerId="ADAL" clId="{0F910BCF-16FD-41D6-956E-13E853E18138}" dt="2024-10-07T15:04:07.428" v="993" actId="164"/>
        <pc:sldMkLst>
          <pc:docMk/>
          <pc:sldMk cId="1456490995" sldId="273"/>
        </pc:sldMkLst>
        <pc:spChg chg="mod">
          <ac:chgData name="Suranyi, Daniel" userId="654c89df-b021-49db-9b50-8040b44f36f4" providerId="ADAL" clId="{0F910BCF-16FD-41D6-956E-13E853E18138}" dt="2024-10-07T14:53:55.040" v="611" actId="20577"/>
          <ac:spMkLst>
            <pc:docMk/>
            <pc:sldMk cId="1456490995" sldId="273"/>
            <ac:spMk id="2" creationId="{9C1A9104-BA46-C239-7FBD-3577C8A9EB06}"/>
          </ac:spMkLst>
        </pc:spChg>
        <pc:spChg chg="del">
          <ac:chgData name="Suranyi, Daniel" userId="654c89df-b021-49db-9b50-8040b44f36f4" providerId="ADAL" clId="{0F910BCF-16FD-41D6-956E-13E853E18138}" dt="2024-10-07T14:53:58.711" v="612" actId="478"/>
          <ac:spMkLst>
            <pc:docMk/>
            <pc:sldMk cId="1456490995" sldId="273"/>
            <ac:spMk id="3" creationId="{E38CCCF1-D493-7360-66E2-666839609B0E}"/>
          </ac:spMkLst>
        </pc:spChg>
        <pc:spChg chg="del mod">
          <ac:chgData name="Suranyi, Daniel" userId="654c89df-b021-49db-9b50-8040b44f36f4" providerId="ADAL" clId="{0F910BCF-16FD-41D6-956E-13E853E18138}" dt="2024-10-07T14:54:34.489" v="624" actId="478"/>
          <ac:spMkLst>
            <pc:docMk/>
            <pc:sldMk cId="1456490995" sldId="273"/>
            <ac:spMk id="4" creationId="{35CA8C35-F77E-E1D1-12C6-21BCFC0C73C6}"/>
          </ac:spMkLst>
        </pc:spChg>
        <pc:spChg chg="add mod">
          <ac:chgData name="Suranyi, Daniel" userId="654c89df-b021-49db-9b50-8040b44f36f4" providerId="ADAL" clId="{0F910BCF-16FD-41D6-956E-13E853E18138}" dt="2024-10-07T14:54:54.008" v="631" actId="207"/>
          <ac:spMkLst>
            <pc:docMk/>
            <pc:sldMk cId="1456490995" sldId="273"/>
            <ac:spMk id="5" creationId="{F60D1C98-D1A7-8BBD-613F-B40969A4C6AE}"/>
          </ac:spMkLst>
        </pc:spChg>
        <pc:spChg chg="add del mod">
          <ac:chgData name="Suranyi, Daniel" userId="654c89df-b021-49db-9b50-8040b44f36f4" providerId="ADAL" clId="{0F910BCF-16FD-41D6-956E-13E853E18138}" dt="2024-10-07T14:54:36.384" v="626" actId="478"/>
          <ac:spMkLst>
            <pc:docMk/>
            <pc:sldMk cId="1456490995" sldId="273"/>
            <ac:spMk id="7" creationId="{D1B26B85-5132-A4F4-2A1E-B030203DFC4C}"/>
          </ac:spMkLst>
        </pc:spChg>
        <pc:spChg chg="add mod">
          <ac:chgData name="Suranyi, Daniel" userId="654c89df-b021-49db-9b50-8040b44f36f4" providerId="ADAL" clId="{0F910BCF-16FD-41D6-956E-13E853E18138}" dt="2024-10-07T15:04:07.428" v="993" actId="164"/>
          <ac:spMkLst>
            <pc:docMk/>
            <pc:sldMk cId="1456490995" sldId="273"/>
            <ac:spMk id="8" creationId="{FD1168B4-8110-EF04-C8CB-C23037EDDFDD}"/>
          </ac:spMkLst>
        </pc:spChg>
        <pc:grpChg chg="add mod">
          <ac:chgData name="Suranyi, Daniel" userId="654c89df-b021-49db-9b50-8040b44f36f4" providerId="ADAL" clId="{0F910BCF-16FD-41D6-956E-13E853E18138}" dt="2024-10-07T15:04:07.428" v="993" actId="164"/>
          <ac:grpSpMkLst>
            <pc:docMk/>
            <pc:sldMk cId="1456490995" sldId="273"/>
            <ac:grpSpMk id="11" creationId="{05856A51-CC4B-3350-DAC8-169F386CCFA4}"/>
          </ac:grpSpMkLst>
        </pc:grpChg>
        <pc:picChg chg="add mod">
          <ac:chgData name="Suranyi, Daniel" userId="654c89df-b021-49db-9b50-8040b44f36f4" providerId="ADAL" clId="{0F910BCF-16FD-41D6-956E-13E853E18138}" dt="2024-10-07T15:04:07.428" v="993" actId="164"/>
          <ac:picMkLst>
            <pc:docMk/>
            <pc:sldMk cId="1456490995" sldId="273"/>
            <ac:picMk id="10" creationId="{B74E3069-E6EF-B92D-C59D-529FB3C51566}"/>
          </ac:picMkLst>
        </pc:picChg>
      </pc:sldChg>
      <pc:sldChg chg="modSp del mod ord">
        <pc:chgData name="Suranyi, Daniel" userId="654c89df-b021-49db-9b50-8040b44f36f4" providerId="ADAL" clId="{0F910BCF-16FD-41D6-956E-13E853E18138}" dt="2024-10-07T15:44:19.077" v="1632" actId="47"/>
        <pc:sldMkLst>
          <pc:docMk/>
          <pc:sldMk cId="3064883990" sldId="274"/>
        </pc:sldMkLst>
        <pc:spChg chg="mod">
          <ac:chgData name="Suranyi, Daniel" userId="654c89df-b021-49db-9b50-8040b44f36f4" providerId="ADAL" clId="{0F910BCF-16FD-41D6-956E-13E853E18138}" dt="2024-10-07T14:41:33.934" v="173" actId="5793"/>
          <ac:spMkLst>
            <pc:docMk/>
            <pc:sldMk cId="3064883990" sldId="274"/>
            <ac:spMk id="2" creationId="{D458CACF-2ED3-983B-E1FC-62722F0A8897}"/>
          </ac:spMkLst>
        </pc:spChg>
      </pc:sldChg>
      <pc:sldChg chg="del">
        <pc:chgData name="Suranyi, Daniel" userId="654c89df-b021-49db-9b50-8040b44f36f4" providerId="ADAL" clId="{0F910BCF-16FD-41D6-956E-13E853E18138}" dt="2024-10-07T15:56:50.948" v="1949" actId="47"/>
        <pc:sldMkLst>
          <pc:docMk/>
          <pc:sldMk cId="301958504" sldId="275"/>
        </pc:sldMkLst>
      </pc:sldChg>
      <pc:sldChg chg="del">
        <pc:chgData name="Suranyi, Daniel" userId="654c89df-b021-49db-9b50-8040b44f36f4" providerId="ADAL" clId="{0F910BCF-16FD-41D6-956E-13E853E18138}" dt="2024-10-07T15:56:52.442" v="1950" actId="47"/>
        <pc:sldMkLst>
          <pc:docMk/>
          <pc:sldMk cId="3447734897" sldId="276"/>
        </pc:sldMkLst>
      </pc:sldChg>
      <pc:sldChg chg="modSp add del mod ord">
        <pc:chgData name="Suranyi, Daniel" userId="654c89df-b021-49db-9b50-8040b44f36f4" providerId="ADAL" clId="{0F910BCF-16FD-41D6-956E-13E853E18138}" dt="2024-10-07T15:44:17.739" v="1631" actId="47"/>
        <pc:sldMkLst>
          <pc:docMk/>
          <pc:sldMk cId="731200080" sldId="277"/>
        </pc:sldMkLst>
        <pc:spChg chg="mod">
          <ac:chgData name="Suranyi, Daniel" userId="654c89df-b021-49db-9b50-8040b44f36f4" providerId="ADAL" clId="{0F910BCF-16FD-41D6-956E-13E853E18138}" dt="2024-10-07T14:42:16.610" v="206" actId="5793"/>
          <ac:spMkLst>
            <pc:docMk/>
            <pc:sldMk cId="731200080" sldId="277"/>
            <ac:spMk id="2" creationId="{9C1A9104-BA46-C239-7FBD-3577C8A9EB06}"/>
          </ac:spMkLst>
        </pc:spChg>
        <pc:spChg chg="mod">
          <ac:chgData name="Suranyi, Daniel" userId="654c89df-b021-49db-9b50-8040b44f36f4" providerId="ADAL" clId="{0F910BCF-16FD-41D6-956E-13E853E18138}" dt="2024-10-07T14:47:31.596" v="274" actId="20577"/>
          <ac:spMkLst>
            <pc:docMk/>
            <pc:sldMk cId="731200080" sldId="277"/>
            <ac:spMk id="4" creationId="{35CA8C35-F77E-E1D1-12C6-21BCFC0C73C6}"/>
          </ac:spMkLst>
        </pc:spChg>
      </pc:sldChg>
      <pc:sldChg chg="modSp add del mod">
        <pc:chgData name="Suranyi, Daniel" userId="654c89df-b021-49db-9b50-8040b44f36f4" providerId="ADAL" clId="{0F910BCF-16FD-41D6-956E-13E853E18138}" dt="2024-10-07T15:44:20.496" v="1633" actId="47"/>
        <pc:sldMkLst>
          <pc:docMk/>
          <pc:sldMk cId="359171638" sldId="278"/>
        </pc:sldMkLst>
        <pc:spChg chg="mod">
          <ac:chgData name="Suranyi, Daniel" userId="654c89df-b021-49db-9b50-8040b44f36f4" providerId="ADAL" clId="{0F910BCF-16FD-41D6-956E-13E853E18138}" dt="2024-10-07T14:42:25.431" v="222" actId="5793"/>
          <ac:spMkLst>
            <pc:docMk/>
            <pc:sldMk cId="359171638" sldId="278"/>
            <ac:spMk id="2" creationId="{9C1A9104-BA46-C239-7FBD-3577C8A9EB06}"/>
          </ac:spMkLst>
        </pc:spChg>
      </pc:sldChg>
      <pc:sldChg chg="addSp delSp modSp add mod modAnim">
        <pc:chgData name="Suranyi, Daniel" userId="654c89df-b021-49db-9b50-8040b44f36f4" providerId="ADAL" clId="{0F910BCF-16FD-41D6-956E-13E853E18138}" dt="2024-10-07T16:05:51.729" v="2093" actId="20577"/>
        <pc:sldMkLst>
          <pc:docMk/>
          <pc:sldMk cId="4155675850" sldId="279"/>
        </pc:sldMkLst>
        <pc:spChg chg="mod">
          <ac:chgData name="Suranyi, Daniel" userId="654c89df-b021-49db-9b50-8040b44f36f4" providerId="ADAL" clId="{0F910BCF-16FD-41D6-956E-13E853E18138}" dt="2024-10-07T16:05:51.729" v="2093" actId="20577"/>
          <ac:spMkLst>
            <pc:docMk/>
            <pc:sldMk cId="4155675850" sldId="279"/>
            <ac:spMk id="2" creationId="{9C1A9104-BA46-C239-7FBD-3577C8A9EB06}"/>
          </ac:spMkLst>
        </pc:spChg>
        <pc:spChg chg="del">
          <ac:chgData name="Suranyi, Daniel" userId="654c89df-b021-49db-9b50-8040b44f36f4" providerId="ADAL" clId="{0F910BCF-16FD-41D6-956E-13E853E18138}" dt="2024-10-07T15:55:41.282" v="1877" actId="478"/>
          <ac:spMkLst>
            <pc:docMk/>
            <pc:sldMk cId="4155675850" sldId="279"/>
            <ac:spMk id="3" creationId="{E38CCCF1-D493-7360-66E2-666839609B0E}"/>
          </ac:spMkLst>
        </pc:spChg>
        <pc:spChg chg="del">
          <ac:chgData name="Suranyi, Daniel" userId="654c89df-b021-49db-9b50-8040b44f36f4" providerId="ADAL" clId="{0F910BCF-16FD-41D6-956E-13E853E18138}" dt="2024-10-07T15:55:37.647" v="1875" actId="478"/>
          <ac:spMkLst>
            <pc:docMk/>
            <pc:sldMk cId="4155675850" sldId="279"/>
            <ac:spMk id="4" creationId="{35CA8C35-F77E-E1D1-12C6-21BCFC0C73C6}"/>
          </ac:spMkLst>
        </pc:spChg>
        <pc:spChg chg="add mod">
          <ac:chgData name="Suranyi, Daniel" userId="654c89df-b021-49db-9b50-8040b44f36f4" providerId="ADAL" clId="{0F910BCF-16FD-41D6-956E-13E853E18138}" dt="2024-10-07T16:04:57.934" v="2084" actId="120"/>
          <ac:spMkLst>
            <pc:docMk/>
            <pc:sldMk cId="4155675850" sldId="279"/>
            <ac:spMk id="5" creationId="{85D0A676-1D29-31B9-96BA-45C2DF07745B}"/>
          </ac:spMkLst>
        </pc:spChg>
        <pc:spChg chg="add mod">
          <ac:chgData name="Suranyi, Daniel" userId="654c89df-b021-49db-9b50-8040b44f36f4" providerId="ADAL" clId="{0F910BCF-16FD-41D6-956E-13E853E18138}" dt="2024-10-07T16:03:53.612" v="2066" actId="1076"/>
          <ac:spMkLst>
            <pc:docMk/>
            <pc:sldMk cId="4155675850" sldId="279"/>
            <ac:spMk id="8" creationId="{B7C19A50-B2B4-11EB-FF10-26FE08E144CD}"/>
          </ac:spMkLst>
        </pc:spChg>
        <pc:spChg chg="add mod">
          <ac:chgData name="Suranyi, Daniel" userId="654c89df-b021-49db-9b50-8040b44f36f4" providerId="ADAL" clId="{0F910BCF-16FD-41D6-956E-13E853E18138}" dt="2024-10-07T16:03:31.771" v="2057" actId="14100"/>
          <ac:spMkLst>
            <pc:docMk/>
            <pc:sldMk cId="4155675850" sldId="279"/>
            <ac:spMk id="10" creationId="{18C1309B-A541-7CF3-0E95-363973D3EC12}"/>
          </ac:spMkLst>
        </pc:spChg>
        <pc:spChg chg="add mod">
          <ac:chgData name="Suranyi, Daniel" userId="654c89df-b021-49db-9b50-8040b44f36f4" providerId="ADAL" clId="{0F910BCF-16FD-41D6-956E-13E853E18138}" dt="2024-10-07T16:04:29.522" v="2077" actId="1076"/>
          <ac:spMkLst>
            <pc:docMk/>
            <pc:sldMk cId="4155675850" sldId="279"/>
            <ac:spMk id="15" creationId="{07D8E27E-BAF1-64D0-CF2C-4A13F9E7419E}"/>
          </ac:spMkLst>
        </pc:spChg>
        <pc:grpChg chg="add mod">
          <ac:chgData name="Suranyi, Daniel" userId="654c89df-b021-49db-9b50-8040b44f36f4" providerId="ADAL" clId="{0F910BCF-16FD-41D6-956E-13E853E18138}" dt="2024-10-07T16:04:18.781" v="2071" actId="1076"/>
          <ac:grpSpMkLst>
            <pc:docMk/>
            <pc:sldMk cId="4155675850" sldId="279"/>
            <ac:grpSpMk id="11" creationId="{1E497584-299B-84EB-19FA-6E20474B5A46}"/>
          </ac:grpSpMkLst>
        </pc:grpChg>
        <pc:grpChg chg="add mod">
          <ac:chgData name="Suranyi, Daniel" userId="654c89df-b021-49db-9b50-8040b44f36f4" providerId="ADAL" clId="{0F910BCF-16FD-41D6-956E-13E853E18138}" dt="2024-10-07T16:04:36.955" v="2079" actId="14100"/>
          <ac:grpSpMkLst>
            <pc:docMk/>
            <pc:sldMk cId="4155675850" sldId="279"/>
            <ac:grpSpMk id="20" creationId="{ADAD2E1B-3D71-564C-9DF0-B00B81C3B71B}"/>
          </ac:grpSpMkLst>
        </pc:grpChg>
        <pc:picChg chg="add mod">
          <ac:chgData name="Suranyi, Daniel" userId="654c89df-b021-49db-9b50-8040b44f36f4" providerId="ADAL" clId="{0F910BCF-16FD-41D6-956E-13E853E18138}" dt="2024-10-07T16:03:33.842" v="2058" actId="1076"/>
          <ac:picMkLst>
            <pc:docMk/>
            <pc:sldMk cId="4155675850" sldId="279"/>
            <ac:picMk id="6" creationId="{21621D1A-9FDB-7255-DE89-BF3A03D34AB2}"/>
          </ac:picMkLst>
        </pc:picChg>
        <pc:picChg chg="mod">
          <ac:chgData name="Suranyi, Daniel" userId="654c89df-b021-49db-9b50-8040b44f36f4" providerId="ADAL" clId="{0F910BCF-16FD-41D6-956E-13E853E18138}" dt="2024-10-07T16:04:18.781" v="2071" actId="1076"/>
          <ac:picMkLst>
            <pc:docMk/>
            <pc:sldMk cId="4155675850" sldId="279"/>
            <ac:picMk id="12" creationId="{11724A7B-4A48-5554-07B7-6FD711328E9F}"/>
          </ac:picMkLst>
        </pc:picChg>
        <pc:picChg chg="mod">
          <ac:chgData name="Suranyi, Daniel" userId="654c89df-b021-49db-9b50-8040b44f36f4" providerId="ADAL" clId="{0F910BCF-16FD-41D6-956E-13E853E18138}" dt="2024-10-07T16:04:18.781" v="2071" actId="1076"/>
          <ac:picMkLst>
            <pc:docMk/>
            <pc:sldMk cId="4155675850" sldId="279"/>
            <ac:picMk id="13" creationId="{ADBB0999-F642-FE6F-4D90-18432E16F54B}"/>
          </ac:picMkLst>
        </pc:picChg>
        <pc:picChg chg="mod">
          <ac:chgData name="Suranyi, Daniel" userId="654c89df-b021-49db-9b50-8040b44f36f4" providerId="ADAL" clId="{0F910BCF-16FD-41D6-956E-13E853E18138}" dt="2024-10-07T16:04:18.781" v="2071" actId="1076"/>
          <ac:picMkLst>
            <pc:docMk/>
            <pc:sldMk cId="4155675850" sldId="279"/>
            <ac:picMk id="14" creationId="{30623A46-D627-9AF9-2562-DEC77E153ECF}"/>
          </ac:picMkLst>
        </pc:picChg>
        <pc:picChg chg="add mod">
          <ac:chgData name="Suranyi, Daniel" userId="654c89df-b021-49db-9b50-8040b44f36f4" providerId="ADAL" clId="{0F910BCF-16FD-41D6-956E-13E853E18138}" dt="2024-10-07T16:05:12.009" v="2085" actId="1076"/>
          <ac:picMkLst>
            <pc:docMk/>
            <pc:sldMk cId="4155675850" sldId="279"/>
            <ac:picMk id="17" creationId="{73302909-852F-B4F4-A942-9B5EBC548BC3}"/>
          </ac:picMkLst>
        </pc:picChg>
        <pc:picChg chg="add mod">
          <ac:chgData name="Suranyi, Daniel" userId="654c89df-b021-49db-9b50-8040b44f36f4" providerId="ADAL" clId="{0F910BCF-16FD-41D6-956E-13E853E18138}" dt="2024-10-07T16:05:37.945" v="2089" actId="14100"/>
          <ac:picMkLst>
            <pc:docMk/>
            <pc:sldMk cId="4155675850" sldId="279"/>
            <ac:picMk id="21" creationId="{E11AF30B-EBFB-8F32-7DE3-20DB40FC3E82}"/>
          </ac:picMkLst>
        </pc:picChg>
        <pc:cxnChg chg="add mod">
          <ac:chgData name="Suranyi, Daniel" userId="654c89df-b021-49db-9b50-8040b44f36f4" providerId="ADAL" clId="{0F910BCF-16FD-41D6-956E-13E853E18138}" dt="2024-10-07T16:04:32.851" v="2078" actId="1076"/>
          <ac:cxnSpMkLst>
            <pc:docMk/>
            <pc:sldMk cId="4155675850" sldId="279"/>
            <ac:cxnSpMk id="19" creationId="{517395FB-B23C-AFAD-21AB-2C0209D7C850}"/>
          </ac:cxnSpMkLst>
        </pc:cxnChg>
      </pc:sldChg>
      <pc:sldChg chg="modSp new del mod">
        <pc:chgData name="Suranyi, Daniel" userId="654c89df-b021-49db-9b50-8040b44f36f4" providerId="ADAL" clId="{0F910BCF-16FD-41D6-956E-13E853E18138}" dt="2024-10-07T14:53:45.248" v="572" actId="47"/>
        <pc:sldMkLst>
          <pc:docMk/>
          <pc:sldMk cId="50431676" sldId="280"/>
        </pc:sldMkLst>
        <pc:spChg chg="mod">
          <ac:chgData name="Suranyi, Daniel" userId="654c89df-b021-49db-9b50-8040b44f36f4" providerId="ADAL" clId="{0F910BCF-16FD-41D6-956E-13E853E18138}" dt="2024-10-07T14:53:39.761" v="570" actId="20577"/>
          <ac:spMkLst>
            <pc:docMk/>
            <pc:sldMk cId="50431676" sldId="280"/>
            <ac:spMk id="2" creationId="{584609D6-5A17-D349-C2E3-8037ED32A30B}"/>
          </ac:spMkLst>
        </pc:spChg>
      </pc:sldChg>
      <pc:sldChg chg="addSp delSp modSp add mod modAnim">
        <pc:chgData name="Suranyi, Daniel" userId="654c89df-b021-49db-9b50-8040b44f36f4" providerId="ADAL" clId="{0F910BCF-16FD-41D6-956E-13E853E18138}" dt="2024-10-07T15:42:21.965" v="1630"/>
        <pc:sldMkLst>
          <pc:docMk/>
          <pc:sldMk cId="174236684" sldId="281"/>
        </pc:sldMkLst>
        <pc:spChg chg="mod">
          <ac:chgData name="Suranyi, Daniel" userId="654c89df-b021-49db-9b50-8040b44f36f4" providerId="ADAL" clId="{0F910BCF-16FD-41D6-956E-13E853E18138}" dt="2024-10-07T15:35:05.627" v="1546" actId="1076"/>
          <ac:spMkLst>
            <pc:docMk/>
            <pc:sldMk cId="174236684" sldId="281"/>
            <ac:spMk id="2" creationId="{9C1A9104-BA46-C239-7FBD-3577C8A9EB06}"/>
          </ac:spMkLst>
        </pc:spChg>
        <pc:spChg chg="del">
          <ac:chgData name="Suranyi, Daniel" userId="654c89df-b021-49db-9b50-8040b44f36f4" providerId="ADAL" clId="{0F910BCF-16FD-41D6-956E-13E853E18138}" dt="2024-10-07T15:13:09.112" v="1081" actId="1032"/>
          <ac:spMkLst>
            <pc:docMk/>
            <pc:sldMk cId="174236684" sldId="281"/>
            <ac:spMk id="3" creationId="{E38CCCF1-D493-7360-66E2-666839609B0E}"/>
          </ac:spMkLst>
        </pc:spChg>
        <pc:spChg chg="del">
          <ac:chgData name="Suranyi, Daniel" userId="654c89df-b021-49db-9b50-8040b44f36f4" providerId="ADAL" clId="{0F910BCF-16FD-41D6-956E-13E853E18138}" dt="2024-10-07T15:17:00.662" v="1257" actId="478"/>
          <ac:spMkLst>
            <pc:docMk/>
            <pc:sldMk cId="174236684" sldId="281"/>
            <ac:spMk id="4" creationId="{35CA8C35-F77E-E1D1-12C6-21BCFC0C73C6}"/>
          </ac:spMkLst>
        </pc:spChg>
        <pc:spChg chg="add del mod">
          <ac:chgData name="Suranyi, Daniel" userId="654c89df-b021-49db-9b50-8040b44f36f4" providerId="ADAL" clId="{0F910BCF-16FD-41D6-956E-13E853E18138}" dt="2024-10-07T15:16:28.166" v="1201" actId="1032"/>
          <ac:spMkLst>
            <pc:docMk/>
            <pc:sldMk cId="174236684" sldId="281"/>
            <ac:spMk id="7" creationId="{B1A0CDA5-DD8C-8651-441E-FBF6BDF73C45}"/>
          </ac:spMkLst>
        </pc:spChg>
        <pc:spChg chg="add mod">
          <ac:chgData name="Suranyi, Daniel" userId="654c89df-b021-49db-9b50-8040b44f36f4" providerId="ADAL" clId="{0F910BCF-16FD-41D6-956E-13E853E18138}" dt="2024-10-07T15:37:26.934" v="1615" actId="688"/>
          <ac:spMkLst>
            <pc:docMk/>
            <pc:sldMk cId="174236684" sldId="281"/>
            <ac:spMk id="11" creationId="{BFB657E0-8648-DAE1-64FC-ED9B5B5F9CDD}"/>
          </ac:spMkLst>
        </pc:spChg>
        <pc:spChg chg="add del">
          <ac:chgData name="Suranyi, Daniel" userId="654c89df-b021-49db-9b50-8040b44f36f4" providerId="ADAL" clId="{0F910BCF-16FD-41D6-956E-13E853E18138}" dt="2024-10-07T15:21:56.485" v="1276" actId="478"/>
          <ac:spMkLst>
            <pc:docMk/>
            <pc:sldMk cId="174236684" sldId="281"/>
            <ac:spMk id="12" creationId="{07877361-4826-D573-1CF9-84608D53D1EF}"/>
          </ac:spMkLst>
        </pc:spChg>
        <pc:spChg chg="add del">
          <ac:chgData name="Suranyi, Daniel" userId="654c89df-b021-49db-9b50-8040b44f36f4" providerId="ADAL" clId="{0F910BCF-16FD-41D6-956E-13E853E18138}" dt="2024-10-07T15:25:11.255" v="1289" actId="478"/>
          <ac:spMkLst>
            <pc:docMk/>
            <pc:sldMk cId="174236684" sldId="281"/>
            <ac:spMk id="14" creationId="{375F279D-55D3-4811-1096-51959C11EF26}"/>
          </ac:spMkLst>
        </pc:spChg>
        <pc:spChg chg="add del">
          <ac:chgData name="Suranyi, Daniel" userId="654c89df-b021-49db-9b50-8040b44f36f4" providerId="ADAL" clId="{0F910BCF-16FD-41D6-956E-13E853E18138}" dt="2024-10-07T15:25:19.637" v="1291" actId="478"/>
          <ac:spMkLst>
            <pc:docMk/>
            <pc:sldMk cId="174236684" sldId="281"/>
            <ac:spMk id="15" creationId="{1A3543AF-E6DA-803C-FCC4-39DEB27397CD}"/>
          </ac:spMkLst>
        </pc:spChg>
        <pc:spChg chg="add del">
          <ac:chgData name="Suranyi, Daniel" userId="654c89df-b021-49db-9b50-8040b44f36f4" providerId="ADAL" clId="{0F910BCF-16FD-41D6-956E-13E853E18138}" dt="2024-10-07T15:25:40.318" v="1293" actId="478"/>
          <ac:spMkLst>
            <pc:docMk/>
            <pc:sldMk cId="174236684" sldId="281"/>
            <ac:spMk id="16" creationId="{16E1DC4F-F254-392D-B963-E59AAE845462}"/>
          </ac:spMkLst>
        </pc:spChg>
        <pc:grpChg chg="add mod">
          <ac:chgData name="Suranyi, Daniel" userId="654c89df-b021-49db-9b50-8040b44f36f4" providerId="ADAL" clId="{0F910BCF-16FD-41D6-956E-13E853E18138}" dt="2024-10-07T15:31:34.016" v="1502" actId="1076"/>
          <ac:grpSpMkLst>
            <pc:docMk/>
            <pc:sldMk cId="174236684" sldId="281"/>
            <ac:grpSpMk id="17" creationId="{8B02F101-DDC5-9EC3-30B4-E5AB0129D636}"/>
          </ac:grpSpMkLst>
        </pc:grpChg>
        <pc:graphicFrameChg chg="add del mod modGraphic">
          <ac:chgData name="Suranyi, Daniel" userId="654c89df-b021-49db-9b50-8040b44f36f4" providerId="ADAL" clId="{0F910BCF-16FD-41D6-956E-13E853E18138}" dt="2024-10-07T15:16:00.423" v="1200" actId="478"/>
          <ac:graphicFrameMkLst>
            <pc:docMk/>
            <pc:sldMk cId="174236684" sldId="281"/>
            <ac:graphicFrameMk id="5" creationId="{6D8131FF-51E0-811B-0DE0-1C3568D99F6A}"/>
          </ac:graphicFrameMkLst>
        </pc:graphicFrameChg>
        <pc:graphicFrameChg chg="add mod modGraphic">
          <ac:chgData name="Suranyi, Daniel" userId="654c89df-b021-49db-9b50-8040b44f36f4" providerId="ADAL" clId="{0F910BCF-16FD-41D6-956E-13E853E18138}" dt="2024-10-07T15:37:01.304" v="1613" actId="207"/>
          <ac:graphicFrameMkLst>
            <pc:docMk/>
            <pc:sldMk cId="174236684" sldId="281"/>
            <ac:graphicFrameMk id="8" creationId="{C46D3C6C-9F93-AF3E-9A66-324F7FD9C5D2}"/>
          </ac:graphicFrameMkLst>
        </pc:graphicFrameChg>
        <pc:picChg chg="add del mod">
          <ac:chgData name="Suranyi, Daniel" userId="654c89df-b021-49db-9b50-8040b44f36f4" providerId="ADAL" clId="{0F910BCF-16FD-41D6-956E-13E853E18138}" dt="2024-10-07T15:26:59.779" v="1304" actId="478"/>
          <ac:picMkLst>
            <pc:docMk/>
            <pc:sldMk cId="174236684" sldId="281"/>
            <ac:picMk id="9" creationId="{B955BA12-4CFA-D6C3-7488-AFB3B54BD75C}"/>
          </ac:picMkLst>
        </pc:picChg>
        <pc:picChg chg="add mod">
          <ac:chgData name="Suranyi, Daniel" userId="654c89df-b021-49db-9b50-8040b44f36f4" providerId="ADAL" clId="{0F910BCF-16FD-41D6-956E-13E853E18138}" dt="2024-10-07T15:31:34.016" v="1502" actId="1076"/>
          <ac:picMkLst>
            <pc:docMk/>
            <pc:sldMk cId="174236684" sldId="281"/>
            <ac:picMk id="13" creationId="{8F9A59AD-4EFB-3EF6-785D-B436A4D8656A}"/>
          </ac:picMkLst>
        </pc:picChg>
        <pc:picChg chg="add mod">
          <ac:chgData name="Suranyi, Daniel" userId="654c89df-b021-49db-9b50-8040b44f36f4" providerId="ADAL" clId="{0F910BCF-16FD-41D6-956E-13E853E18138}" dt="2024-10-07T15:31:34.016" v="1502" actId="1076"/>
          <ac:picMkLst>
            <pc:docMk/>
            <pc:sldMk cId="174236684" sldId="281"/>
            <ac:picMk id="1028" creationId="{2FDF43A9-5C88-0070-5D07-112C4A1869E7}"/>
          </ac:picMkLst>
        </pc:picChg>
        <pc:picChg chg="add del">
          <ac:chgData name="Suranyi, Daniel" userId="654c89df-b021-49db-9b50-8040b44f36f4" providerId="ADAL" clId="{0F910BCF-16FD-41D6-956E-13E853E18138}" dt="2024-10-07T15:23:50.871" v="1286" actId="478"/>
          <ac:picMkLst>
            <pc:docMk/>
            <pc:sldMk cId="174236684" sldId="281"/>
            <ac:picMk id="1030" creationId="{8F1B3D8C-7442-342A-FD26-A170F3CCA171}"/>
          </ac:picMkLst>
        </pc:picChg>
        <pc:picChg chg="add mod">
          <ac:chgData name="Suranyi, Daniel" userId="654c89df-b021-49db-9b50-8040b44f36f4" providerId="ADAL" clId="{0F910BCF-16FD-41D6-956E-13E853E18138}" dt="2024-10-07T15:31:34.016" v="1502" actId="1076"/>
          <ac:picMkLst>
            <pc:docMk/>
            <pc:sldMk cId="174236684" sldId="281"/>
            <ac:picMk id="1038" creationId="{372F8522-AF85-320C-EC06-891FD4BA1CBE}"/>
          </ac:picMkLst>
        </pc:picChg>
        <pc:picChg chg="add mod">
          <ac:chgData name="Suranyi, Daniel" userId="654c89df-b021-49db-9b50-8040b44f36f4" providerId="ADAL" clId="{0F910BCF-16FD-41D6-956E-13E853E18138}" dt="2024-10-07T15:35:23.572" v="1567"/>
          <ac:picMkLst>
            <pc:docMk/>
            <pc:sldMk cId="174236684" sldId="281"/>
            <ac:picMk id="1040" creationId="{9AD24523-D994-6D6C-0600-2A2ED52D397F}"/>
          </ac:picMkLst>
        </pc:picChg>
      </pc:sldChg>
      <pc:sldChg chg="addSp delSp modSp add del mod delAnim modAnim">
        <pc:chgData name="Suranyi, Daniel" userId="654c89df-b021-49db-9b50-8040b44f36f4" providerId="ADAL" clId="{0F910BCF-16FD-41D6-956E-13E853E18138}" dt="2024-10-07T15:11:53.253" v="1080" actId="47"/>
        <pc:sldMkLst>
          <pc:docMk/>
          <pc:sldMk cId="1083609290" sldId="282"/>
        </pc:sldMkLst>
        <pc:spChg chg="mod">
          <ac:chgData name="Suranyi, Daniel" userId="654c89df-b021-49db-9b50-8040b44f36f4" providerId="ADAL" clId="{0F910BCF-16FD-41D6-956E-13E853E18138}" dt="2024-10-07T14:57:32.024" v="745" actId="5793"/>
          <ac:spMkLst>
            <pc:docMk/>
            <pc:sldMk cId="1083609290" sldId="282"/>
            <ac:spMk id="2" creationId="{9C1A9104-BA46-C239-7FBD-3577C8A9EB06}"/>
          </ac:spMkLst>
        </pc:spChg>
        <pc:spChg chg="add mod">
          <ac:chgData name="Suranyi, Daniel" userId="654c89df-b021-49db-9b50-8040b44f36f4" providerId="ADAL" clId="{0F910BCF-16FD-41D6-956E-13E853E18138}" dt="2024-10-07T14:59:30.010" v="852" actId="114"/>
          <ac:spMkLst>
            <pc:docMk/>
            <pc:sldMk cId="1083609290" sldId="282"/>
            <ac:spMk id="3" creationId="{FCD9E263-09D1-1A10-63E5-13712A239D97}"/>
          </ac:spMkLst>
        </pc:spChg>
        <pc:spChg chg="del">
          <ac:chgData name="Suranyi, Daniel" userId="654c89df-b021-49db-9b50-8040b44f36f4" providerId="ADAL" clId="{0F910BCF-16FD-41D6-956E-13E853E18138}" dt="2024-10-07T14:58:02.950" v="748" actId="478"/>
          <ac:spMkLst>
            <pc:docMk/>
            <pc:sldMk cId="1083609290" sldId="282"/>
            <ac:spMk id="5" creationId="{F60D1C98-D1A7-8BBD-613F-B40969A4C6AE}"/>
          </ac:spMkLst>
        </pc:spChg>
        <pc:spChg chg="mod modVis">
          <ac:chgData name="Suranyi, Daniel" userId="654c89df-b021-49db-9b50-8040b44f36f4" providerId="ADAL" clId="{0F910BCF-16FD-41D6-956E-13E853E18138}" dt="2024-10-07T15:02:52.788" v="985" actId="20577"/>
          <ac:spMkLst>
            <pc:docMk/>
            <pc:sldMk cId="1083609290" sldId="282"/>
            <ac:spMk id="8" creationId="{FD1168B4-8110-EF04-C8CB-C23037EDDFDD}"/>
          </ac:spMkLst>
        </pc:spChg>
        <pc:picChg chg="mod">
          <ac:chgData name="Suranyi, Daniel" userId="654c89df-b021-49db-9b50-8040b44f36f4" providerId="ADAL" clId="{0F910BCF-16FD-41D6-956E-13E853E18138}" dt="2024-10-07T15:04:04.050" v="987" actId="14826"/>
          <ac:picMkLst>
            <pc:docMk/>
            <pc:sldMk cId="1083609290" sldId="282"/>
            <ac:picMk id="10" creationId="{B74E3069-E6EF-B92D-C59D-529FB3C51566}"/>
          </ac:picMkLst>
        </pc:picChg>
      </pc:sldChg>
      <pc:sldChg chg="addSp delSp modSp add del mod ord modAnim">
        <pc:chgData name="Suranyi, Daniel" userId="654c89df-b021-49db-9b50-8040b44f36f4" providerId="ADAL" clId="{0F910BCF-16FD-41D6-956E-13E853E18138}" dt="2024-10-07T15:11:11.436" v="1079"/>
        <pc:sldMkLst>
          <pc:docMk/>
          <pc:sldMk cId="3043378806" sldId="283"/>
        </pc:sldMkLst>
        <pc:spChg chg="mod">
          <ac:chgData name="Suranyi, Daniel" userId="654c89df-b021-49db-9b50-8040b44f36f4" providerId="ADAL" clId="{0F910BCF-16FD-41D6-956E-13E853E18138}" dt="2024-10-07T15:01:14.051" v="967" actId="113"/>
          <ac:spMkLst>
            <pc:docMk/>
            <pc:sldMk cId="3043378806" sldId="283"/>
            <ac:spMk id="3" creationId="{FCD9E263-09D1-1A10-63E5-13712A239D97}"/>
          </ac:spMkLst>
        </pc:spChg>
        <pc:spChg chg="add mod">
          <ac:chgData name="Suranyi, Daniel" userId="654c89df-b021-49db-9b50-8040b44f36f4" providerId="ADAL" clId="{0F910BCF-16FD-41D6-956E-13E853E18138}" dt="2024-10-07T15:09:18.763" v="1063" actId="164"/>
          <ac:spMkLst>
            <pc:docMk/>
            <pc:sldMk cId="3043378806" sldId="283"/>
            <ac:spMk id="4" creationId="{BE92C106-07AE-42E6-1093-C011DA7AF950}"/>
          </ac:spMkLst>
        </pc:spChg>
        <pc:spChg chg="add mod">
          <ac:chgData name="Suranyi, Daniel" userId="654c89df-b021-49db-9b50-8040b44f36f4" providerId="ADAL" clId="{0F910BCF-16FD-41D6-956E-13E853E18138}" dt="2024-10-07T15:09:23.485" v="1064" actId="164"/>
          <ac:spMkLst>
            <pc:docMk/>
            <pc:sldMk cId="3043378806" sldId="283"/>
            <ac:spMk id="5" creationId="{30EF6E1A-31C8-7C68-767E-CDD2EBC0BA10}"/>
          </ac:spMkLst>
        </pc:spChg>
        <pc:spChg chg="mod">
          <ac:chgData name="Suranyi, Daniel" userId="654c89df-b021-49db-9b50-8040b44f36f4" providerId="ADAL" clId="{0F910BCF-16FD-41D6-956E-13E853E18138}" dt="2024-10-07T15:04:17.377" v="1011" actId="20577"/>
          <ac:spMkLst>
            <pc:docMk/>
            <pc:sldMk cId="3043378806" sldId="283"/>
            <ac:spMk id="8" creationId="{FD1168B4-8110-EF04-C8CB-C23037EDDFDD}"/>
          </ac:spMkLst>
        </pc:spChg>
        <pc:spChg chg="add mod">
          <ac:chgData name="Suranyi, Daniel" userId="654c89df-b021-49db-9b50-8040b44f36f4" providerId="ADAL" clId="{0F910BCF-16FD-41D6-956E-13E853E18138}" dt="2024-10-07T15:07:12.152" v="1028"/>
          <ac:spMkLst>
            <pc:docMk/>
            <pc:sldMk cId="3043378806" sldId="283"/>
            <ac:spMk id="12" creationId="{70DF7742-98C5-2E90-E824-4AAD1CCDE7D4}"/>
          </ac:spMkLst>
        </pc:spChg>
        <pc:grpChg chg="add mod">
          <ac:chgData name="Suranyi, Daniel" userId="654c89df-b021-49db-9b50-8040b44f36f4" providerId="ADAL" clId="{0F910BCF-16FD-41D6-956E-13E853E18138}" dt="2024-10-07T15:09:18.763" v="1063" actId="164"/>
          <ac:grpSpMkLst>
            <pc:docMk/>
            <pc:sldMk cId="3043378806" sldId="283"/>
            <ac:grpSpMk id="31" creationId="{DCB41143-CE93-846B-B394-9E6BF3766608}"/>
          </ac:grpSpMkLst>
        </pc:grpChg>
        <pc:grpChg chg="add mod">
          <ac:chgData name="Suranyi, Daniel" userId="654c89df-b021-49db-9b50-8040b44f36f4" providerId="ADAL" clId="{0F910BCF-16FD-41D6-956E-13E853E18138}" dt="2024-10-07T15:09:23.485" v="1064" actId="164"/>
          <ac:grpSpMkLst>
            <pc:docMk/>
            <pc:sldMk cId="3043378806" sldId="283"/>
            <ac:grpSpMk id="32" creationId="{B2B7A805-8B55-0EA7-2231-1E9192347F89}"/>
          </ac:grpSpMkLst>
        </pc:grpChg>
        <pc:picChg chg="mod">
          <ac:chgData name="Suranyi, Daniel" userId="654c89df-b021-49db-9b50-8040b44f36f4" providerId="ADAL" clId="{0F910BCF-16FD-41D6-956E-13E853E18138}" dt="2024-10-07T15:04:44.905" v="1012" actId="14826"/>
          <ac:picMkLst>
            <pc:docMk/>
            <pc:sldMk cId="3043378806" sldId="283"/>
            <ac:picMk id="10" creationId="{B74E3069-E6EF-B92D-C59D-529FB3C51566}"/>
          </ac:picMkLst>
        </pc:picChg>
        <pc:picChg chg="add del mod">
          <ac:chgData name="Suranyi, Daniel" userId="654c89df-b021-49db-9b50-8040b44f36f4" providerId="ADAL" clId="{0F910BCF-16FD-41D6-956E-13E853E18138}" dt="2024-10-07T15:07:55.699" v="1043" actId="478"/>
          <ac:picMkLst>
            <pc:docMk/>
            <pc:sldMk cId="3043378806" sldId="283"/>
            <ac:picMk id="21" creationId="{47161B0C-C922-877E-DA5D-EFE124F3626B}"/>
          </ac:picMkLst>
        </pc:picChg>
        <pc:picChg chg="add mod">
          <ac:chgData name="Suranyi, Daniel" userId="654c89df-b021-49db-9b50-8040b44f36f4" providerId="ADAL" clId="{0F910BCF-16FD-41D6-956E-13E853E18138}" dt="2024-10-07T15:08:26.102" v="1053" actId="1076"/>
          <ac:picMkLst>
            <pc:docMk/>
            <pc:sldMk cId="3043378806" sldId="283"/>
            <ac:picMk id="27" creationId="{45011520-3216-83C9-CE0E-50F5692BF73D}"/>
          </ac:picMkLst>
        </pc:picChg>
        <pc:picChg chg="add mod">
          <ac:chgData name="Suranyi, Daniel" userId="654c89df-b021-49db-9b50-8040b44f36f4" providerId="ADAL" clId="{0F910BCF-16FD-41D6-956E-13E853E18138}" dt="2024-10-07T15:09:23.485" v="1064" actId="164"/>
          <ac:picMkLst>
            <pc:docMk/>
            <pc:sldMk cId="3043378806" sldId="283"/>
            <ac:picMk id="30" creationId="{20C89FFF-8318-5595-78B3-5D9970CD45A3}"/>
          </ac:picMkLst>
        </pc:picChg>
        <pc:cxnChg chg="add mod">
          <ac:chgData name="Suranyi, Daniel" userId="654c89df-b021-49db-9b50-8040b44f36f4" providerId="ADAL" clId="{0F910BCF-16FD-41D6-956E-13E853E18138}" dt="2024-10-07T15:09:18.763" v="1063" actId="164"/>
          <ac:cxnSpMkLst>
            <pc:docMk/>
            <pc:sldMk cId="3043378806" sldId="283"/>
            <ac:cxnSpMk id="7" creationId="{5CC631FC-8B72-344F-729E-C34B33DA3E24}"/>
          </ac:cxnSpMkLst>
        </pc:cxnChg>
        <pc:cxnChg chg="add del mod">
          <ac:chgData name="Suranyi, Daniel" userId="654c89df-b021-49db-9b50-8040b44f36f4" providerId="ADAL" clId="{0F910BCF-16FD-41D6-956E-13E853E18138}" dt="2024-10-07T15:07:46.020" v="1038" actId="21"/>
          <ac:cxnSpMkLst>
            <pc:docMk/>
            <pc:sldMk cId="3043378806" sldId="283"/>
            <ac:cxnSpMk id="13" creationId="{F2B4FB07-1714-5722-D273-909AFD78CCF7}"/>
          </ac:cxnSpMkLst>
        </pc:cxnChg>
        <pc:cxnChg chg="add mod">
          <ac:chgData name="Suranyi, Daniel" userId="654c89df-b021-49db-9b50-8040b44f36f4" providerId="ADAL" clId="{0F910BCF-16FD-41D6-956E-13E853E18138}" dt="2024-10-07T15:07:46.756" v="1039"/>
          <ac:cxnSpMkLst>
            <pc:docMk/>
            <pc:sldMk cId="3043378806" sldId="283"/>
            <ac:cxnSpMk id="20" creationId="{F2B4FB07-1714-5722-D273-909AFD78CCF7}"/>
          </ac:cxnSpMkLst>
        </pc:cxnChg>
        <pc:cxnChg chg="add del mod">
          <ac:chgData name="Suranyi, Daniel" userId="654c89df-b021-49db-9b50-8040b44f36f4" providerId="ADAL" clId="{0F910BCF-16FD-41D6-956E-13E853E18138}" dt="2024-10-07T15:08:21.748" v="1049" actId="21"/>
          <ac:cxnSpMkLst>
            <pc:docMk/>
            <pc:sldMk cId="3043378806" sldId="283"/>
            <ac:cxnSpMk id="22" creationId="{8029B1E4-E7B3-84B3-A949-C70112A8BB04}"/>
          </ac:cxnSpMkLst>
        </pc:cxnChg>
        <pc:cxnChg chg="add mod">
          <ac:chgData name="Suranyi, Daniel" userId="654c89df-b021-49db-9b50-8040b44f36f4" providerId="ADAL" clId="{0F910BCF-16FD-41D6-956E-13E853E18138}" dt="2024-10-07T15:08:22.225" v="1050"/>
          <ac:cxnSpMkLst>
            <pc:docMk/>
            <pc:sldMk cId="3043378806" sldId="283"/>
            <ac:cxnSpMk id="26" creationId="{8029B1E4-E7B3-84B3-A949-C70112A8BB04}"/>
          </ac:cxnSpMkLst>
        </pc:cxnChg>
        <pc:cxnChg chg="add del mod">
          <ac:chgData name="Suranyi, Daniel" userId="654c89df-b021-49db-9b50-8040b44f36f4" providerId="ADAL" clId="{0F910BCF-16FD-41D6-956E-13E853E18138}" dt="2024-10-07T15:08:38.574" v="1056" actId="21"/>
          <ac:cxnSpMkLst>
            <pc:docMk/>
            <pc:sldMk cId="3043378806" sldId="283"/>
            <ac:cxnSpMk id="28" creationId="{A8D5CBD3-DC95-7D07-32D2-C56C0CC81017}"/>
          </ac:cxnSpMkLst>
        </pc:cxnChg>
        <pc:cxnChg chg="add mod">
          <ac:chgData name="Suranyi, Daniel" userId="654c89df-b021-49db-9b50-8040b44f36f4" providerId="ADAL" clId="{0F910BCF-16FD-41D6-956E-13E853E18138}" dt="2024-10-07T15:08:38.904" v="1057"/>
          <ac:cxnSpMkLst>
            <pc:docMk/>
            <pc:sldMk cId="3043378806" sldId="283"/>
            <ac:cxnSpMk id="29" creationId="{A8D5CBD3-DC95-7D07-32D2-C56C0CC81017}"/>
          </ac:cxnSpMkLst>
        </pc:cxnChg>
      </pc:sldChg>
      <pc:sldChg chg="addSp delSp modSp add mod ord delAnim modAnim">
        <pc:chgData name="Suranyi, Daniel" userId="654c89df-b021-49db-9b50-8040b44f36f4" providerId="ADAL" clId="{0F910BCF-16FD-41D6-956E-13E853E18138}" dt="2024-10-07T15:55:00.706" v="1874" actId="121"/>
        <pc:sldMkLst>
          <pc:docMk/>
          <pc:sldMk cId="1608983644" sldId="284"/>
        </pc:sldMkLst>
        <pc:spChg chg="mod">
          <ac:chgData name="Suranyi, Daniel" userId="654c89df-b021-49db-9b50-8040b44f36f4" providerId="ADAL" clId="{0F910BCF-16FD-41D6-956E-13E853E18138}" dt="2024-10-07T15:47:31.260" v="1683" actId="20577"/>
          <ac:spMkLst>
            <pc:docMk/>
            <pc:sldMk cId="1608983644" sldId="284"/>
            <ac:spMk id="2" creationId="{9C1A9104-BA46-C239-7FBD-3577C8A9EB06}"/>
          </ac:spMkLst>
        </pc:spChg>
        <pc:spChg chg="del">
          <ac:chgData name="Suranyi, Daniel" userId="654c89df-b021-49db-9b50-8040b44f36f4" providerId="ADAL" clId="{0F910BCF-16FD-41D6-956E-13E853E18138}" dt="2024-10-07T15:45:50.913" v="1657" actId="478"/>
          <ac:spMkLst>
            <pc:docMk/>
            <pc:sldMk cId="1608983644" sldId="284"/>
            <ac:spMk id="5" creationId="{F60D1C98-D1A7-8BBD-613F-B40969A4C6AE}"/>
          </ac:spMkLst>
        </pc:spChg>
        <pc:spChg chg="mod">
          <ac:chgData name="Suranyi, Daniel" userId="654c89df-b021-49db-9b50-8040b44f36f4" providerId="ADAL" clId="{0F910BCF-16FD-41D6-956E-13E853E18138}" dt="2024-10-07T15:55:00.706" v="1874" actId="121"/>
          <ac:spMkLst>
            <pc:docMk/>
            <pc:sldMk cId="1608983644" sldId="284"/>
            <ac:spMk id="8" creationId="{FD1168B4-8110-EF04-C8CB-C23037EDDFDD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15" creationId="{860A750F-3DE1-600D-A754-F0D2B6B8183F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16" creationId="{99B96ACC-D5F1-1BF2-A6BB-3BF60D691BCD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17" creationId="{A0BDBDB1-172D-8DF6-6573-1669B6B13ABD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18" creationId="{4049AC10-C095-E7C3-4CDF-59A87F1C4B87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19" creationId="{369A5E13-C1F9-C92C-C705-096C811C1083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0" creationId="{09CC1ADE-A62E-1005-2714-C394F006205E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1" creationId="{B3B8FE5A-1B44-F8C9-10ED-B9AD9171537E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2" creationId="{445C9E55-49A8-CFC6-8C11-CE3218336ABE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3" creationId="{22F5B672-A41E-28A6-ED77-58B1726B954F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4" creationId="{DDE88577-D944-8529-183B-21790F869838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5" creationId="{DE21D6F2-D64E-E94A-CB4E-CF0F0E3EEF70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6" creationId="{A73B7F9B-D32A-A52E-D269-7CB54AEAAE90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7" creationId="{567560CB-5DE5-B374-117B-952F67EFA9FF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8" creationId="{387BAEAC-9C37-76DE-13D0-8DAF484CD7F0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29" creationId="{614B3CCC-7602-C18B-5E3B-ADBB395A8E11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30" creationId="{F449ADB3-8EDF-6632-6731-07AA5FE7E1F9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31" creationId="{333A36B0-30EB-F0EE-15DB-AE4821C359AE}"/>
          </ac:spMkLst>
        </pc:spChg>
        <pc:spChg chg="add mod">
          <ac:chgData name="Suranyi, Daniel" userId="654c89df-b021-49db-9b50-8040b44f36f4" providerId="ADAL" clId="{0F910BCF-16FD-41D6-956E-13E853E18138}" dt="2024-10-07T15:46:08.914" v="1659"/>
          <ac:spMkLst>
            <pc:docMk/>
            <pc:sldMk cId="1608983644" sldId="284"/>
            <ac:spMk id="32" creationId="{227C6DA8-08FB-29E8-A4EC-774700C8843F}"/>
          </ac:spMkLst>
        </pc:spChg>
        <pc:spChg chg="add del">
          <ac:chgData name="Suranyi, Daniel" userId="654c89df-b021-49db-9b50-8040b44f36f4" providerId="ADAL" clId="{0F910BCF-16FD-41D6-956E-13E853E18138}" dt="2024-10-07T15:46:10.692" v="1662" actId="22"/>
          <ac:spMkLst>
            <pc:docMk/>
            <pc:sldMk cId="1608983644" sldId="284"/>
            <ac:spMk id="34" creationId="{218B80F1-A13A-F3A0-CFB9-8D2271F9DA02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44" creationId="{BB7FEBA5-D6B5-6498-7FE0-9CE354FFCBAF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45" creationId="{EDDC60A4-BD2A-2763-EC3C-569E61804548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46" creationId="{91608534-A2F1-B89C-1E6B-2B2890EA5F8C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47" creationId="{E79B1918-58CD-1560-5652-3A532729B33B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48" creationId="{1C6E48AB-BA32-DB85-77D2-22ECADA42530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49" creationId="{4AF8DAD1-CB8F-83AF-8D12-F79A96AB4CA0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0" creationId="{2C4A3146-01B7-B14A-BEB0-E4B071D60574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1" creationId="{AA6D7B06-3232-2AEF-0B6C-CEA2BC6B9643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2" creationId="{41E95E51-85AA-E189-1227-9C65D38C47D7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3" creationId="{EACE6F22-3BC2-2077-E025-105BD54D76E6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4" creationId="{700DC72B-F7F1-5F09-991F-6CCE9C5F094F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5" creationId="{BF499476-607D-11C4-BC68-2679ED7C9BCC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6" creationId="{DB2A12D0-92D3-3488-F7DF-07B84ECC3BEC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7" creationId="{C70E5A5D-2D9C-E05F-4018-3ED7152CA225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8" creationId="{2ED25E9F-913C-1AB9-34C1-658622891702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59" creationId="{D983E3D8-108D-AB31-5B4D-B509F74E1D1A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60" creationId="{8546EFCC-E287-9426-77D2-963920A6EBCF}"/>
          </ac:spMkLst>
        </pc:spChg>
        <pc:spChg chg="add mod">
          <ac:chgData name="Suranyi, Daniel" userId="654c89df-b021-49db-9b50-8040b44f36f4" providerId="ADAL" clId="{0F910BCF-16FD-41D6-956E-13E853E18138}" dt="2024-10-07T15:46:15.315" v="1668"/>
          <ac:spMkLst>
            <pc:docMk/>
            <pc:sldMk cId="1608983644" sldId="284"/>
            <ac:spMk id="61" creationId="{EDF335C2-58CC-9225-87CD-07876F58F882}"/>
          </ac:spMkLst>
        </pc:s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3" creationId="{4B0A1339-EEFA-D79C-4C07-FAAB2A14DFA4}"/>
          </ac:grpSpMkLst>
        </pc:gr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4" creationId="{BB6C1BCA-A0A4-DA7F-12D6-9993E49E2819}"/>
          </ac:grpSpMkLst>
        </pc:gr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6" creationId="{07283A4C-ECC8-4F76-4FC9-5B41E7B52A64}"/>
          </ac:grpSpMkLst>
        </pc:gr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7" creationId="{C14A6183-853B-1305-352C-B517C5C6DC81}"/>
          </ac:grpSpMkLst>
        </pc:gr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9" creationId="{2AC5CA50-B21D-87AA-6CD7-64CBA116C5A6}"/>
          </ac:grpSpMkLst>
        </pc:gr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11" creationId="{BFBA53E4-D4B6-C674-AEB0-262AB6648945}"/>
          </ac:grpSpMkLst>
        </pc:gr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12" creationId="{0B423766-2BD7-089E-0B97-697EEF8607A2}"/>
          </ac:grpSpMkLst>
        </pc:gr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13" creationId="{EC455BD4-5DF7-06C9-59CA-A60F357E27F8}"/>
          </ac:grpSpMkLst>
        </pc:grpChg>
        <pc:grpChg chg="add mod">
          <ac:chgData name="Suranyi, Daniel" userId="654c89df-b021-49db-9b50-8040b44f36f4" providerId="ADAL" clId="{0F910BCF-16FD-41D6-956E-13E853E18138}" dt="2024-10-07T15:46:08.914" v="1659"/>
          <ac:grpSpMkLst>
            <pc:docMk/>
            <pc:sldMk cId="1608983644" sldId="284"/>
            <ac:grpSpMk id="14" creationId="{144C2033-D642-951A-6161-4D483A3744B5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35" creationId="{F40AA86B-C27D-42ED-7879-E6B40654C50D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36" creationId="{C64B0B1A-A3EC-8097-ABBF-4AFB0DCE0A5D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37" creationId="{89FE9DCF-CD68-579D-CCE4-B2F5B13B2696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38" creationId="{A65FA78F-07A7-C072-0957-00288037F020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39" creationId="{E427454C-EE94-B2DE-8F3B-CB8D6746C482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40" creationId="{EC2ECB50-C6E5-C136-EC8F-0C92195AB21A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41" creationId="{7B29983C-446F-D302-2CD2-630C3EE26A65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42" creationId="{2B3B476D-3F6B-75BB-0A9A-4EE1C05EFE62}"/>
          </ac:grpSpMkLst>
        </pc:grpChg>
        <pc:grpChg chg="add mod">
          <ac:chgData name="Suranyi, Daniel" userId="654c89df-b021-49db-9b50-8040b44f36f4" providerId="ADAL" clId="{0F910BCF-16FD-41D6-956E-13E853E18138}" dt="2024-10-07T15:46:15.315" v="1668"/>
          <ac:grpSpMkLst>
            <pc:docMk/>
            <pc:sldMk cId="1608983644" sldId="284"/>
            <ac:grpSpMk id="43" creationId="{85F01393-CB50-AAD7-B2FF-75F3D5F31C2B}"/>
          </ac:grpSpMkLst>
        </pc:grpChg>
        <pc:picChg chg="add del mod">
          <ac:chgData name="Suranyi, Daniel" userId="654c89df-b021-49db-9b50-8040b44f36f4" providerId="ADAL" clId="{0F910BCF-16FD-41D6-956E-13E853E18138}" dt="2024-10-07T15:54:57.584" v="1873" actId="1076"/>
          <ac:picMkLst>
            <pc:docMk/>
            <pc:sldMk cId="1608983644" sldId="284"/>
            <ac:picMk id="10" creationId="{B74E3069-E6EF-B92D-C59D-529FB3C51566}"/>
          </ac:picMkLst>
        </pc:picChg>
        <pc:picChg chg="add mod">
          <ac:chgData name="Suranyi, Daniel" userId="654c89df-b021-49db-9b50-8040b44f36f4" providerId="ADAL" clId="{0F910BCF-16FD-41D6-956E-13E853E18138}" dt="2024-10-07T15:47:11.399" v="1675" actId="1076"/>
          <ac:picMkLst>
            <pc:docMk/>
            <pc:sldMk cId="1608983644" sldId="284"/>
            <ac:picMk id="62" creationId="{14C704D7-6755-F823-17DB-DCB790885C9F}"/>
          </ac:picMkLst>
        </pc:picChg>
      </pc:sldChg>
      <pc:sldChg chg="addSp delSp modSp add del mod modAnim">
        <pc:chgData name="Suranyi, Daniel" userId="654c89df-b021-49db-9b50-8040b44f36f4" providerId="ADAL" clId="{0F910BCF-16FD-41D6-956E-13E853E18138}" dt="2024-10-07T15:45:32.315" v="1653" actId="47"/>
        <pc:sldMkLst>
          <pc:docMk/>
          <pc:sldMk cId="4093861047" sldId="284"/>
        </pc:sldMkLst>
        <pc:spChg chg="add mod">
          <ac:chgData name="Suranyi, Daniel" userId="654c89df-b021-49db-9b50-8040b44f36f4" providerId="ADAL" clId="{0F910BCF-16FD-41D6-956E-13E853E18138}" dt="2024-10-07T15:45:00.526" v="1647" actId="21"/>
          <ac:spMkLst>
            <pc:docMk/>
            <pc:sldMk cId="4093861047" sldId="284"/>
            <ac:spMk id="4" creationId="{B84C9653-78EE-550B-640F-0B91C0696340}"/>
          </ac:spMkLst>
        </pc:spChg>
        <pc:spChg chg="del">
          <ac:chgData name="Suranyi, Daniel" userId="654c89df-b021-49db-9b50-8040b44f36f4" providerId="ADAL" clId="{0F910BCF-16FD-41D6-956E-13E853E18138}" dt="2024-10-07T15:44:29.947" v="1635" actId="478"/>
          <ac:spMkLst>
            <pc:docMk/>
            <pc:sldMk cId="4093861047" sldId="284"/>
            <ac:spMk id="11" creationId="{BFB657E0-8648-DAE1-64FC-ED9B5B5F9CDD}"/>
          </ac:spMkLst>
        </pc:spChg>
        <pc:grpChg chg="del">
          <ac:chgData name="Suranyi, Daniel" userId="654c89df-b021-49db-9b50-8040b44f36f4" providerId="ADAL" clId="{0F910BCF-16FD-41D6-956E-13E853E18138}" dt="2024-10-07T15:44:30.969" v="1636" actId="478"/>
          <ac:grpSpMkLst>
            <pc:docMk/>
            <pc:sldMk cId="4093861047" sldId="284"/>
            <ac:grpSpMk id="17" creationId="{8B02F101-DDC5-9EC3-30B4-E5AB0129D636}"/>
          </ac:grpSpMkLst>
        </pc:grpChg>
        <pc:graphicFrameChg chg="add mod">
          <ac:chgData name="Suranyi, Daniel" userId="654c89df-b021-49db-9b50-8040b44f36f4" providerId="ADAL" clId="{0F910BCF-16FD-41D6-956E-13E853E18138}" dt="2024-10-07T15:45:01.929" v="1648"/>
          <ac:graphicFrameMkLst>
            <pc:docMk/>
            <pc:sldMk cId="4093861047" sldId="284"/>
            <ac:graphicFrameMk id="5" creationId="{C46D3C6C-9F93-AF3E-9A66-324F7FD9C5D2}"/>
          </ac:graphicFrameMkLst>
        </pc:graphicFrameChg>
        <pc:graphicFrameChg chg="del mod">
          <ac:chgData name="Suranyi, Daniel" userId="654c89df-b021-49db-9b50-8040b44f36f4" providerId="ADAL" clId="{0F910BCF-16FD-41D6-956E-13E853E18138}" dt="2024-10-07T15:45:00.526" v="1647" actId="21"/>
          <ac:graphicFrameMkLst>
            <pc:docMk/>
            <pc:sldMk cId="4093861047" sldId="284"/>
            <ac:graphicFrameMk id="8" creationId="{C46D3C6C-9F93-AF3E-9A66-324F7FD9C5D2}"/>
          </ac:graphicFrameMkLst>
        </pc:graphicFrameChg>
        <pc:picChg chg="add mod">
          <ac:chgData name="Suranyi, Daniel" userId="654c89df-b021-49db-9b50-8040b44f36f4" providerId="ADAL" clId="{0F910BCF-16FD-41D6-956E-13E853E18138}" dt="2024-10-07T15:45:17.280" v="1652" actId="1076"/>
          <ac:picMkLst>
            <pc:docMk/>
            <pc:sldMk cId="4093861047" sldId="284"/>
            <ac:picMk id="6" creationId="{4DF77A5A-BC7C-AE43-6AD6-53D4FBFB48E4}"/>
          </ac:picMkLst>
        </pc:picChg>
        <pc:picChg chg="del">
          <ac:chgData name="Suranyi, Daniel" userId="654c89df-b021-49db-9b50-8040b44f36f4" providerId="ADAL" clId="{0F910BCF-16FD-41D6-956E-13E853E18138}" dt="2024-10-07T15:44:40.081" v="1638" actId="478"/>
          <ac:picMkLst>
            <pc:docMk/>
            <pc:sldMk cId="4093861047" sldId="284"/>
            <ac:picMk id="1040" creationId="{9AD24523-D994-6D6C-0600-2A2ED52D39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678DA-CAC5-463A-9492-C8FFD970C0D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58A95D-0691-4195-8999-905CD8743FD0}">
      <dgm:prSet phldrT="[Text]"/>
      <dgm:spPr/>
      <dgm:t>
        <a:bodyPr/>
        <a:lstStyle/>
        <a:p>
          <a:r>
            <a:rPr lang="en-GB" dirty="0"/>
            <a:t>Use Cases</a:t>
          </a:r>
        </a:p>
      </dgm:t>
    </dgm:pt>
    <dgm:pt modelId="{6459E730-9B4C-4103-83DC-4CA5ACBBC33C}" type="parTrans" cxnId="{66E1F531-2EA6-4AE2-AE76-4DABD92F5132}">
      <dgm:prSet/>
      <dgm:spPr/>
      <dgm:t>
        <a:bodyPr/>
        <a:lstStyle/>
        <a:p>
          <a:endParaRPr lang="en-GB"/>
        </a:p>
      </dgm:t>
    </dgm:pt>
    <dgm:pt modelId="{97441E1D-03A9-4417-BD16-655FA20D2F65}" type="sibTrans" cxnId="{66E1F531-2EA6-4AE2-AE76-4DABD92F5132}">
      <dgm:prSet/>
      <dgm:spPr/>
      <dgm:t>
        <a:bodyPr/>
        <a:lstStyle/>
        <a:p>
          <a:endParaRPr lang="en-GB"/>
        </a:p>
      </dgm:t>
    </dgm:pt>
    <dgm:pt modelId="{B41E77B2-640C-481D-ACFC-EB8DA49EE3F2}">
      <dgm:prSet phldrT="[Text]"/>
      <dgm:spPr/>
      <dgm:t>
        <a:bodyPr/>
        <a:lstStyle/>
        <a:p>
          <a:r>
            <a:rPr lang="en-GB" dirty="0"/>
            <a:t>Challenges</a:t>
          </a:r>
        </a:p>
      </dgm:t>
    </dgm:pt>
    <dgm:pt modelId="{3386E19F-3F63-4F76-B9B3-D8449B94FF3A}" type="parTrans" cxnId="{140C69B7-33A7-49AE-BA52-5974E16590F8}">
      <dgm:prSet/>
      <dgm:spPr/>
      <dgm:t>
        <a:bodyPr/>
        <a:lstStyle/>
        <a:p>
          <a:endParaRPr lang="en-GB"/>
        </a:p>
      </dgm:t>
    </dgm:pt>
    <dgm:pt modelId="{AF833656-4014-4F49-98AE-C2E658A7F034}" type="sibTrans" cxnId="{140C69B7-33A7-49AE-BA52-5974E16590F8}">
      <dgm:prSet/>
      <dgm:spPr/>
      <dgm:t>
        <a:bodyPr/>
        <a:lstStyle/>
        <a:p>
          <a:endParaRPr lang="en-GB"/>
        </a:p>
      </dgm:t>
    </dgm:pt>
    <dgm:pt modelId="{CDFA3537-8AE7-446E-A24B-65C642BC6941}">
      <dgm:prSet phldrT="[Text]"/>
      <dgm:spPr/>
      <dgm:t>
        <a:bodyPr/>
        <a:lstStyle/>
        <a:p>
          <a:r>
            <a:rPr lang="en-GB" dirty="0"/>
            <a:t>Challenges</a:t>
          </a:r>
        </a:p>
      </dgm:t>
    </dgm:pt>
    <dgm:pt modelId="{2F6C1936-6013-40AA-A6F8-827B5BC40088}" type="parTrans" cxnId="{9BC9BF68-AAA6-4B7A-87BC-6B7B9FA1C5F4}">
      <dgm:prSet/>
      <dgm:spPr/>
      <dgm:t>
        <a:bodyPr/>
        <a:lstStyle/>
        <a:p>
          <a:endParaRPr lang="en-GB"/>
        </a:p>
      </dgm:t>
    </dgm:pt>
    <dgm:pt modelId="{90450BD2-C0E6-4DB1-A77E-692887981575}" type="sibTrans" cxnId="{9BC9BF68-AAA6-4B7A-87BC-6B7B9FA1C5F4}">
      <dgm:prSet/>
      <dgm:spPr/>
      <dgm:t>
        <a:bodyPr/>
        <a:lstStyle/>
        <a:p>
          <a:endParaRPr lang="en-GB"/>
        </a:p>
      </dgm:t>
    </dgm:pt>
    <dgm:pt modelId="{DE8A4E08-7531-4867-AB53-C9611DF3713B}">
      <dgm:prSet phldrT="[Text]"/>
      <dgm:spPr/>
      <dgm:t>
        <a:bodyPr/>
        <a:lstStyle/>
        <a:p>
          <a:r>
            <a:rPr lang="en-GB" dirty="0"/>
            <a:t>Collect</a:t>
          </a:r>
        </a:p>
      </dgm:t>
    </dgm:pt>
    <dgm:pt modelId="{13C8D4FB-1639-47D9-83BB-4BCE709DDE5B}" type="parTrans" cxnId="{D5E28F6E-9B1E-4412-98B8-320F4CC4CFFB}">
      <dgm:prSet/>
      <dgm:spPr/>
      <dgm:t>
        <a:bodyPr/>
        <a:lstStyle/>
        <a:p>
          <a:endParaRPr lang="en-GB"/>
        </a:p>
      </dgm:t>
    </dgm:pt>
    <dgm:pt modelId="{2F45CF70-D899-42F8-BEA2-8D3029DD9A2B}" type="sibTrans" cxnId="{D5E28F6E-9B1E-4412-98B8-320F4CC4CFFB}">
      <dgm:prSet/>
      <dgm:spPr/>
      <dgm:t>
        <a:bodyPr/>
        <a:lstStyle/>
        <a:p>
          <a:endParaRPr lang="en-GB"/>
        </a:p>
      </dgm:t>
    </dgm:pt>
    <dgm:pt modelId="{7614805A-DBC2-458E-A5D9-7128C9CDCC8B}">
      <dgm:prSet phldrT="[Text]"/>
      <dgm:spPr/>
      <dgm:t>
        <a:bodyPr/>
        <a:lstStyle/>
        <a:p>
          <a:r>
            <a:rPr lang="en-GB" dirty="0"/>
            <a:t>Analyse</a:t>
          </a:r>
        </a:p>
      </dgm:t>
    </dgm:pt>
    <dgm:pt modelId="{EF3E1ACB-8467-4BE7-B57E-3D9FFE0DE784}" type="parTrans" cxnId="{D6D01141-5EFC-492B-AAF4-154E73586B4F}">
      <dgm:prSet/>
      <dgm:spPr/>
      <dgm:t>
        <a:bodyPr/>
        <a:lstStyle/>
        <a:p>
          <a:endParaRPr lang="en-GB"/>
        </a:p>
      </dgm:t>
    </dgm:pt>
    <dgm:pt modelId="{9897D640-1B28-4C9C-8B05-82CD27A4E1F4}" type="sibTrans" cxnId="{D6D01141-5EFC-492B-AAF4-154E73586B4F}">
      <dgm:prSet/>
      <dgm:spPr/>
      <dgm:t>
        <a:bodyPr/>
        <a:lstStyle/>
        <a:p>
          <a:endParaRPr lang="en-GB"/>
        </a:p>
      </dgm:t>
    </dgm:pt>
    <dgm:pt modelId="{91457A7B-C3F4-4A69-ACA2-9CE529326AE1}">
      <dgm:prSet phldrT="[Text]"/>
      <dgm:spPr/>
      <dgm:t>
        <a:bodyPr/>
        <a:lstStyle/>
        <a:p>
          <a:r>
            <a:rPr lang="en-GB" dirty="0"/>
            <a:t>Group &amp;</a:t>
          </a:r>
        </a:p>
        <a:p>
          <a:r>
            <a:rPr lang="en-GB" dirty="0"/>
            <a:t>Categorise</a:t>
          </a:r>
        </a:p>
      </dgm:t>
    </dgm:pt>
    <dgm:pt modelId="{AA14B0F7-CC61-458F-BC64-C93F7CC4A279}" type="parTrans" cxnId="{079E43B4-5CB3-4343-9DC9-1AE84D6677AC}">
      <dgm:prSet/>
      <dgm:spPr/>
      <dgm:t>
        <a:bodyPr/>
        <a:lstStyle/>
        <a:p>
          <a:endParaRPr lang="en-GB"/>
        </a:p>
      </dgm:t>
    </dgm:pt>
    <dgm:pt modelId="{3FA8CE1B-789B-4F38-AF18-A1DFC806F1A6}" type="sibTrans" cxnId="{079E43B4-5CB3-4343-9DC9-1AE84D6677AC}">
      <dgm:prSet/>
      <dgm:spPr/>
      <dgm:t>
        <a:bodyPr/>
        <a:lstStyle/>
        <a:p>
          <a:endParaRPr lang="en-GB"/>
        </a:p>
      </dgm:t>
    </dgm:pt>
    <dgm:pt modelId="{E917106A-429A-4DFE-8580-227386B608E6}">
      <dgm:prSet phldrT="[Text]"/>
      <dgm:spPr/>
      <dgm:t>
        <a:bodyPr/>
        <a:lstStyle/>
        <a:p>
          <a:r>
            <a:rPr lang="en-GB" dirty="0"/>
            <a:t>Challenges</a:t>
          </a:r>
        </a:p>
      </dgm:t>
    </dgm:pt>
    <dgm:pt modelId="{A08F8D22-B13F-4ED0-B4A9-8DAE43BB13DD}" type="parTrans" cxnId="{B9110DFD-9858-4662-AF99-019ECD8787FA}">
      <dgm:prSet/>
      <dgm:spPr/>
      <dgm:t>
        <a:bodyPr/>
        <a:lstStyle/>
        <a:p>
          <a:endParaRPr lang="en-GB"/>
        </a:p>
      </dgm:t>
    </dgm:pt>
    <dgm:pt modelId="{BB05C655-6417-4F80-93BA-1B1DD5B3DD8C}" type="sibTrans" cxnId="{B9110DFD-9858-4662-AF99-019ECD8787FA}">
      <dgm:prSet/>
      <dgm:spPr/>
      <dgm:t>
        <a:bodyPr/>
        <a:lstStyle/>
        <a:p>
          <a:endParaRPr lang="en-GB"/>
        </a:p>
      </dgm:t>
    </dgm:pt>
    <dgm:pt modelId="{CB62E0BB-3078-4A0A-B91C-FF90B56D8E58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Not yet…</a:t>
          </a:r>
        </a:p>
      </dgm:t>
    </dgm:pt>
    <dgm:pt modelId="{9F216155-F2D7-4BCB-ACA3-6E70D5945D54}" type="parTrans" cxnId="{2ABFE736-32A9-427E-86A1-CC913022ED78}">
      <dgm:prSet/>
      <dgm:spPr/>
      <dgm:t>
        <a:bodyPr/>
        <a:lstStyle/>
        <a:p>
          <a:endParaRPr lang="en-GB"/>
        </a:p>
      </dgm:t>
    </dgm:pt>
    <dgm:pt modelId="{48AD5ACA-3524-4DE4-B7F5-0F5D1C47C5A5}" type="sibTrans" cxnId="{2ABFE736-32A9-427E-86A1-CC913022ED78}">
      <dgm:prSet/>
      <dgm:spPr/>
      <dgm:t>
        <a:bodyPr/>
        <a:lstStyle/>
        <a:p>
          <a:endParaRPr lang="en-GB"/>
        </a:p>
      </dgm:t>
    </dgm:pt>
    <dgm:pt modelId="{9F13B539-C8F3-468D-AD43-B6F24117DA5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SDMX 3 (native)</a:t>
          </a:r>
        </a:p>
      </dgm:t>
    </dgm:pt>
    <dgm:pt modelId="{58384C88-C62A-4E8A-9E57-9CC637F90BA9}" type="parTrans" cxnId="{9219AD3B-76E3-419C-905D-8F89FB770857}">
      <dgm:prSet/>
      <dgm:spPr/>
      <dgm:t>
        <a:bodyPr/>
        <a:lstStyle/>
        <a:p>
          <a:endParaRPr lang="en-GB"/>
        </a:p>
      </dgm:t>
    </dgm:pt>
    <dgm:pt modelId="{02A3115E-6AF0-4870-B090-9930DEA9ADD9}" type="sibTrans" cxnId="{9219AD3B-76E3-419C-905D-8F89FB770857}">
      <dgm:prSet/>
      <dgm:spPr/>
      <dgm:t>
        <a:bodyPr/>
        <a:lstStyle/>
        <a:p>
          <a:endParaRPr lang="en-GB"/>
        </a:p>
      </dgm:t>
    </dgm:pt>
    <dgm:pt modelId="{E9BC02E4-EA4C-47E4-8032-F73B6D207463}">
      <dgm:prSet phldrT="[Text]"/>
      <dgm:spPr>
        <a:solidFill>
          <a:srgbClr val="FF9900"/>
        </a:solidFill>
      </dgm:spPr>
      <dgm:t>
        <a:bodyPr/>
        <a:lstStyle/>
        <a:p>
          <a:r>
            <a:rPr lang="en-GB" dirty="0"/>
            <a:t>SDMX 3 (workarounds)</a:t>
          </a:r>
        </a:p>
      </dgm:t>
    </dgm:pt>
    <dgm:pt modelId="{5E0387F8-F137-4D35-A0AC-63A8B77BB953}" type="parTrans" cxnId="{04123E0E-BBAE-4990-8169-E22312805820}">
      <dgm:prSet/>
      <dgm:spPr/>
      <dgm:t>
        <a:bodyPr/>
        <a:lstStyle/>
        <a:p>
          <a:endParaRPr lang="en-GB"/>
        </a:p>
      </dgm:t>
    </dgm:pt>
    <dgm:pt modelId="{42B6D97B-DF59-4848-9FB3-3743242E4FFF}" type="sibTrans" cxnId="{04123E0E-BBAE-4990-8169-E22312805820}">
      <dgm:prSet/>
      <dgm:spPr/>
      <dgm:t>
        <a:bodyPr/>
        <a:lstStyle/>
        <a:p>
          <a:endParaRPr lang="en-GB"/>
        </a:p>
      </dgm:t>
    </dgm:pt>
    <dgm:pt modelId="{FD9FF538-D5C1-4E0C-8E77-C3170F146D23}">
      <dgm:prSet phldrT="[Text]"/>
      <dgm:spPr/>
      <dgm:t>
        <a:bodyPr/>
        <a:lstStyle/>
        <a:p>
          <a:r>
            <a:rPr lang="en-GB" dirty="0"/>
            <a:t>Solve</a:t>
          </a:r>
        </a:p>
      </dgm:t>
    </dgm:pt>
    <dgm:pt modelId="{C97DB4A5-E6C2-4781-8F12-F7A48289FAA2}" type="parTrans" cxnId="{57E781B2-9319-4B7E-B724-C63E858C11CE}">
      <dgm:prSet/>
      <dgm:spPr/>
      <dgm:t>
        <a:bodyPr/>
        <a:lstStyle/>
        <a:p>
          <a:endParaRPr lang="en-GB"/>
        </a:p>
      </dgm:t>
    </dgm:pt>
    <dgm:pt modelId="{E6107FE1-70DA-41FF-A6C0-3105A59C3DF2}" type="sibTrans" cxnId="{57E781B2-9319-4B7E-B724-C63E858C11CE}">
      <dgm:prSet/>
      <dgm:spPr/>
      <dgm:t>
        <a:bodyPr/>
        <a:lstStyle/>
        <a:p>
          <a:endParaRPr lang="en-GB"/>
        </a:p>
      </dgm:t>
    </dgm:pt>
    <dgm:pt modelId="{8123407C-BBC1-4C8F-8164-9C79EFB82417}">
      <dgm:prSet phldrT="[Text]"/>
      <dgm:spPr>
        <a:solidFill>
          <a:srgbClr val="FF9900"/>
        </a:solidFill>
      </dgm:spPr>
      <dgm:t>
        <a:bodyPr/>
        <a:lstStyle/>
        <a:p>
          <a:r>
            <a:rPr lang="en-GB" dirty="0"/>
            <a:t>Best practises</a:t>
          </a:r>
        </a:p>
      </dgm:t>
    </dgm:pt>
    <dgm:pt modelId="{311FAE50-1C73-44DA-8A18-FA74D30B08E8}" type="parTrans" cxnId="{0258F2E6-D706-42B2-AE89-99E209305AD2}">
      <dgm:prSet/>
      <dgm:spPr/>
      <dgm:t>
        <a:bodyPr/>
        <a:lstStyle/>
        <a:p>
          <a:endParaRPr lang="en-GB"/>
        </a:p>
      </dgm:t>
    </dgm:pt>
    <dgm:pt modelId="{97CEAA4B-63F8-4BE1-AEEC-E12143DEC6B8}" type="sibTrans" cxnId="{0258F2E6-D706-42B2-AE89-99E209305AD2}">
      <dgm:prSet/>
      <dgm:spPr/>
      <dgm:t>
        <a:bodyPr/>
        <a:lstStyle/>
        <a:p>
          <a:endParaRPr lang="en-GB"/>
        </a:p>
      </dgm:t>
    </dgm:pt>
    <dgm:pt modelId="{33B302E5-AB3B-477B-B0F6-DCB9D80C16F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Guidelines</a:t>
          </a:r>
        </a:p>
      </dgm:t>
    </dgm:pt>
    <dgm:pt modelId="{DA472372-C899-4792-ABDF-B2DFA30E8864}" type="parTrans" cxnId="{DFE43B4E-5EA0-497E-849E-E6EE84CE8C21}">
      <dgm:prSet/>
      <dgm:spPr/>
      <dgm:t>
        <a:bodyPr/>
        <a:lstStyle/>
        <a:p>
          <a:endParaRPr lang="en-GB"/>
        </a:p>
      </dgm:t>
    </dgm:pt>
    <dgm:pt modelId="{67CE4F36-9471-423F-AF84-9A4F3C1E3A0A}" type="sibTrans" cxnId="{DFE43B4E-5EA0-497E-849E-E6EE84CE8C21}">
      <dgm:prSet/>
      <dgm:spPr/>
      <dgm:t>
        <a:bodyPr/>
        <a:lstStyle/>
        <a:p>
          <a:endParaRPr lang="en-GB"/>
        </a:p>
      </dgm:t>
    </dgm:pt>
    <dgm:pt modelId="{D3D9952A-1929-414D-9691-77C711358F1B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Gaps </a:t>
          </a:r>
          <a:r>
            <a:rPr lang="en-GB" dirty="0">
              <a:sym typeface="Wingdings" panose="05000000000000000000" pitchFamily="2" charset="2"/>
            </a:rPr>
            <a:t> </a:t>
          </a:r>
          <a:r>
            <a:rPr lang="en-GB" i="1" dirty="0">
              <a:sym typeface="Wingdings" panose="05000000000000000000" pitchFamily="2" charset="2"/>
            </a:rPr>
            <a:t>TWG</a:t>
          </a:r>
          <a:endParaRPr lang="en-GB" i="1" dirty="0"/>
        </a:p>
      </dgm:t>
    </dgm:pt>
    <dgm:pt modelId="{0A62271D-1E37-4135-BEF6-9E0CEE5C9970}" type="parTrans" cxnId="{A8BF1A40-F90F-497E-9586-847ACCE667CB}">
      <dgm:prSet/>
      <dgm:spPr/>
      <dgm:t>
        <a:bodyPr/>
        <a:lstStyle/>
        <a:p>
          <a:endParaRPr lang="en-GB"/>
        </a:p>
      </dgm:t>
    </dgm:pt>
    <dgm:pt modelId="{41E960D3-7C3B-4DB7-837D-E0D68D07592C}" type="sibTrans" cxnId="{A8BF1A40-F90F-497E-9586-847ACCE667CB}">
      <dgm:prSet/>
      <dgm:spPr/>
      <dgm:t>
        <a:bodyPr/>
        <a:lstStyle/>
        <a:p>
          <a:endParaRPr lang="en-GB"/>
        </a:p>
      </dgm:t>
    </dgm:pt>
    <dgm:pt modelId="{AD47DFDC-E94B-43D9-AE9A-BDD17D28A272}" type="pres">
      <dgm:prSet presAssocID="{75E678DA-CAC5-463A-9492-C8FFD970C0D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D0D61B-4F28-47DF-90BB-DF54B5BF3B0A}" type="pres">
      <dgm:prSet presAssocID="{75E678DA-CAC5-463A-9492-C8FFD970C0D8}" presName="hierFlow" presStyleCnt="0"/>
      <dgm:spPr/>
    </dgm:pt>
    <dgm:pt modelId="{FBC1DB64-9C78-41AB-860F-64DDCD40537D}" type="pres">
      <dgm:prSet presAssocID="{75E678DA-CAC5-463A-9492-C8FFD970C0D8}" presName="firstBuf" presStyleCnt="0"/>
      <dgm:spPr/>
    </dgm:pt>
    <dgm:pt modelId="{E989E250-979F-4803-B202-20BAA2C81562}" type="pres">
      <dgm:prSet presAssocID="{75E678DA-CAC5-463A-9492-C8FFD970C0D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FFEC1D-27CB-431E-9079-2C82C1DDD5D3}" type="pres">
      <dgm:prSet presAssocID="{D258A95D-0691-4195-8999-905CD8743FD0}" presName="Name17" presStyleCnt="0"/>
      <dgm:spPr/>
    </dgm:pt>
    <dgm:pt modelId="{F70565AF-A1E1-497A-822D-411EA4D8429C}" type="pres">
      <dgm:prSet presAssocID="{D258A95D-0691-4195-8999-905CD8743FD0}" presName="level1Shape" presStyleLbl="node0" presStyleIdx="0" presStyleCnt="1">
        <dgm:presLayoutVars>
          <dgm:chPref val="3"/>
        </dgm:presLayoutVars>
      </dgm:prSet>
      <dgm:spPr/>
    </dgm:pt>
    <dgm:pt modelId="{46C65824-3C6E-4954-84A1-8A491B97AA17}" type="pres">
      <dgm:prSet presAssocID="{D258A95D-0691-4195-8999-905CD8743FD0}" presName="hierChild2" presStyleCnt="0"/>
      <dgm:spPr/>
    </dgm:pt>
    <dgm:pt modelId="{629AC41C-EC2F-40B8-9B54-7296D8762910}" type="pres">
      <dgm:prSet presAssocID="{3386E19F-3F63-4F76-B9B3-D8449B94FF3A}" presName="Name25" presStyleLbl="parChTrans1D2" presStyleIdx="0" presStyleCnt="3"/>
      <dgm:spPr/>
    </dgm:pt>
    <dgm:pt modelId="{848B1031-D2ED-4208-88C9-0B21517C453B}" type="pres">
      <dgm:prSet presAssocID="{3386E19F-3F63-4F76-B9B3-D8449B94FF3A}" presName="connTx" presStyleLbl="parChTrans1D2" presStyleIdx="0" presStyleCnt="3"/>
      <dgm:spPr/>
    </dgm:pt>
    <dgm:pt modelId="{1BBE1255-8175-4AB0-B4C2-CB8FE03EE218}" type="pres">
      <dgm:prSet presAssocID="{B41E77B2-640C-481D-ACFC-EB8DA49EE3F2}" presName="Name30" presStyleCnt="0"/>
      <dgm:spPr/>
    </dgm:pt>
    <dgm:pt modelId="{28A64557-24DD-4DFD-BD61-9E47ADE9C8D1}" type="pres">
      <dgm:prSet presAssocID="{B41E77B2-640C-481D-ACFC-EB8DA49EE3F2}" presName="level2Shape" presStyleLbl="node2" presStyleIdx="0" presStyleCnt="3"/>
      <dgm:spPr/>
    </dgm:pt>
    <dgm:pt modelId="{A8B14518-354B-4131-8409-528FA78579EA}" type="pres">
      <dgm:prSet presAssocID="{B41E77B2-640C-481D-ACFC-EB8DA49EE3F2}" presName="hierChild3" presStyleCnt="0"/>
      <dgm:spPr/>
    </dgm:pt>
    <dgm:pt modelId="{216BF601-20B3-4C8B-8DC1-E735B44ACF0C}" type="pres">
      <dgm:prSet presAssocID="{2F6C1936-6013-40AA-A6F8-827B5BC40088}" presName="Name25" presStyleLbl="parChTrans1D2" presStyleIdx="1" presStyleCnt="3"/>
      <dgm:spPr/>
    </dgm:pt>
    <dgm:pt modelId="{637B47C4-A8F0-4F32-AA91-D04193517F78}" type="pres">
      <dgm:prSet presAssocID="{2F6C1936-6013-40AA-A6F8-827B5BC40088}" presName="connTx" presStyleLbl="parChTrans1D2" presStyleIdx="1" presStyleCnt="3"/>
      <dgm:spPr/>
    </dgm:pt>
    <dgm:pt modelId="{A5B28FB4-D128-4F7E-9408-AB7788B2D308}" type="pres">
      <dgm:prSet presAssocID="{CDFA3537-8AE7-446E-A24B-65C642BC6941}" presName="Name30" presStyleCnt="0"/>
      <dgm:spPr/>
    </dgm:pt>
    <dgm:pt modelId="{D91FD6AA-68C4-4625-AB4F-A48B070FD1FD}" type="pres">
      <dgm:prSet presAssocID="{CDFA3537-8AE7-446E-A24B-65C642BC6941}" presName="level2Shape" presStyleLbl="node2" presStyleIdx="1" presStyleCnt="3"/>
      <dgm:spPr/>
    </dgm:pt>
    <dgm:pt modelId="{A22A89FD-A0EA-424C-8A08-FF7BDAE16370}" type="pres">
      <dgm:prSet presAssocID="{CDFA3537-8AE7-446E-A24B-65C642BC6941}" presName="hierChild3" presStyleCnt="0"/>
      <dgm:spPr/>
    </dgm:pt>
    <dgm:pt modelId="{4BC2C70C-B260-4270-A244-2A806043E645}" type="pres">
      <dgm:prSet presAssocID="{58384C88-C62A-4E8A-9E57-9CC637F90BA9}" presName="Name25" presStyleLbl="parChTrans1D3" presStyleIdx="0" presStyleCnt="3"/>
      <dgm:spPr/>
    </dgm:pt>
    <dgm:pt modelId="{B5EDFA60-528E-4FB0-B43B-AD390E1557DD}" type="pres">
      <dgm:prSet presAssocID="{58384C88-C62A-4E8A-9E57-9CC637F90BA9}" presName="connTx" presStyleLbl="parChTrans1D3" presStyleIdx="0" presStyleCnt="3"/>
      <dgm:spPr/>
    </dgm:pt>
    <dgm:pt modelId="{1D21C13A-3624-4425-BE07-379792E2C234}" type="pres">
      <dgm:prSet presAssocID="{9F13B539-C8F3-468D-AD43-B6F24117DA5A}" presName="Name30" presStyleCnt="0"/>
      <dgm:spPr/>
    </dgm:pt>
    <dgm:pt modelId="{2C430E6E-E1CA-4B0E-B3BA-E48ECAFBAA92}" type="pres">
      <dgm:prSet presAssocID="{9F13B539-C8F3-468D-AD43-B6F24117DA5A}" presName="level2Shape" presStyleLbl="node3" presStyleIdx="0" presStyleCnt="3"/>
      <dgm:spPr/>
    </dgm:pt>
    <dgm:pt modelId="{506530BD-7AE5-4545-8B79-5ED79B999D15}" type="pres">
      <dgm:prSet presAssocID="{9F13B539-C8F3-468D-AD43-B6F24117DA5A}" presName="hierChild3" presStyleCnt="0"/>
      <dgm:spPr/>
    </dgm:pt>
    <dgm:pt modelId="{0E3F258F-F9EF-41CD-9CA1-24E2DF1DA55D}" type="pres">
      <dgm:prSet presAssocID="{DA472372-C899-4792-ABDF-B2DFA30E8864}" presName="Name25" presStyleLbl="parChTrans1D4" presStyleIdx="0" presStyleCnt="3"/>
      <dgm:spPr/>
    </dgm:pt>
    <dgm:pt modelId="{3E5657BE-B935-44FD-AA34-F9B93B69BC0D}" type="pres">
      <dgm:prSet presAssocID="{DA472372-C899-4792-ABDF-B2DFA30E8864}" presName="connTx" presStyleLbl="parChTrans1D4" presStyleIdx="0" presStyleCnt="3"/>
      <dgm:spPr/>
    </dgm:pt>
    <dgm:pt modelId="{0831B8BF-5E66-411F-BFE9-0EAB182519F5}" type="pres">
      <dgm:prSet presAssocID="{33B302E5-AB3B-477B-B0F6-DCB9D80C16FE}" presName="Name30" presStyleCnt="0"/>
      <dgm:spPr/>
    </dgm:pt>
    <dgm:pt modelId="{16CCDA08-B75C-412D-8451-19B5C38F9B6F}" type="pres">
      <dgm:prSet presAssocID="{33B302E5-AB3B-477B-B0F6-DCB9D80C16FE}" presName="level2Shape" presStyleLbl="node4" presStyleIdx="0" presStyleCnt="3"/>
      <dgm:spPr/>
    </dgm:pt>
    <dgm:pt modelId="{565017F3-971E-45BF-9A12-32CE65177DD4}" type="pres">
      <dgm:prSet presAssocID="{33B302E5-AB3B-477B-B0F6-DCB9D80C16FE}" presName="hierChild3" presStyleCnt="0"/>
      <dgm:spPr/>
    </dgm:pt>
    <dgm:pt modelId="{A15D5D70-6704-4259-8DB3-2F137C5F60A1}" type="pres">
      <dgm:prSet presAssocID="{5E0387F8-F137-4D35-A0AC-63A8B77BB953}" presName="Name25" presStyleLbl="parChTrans1D3" presStyleIdx="1" presStyleCnt="3"/>
      <dgm:spPr/>
    </dgm:pt>
    <dgm:pt modelId="{B25E42BA-DBC5-4EC2-B400-87E915E16297}" type="pres">
      <dgm:prSet presAssocID="{5E0387F8-F137-4D35-A0AC-63A8B77BB953}" presName="connTx" presStyleLbl="parChTrans1D3" presStyleIdx="1" presStyleCnt="3"/>
      <dgm:spPr/>
    </dgm:pt>
    <dgm:pt modelId="{B60F8BD2-E826-4391-9364-124CCCBB2188}" type="pres">
      <dgm:prSet presAssocID="{E9BC02E4-EA4C-47E4-8032-F73B6D207463}" presName="Name30" presStyleCnt="0"/>
      <dgm:spPr/>
    </dgm:pt>
    <dgm:pt modelId="{CEDD04E1-2EED-4F1E-8FA8-9564F46170CA}" type="pres">
      <dgm:prSet presAssocID="{E9BC02E4-EA4C-47E4-8032-F73B6D207463}" presName="level2Shape" presStyleLbl="node3" presStyleIdx="1" presStyleCnt="3"/>
      <dgm:spPr/>
    </dgm:pt>
    <dgm:pt modelId="{03E9A11B-6FB3-4BA4-BFA3-084C3AC63970}" type="pres">
      <dgm:prSet presAssocID="{E9BC02E4-EA4C-47E4-8032-F73B6D207463}" presName="hierChild3" presStyleCnt="0"/>
      <dgm:spPr/>
    </dgm:pt>
    <dgm:pt modelId="{64E64686-4A7B-4D26-B031-FDA3CDE6B72A}" type="pres">
      <dgm:prSet presAssocID="{311FAE50-1C73-44DA-8A18-FA74D30B08E8}" presName="Name25" presStyleLbl="parChTrans1D4" presStyleIdx="1" presStyleCnt="3"/>
      <dgm:spPr/>
    </dgm:pt>
    <dgm:pt modelId="{1D64A7BC-6615-4B77-A7F6-BC64C855603A}" type="pres">
      <dgm:prSet presAssocID="{311FAE50-1C73-44DA-8A18-FA74D30B08E8}" presName="connTx" presStyleLbl="parChTrans1D4" presStyleIdx="1" presStyleCnt="3"/>
      <dgm:spPr/>
    </dgm:pt>
    <dgm:pt modelId="{52DAA795-0C5C-4877-90DD-7A0E88EC1135}" type="pres">
      <dgm:prSet presAssocID="{8123407C-BBC1-4C8F-8164-9C79EFB82417}" presName="Name30" presStyleCnt="0"/>
      <dgm:spPr/>
    </dgm:pt>
    <dgm:pt modelId="{21480C68-B8C2-40B0-B3C7-CB70B9F3D4D9}" type="pres">
      <dgm:prSet presAssocID="{8123407C-BBC1-4C8F-8164-9C79EFB82417}" presName="level2Shape" presStyleLbl="node4" presStyleIdx="1" presStyleCnt="3"/>
      <dgm:spPr/>
    </dgm:pt>
    <dgm:pt modelId="{9020C83E-F1D9-4C4A-8FAF-F96AB54BF24A}" type="pres">
      <dgm:prSet presAssocID="{8123407C-BBC1-4C8F-8164-9C79EFB82417}" presName="hierChild3" presStyleCnt="0"/>
      <dgm:spPr/>
    </dgm:pt>
    <dgm:pt modelId="{8F68882A-4008-49E3-9565-3E83C98D66CD}" type="pres">
      <dgm:prSet presAssocID="{9F216155-F2D7-4BCB-ACA3-6E70D5945D54}" presName="Name25" presStyleLbl="parChTrans1D3" presStyleIdx="2" presStyleCnt="3"/>
      <dgm:spPr/>
    </dgm:pt>
    <dgm:pt modelId="{B2AFB9DD-0351-457F-8930-AD35729E9890}" type="pres">
      <dgm:prSet presAssocID="{9F216155-F2D7-4BCB-ACA3-6E70D5945D54}" presName="connTx" presStyleLbl="parChTrans1D3" presStyleIdx="2" presStyleCnt="3"/>
      <dgm:spPr/>
    </dgm:pt>
    <dgm:pt modelId="{A8CB6931-305A-4B3A-B6E0-7A972A4EA36B}" type="pres">
      <dgm:prSet presAssocID="{CB62E0BB-3078-4A0A-B91C-FF90B56D8E58}" presName="Name30" presStyleCnt="0"/>
      <dgm:spPr/>
    </dgm:pt>
    <dgm:pt modelId="{DF8D66A3-AE56-46BD-8A06-043CF449CF5A}" type="pres">
      <dgm:prSet presAssocID="{CB62E0BB-3078-4A0A-B91C-FF90B56D8E58}" presName="level2Shape" presStyleLbl="node3" presStyleIdx="2" presStyleCnt="3"/>
      <dgm:spPr/>
    </dgm:pt>
    <dgm:pt modelId="{8DDBCAF3-CA4C-44E0-8206-F2128C5EC794}" type="pres">
      <dgm:prSet presAssocID="{CB62E0BB-3078-4A0A-B91C-FF90B56D8E58}" presName="hierChild3" presStyleCnt="0"/>
      <dgm:spPr/>
    </dgm:pt>
    <dgm:pt modelId="{0C8DBC78-31F7-4903-8D55-2567B6764992}" type="pres">
      <dgm:prSet presAssocID="{0A62271D-1E37-4135-BEF6-9E0CEE5C9970}" presName="Name25" presStyleLbl="parChTrans1D4" presStyleIdx="2" presStyleCnt="3"/>
      <dgm:spPr/>
    </dgm:pt>
    <dgm:pt modelId="{3AAC5B0C-8893-47E4-8DC2-BA211D8AE884}" type="pres">
      <dgm:prSet presAssocID="{0A62271D-1E37-4135-BEF6-9E0CEE5C9970}" presName="connTx" presStyleLbl="parChTrans1D4" presStyleIdx="2" presStyleCnt="3"/>
      <dgm:spPr/>
    </dgm:pt>
    <dgm:pt modelId="{E1B66853-BDBC-4050-9055-F152129BBD7E}" type="pres">
      <dgm:prSet presAssocID="{D3D9952A-1929-414D-9691-77C711358F1B}" presName="Name30" presStyleCnt="0"/>
      <dgm:spPr/>
    </dgm:pt>
    <dgm:pt modelId="{D2FA0A20-D0D2-4DBF-989C-761EBEB5F272}" type="pres">
      <dgm:prSet presAssocID="{D3D9952A-1929-414D-9691-77C711358F1B}" presName="level2Shape" presStyleLbl="node4" presStyleIdx="2" presStyleCnt="3"/>
      <dgm:spPr/>
    </dgm:pt>
    <dgm:pt modelId="{2F52D8E6-010B-4C32-81B2-0785E31B71B6}" type="pres">
      <dgm:prSet presAssocID="{D3D9952A-1929-414D-9691-77C711358F1B}" presName="hierChild3" presStyleCnt="0"/>
      <dgm:spPr/>
    </dgm:pt>
    <dgm:pt modelId="{C1DE3864-BB10-418F-AA0D-8E5A270D251C}" type="pres">
      <dgm:prSet presAssocID="{A08F8D22-B13F-4ED0-B4A9-8DAE43BB13DD}" presName="Name25" presStyleLbl="parChTrans1D2" presStyleIdx="2" presStyleCnt="3"/>
      <dgm:spPr/>
    </dgm:pt>
    <dgm:pt modelId="{9A328A3B-5C87-4014-90CE-F25EBDF45354}" type="pres">
      <dgm:prSet presAssocID="{A08F8D22-B13F-4ED0-B4A9-8DAE43BB13DD}" presName="connTx" presStyleLbl="parChTrans1D2" presStyleIdx="2" presStyleCnt="3"/>
      <dgm:spPr/>
    </dgm:pt>
    <dgm:pt modelId="{56A47F93-BF35-4D97-A56F-21860F5C7A91}" type="pres">
      <dgm:prSet presAssocID="{E917106A-429A-4DFE-8580-227386B608E6}" presName="Name30" presStyleCnt="0"/>
      <dgm:spPr/>
    </dgm:pt>
    <dgm:pt modelId="{219D1C9A-9341-4786-B3F6-13D503C4A07C}" type="pres">
      <dgm:prSet presAssocID="{E917106A-429A-4DFE-8580-227386B608E6}" presName="level2Shape" presStyleLbl="node2" presStyleIdx="2" presStyleCnt="3"/>
      <dgm:spPr/>
    </dgm:pt>
    <dgm:pt modelId="{C8823D88-020B-43E7-80EC-AD6104D57520}" type="pres">
      <dgm:prSet presAssocID="{E917106A-429A-4DFE-8580-227386B608E6}" presName="hierChild3" presStyleCnt="0"/>
      <dgm:spPr/>
    </dgm:pt>
    <dgm:pt modelId="{D4585E3F-7DEB-4EA1-B9DE-BC57948A8DC8}" type="pres">
      <dgm:prSet presAssocID="{75E678DA-CAC5-463A-9492-C8FFD970C0D8}" presName="bgShapesFlow" presStyleCnt="0"/>
      <dgm:spPr/>
    </dgm:pt>
    <dgm:pt modelId="{4BA57202-66C7-4144-993E-E681BADD178F}" type="pres">
      <dgm:prSet presAssocID="{DE8A4E08-7531-4867-AB53-C9611DF3713B}" presName="rectComp" presStyleCnt="0"/>
      <dgm:spPr/>
    </dgm:pt>
    <dgm:pt modelId="{A905C037-7467-4EDC-9F86-DDBB347C1AEA}" type="pres">
      <dgm:prSet presAssocID="{DE8A4E08-7531-4867-AB53-C9611DF3713B}" presName="bgRect" presStyleLbl="bgShp" presStyleIdx="0" presStyleCnt="4"/>
      <dgm:spPr/>
    </dgm:pt>
    <dgm:pt modelId="{2F306202-AC8A-41B3-801C-B4AD9F7C8227}" type="pres">
      <dgm:prSet presAssocID="{DE8A4E08-7531-4867-AB53-C9611DF3713B}" presName="bgRectTx" presStyleLbl="bgShp" presStyleIdx="0" presStyleCnt="4">
        <dgm:presLayoutVars>
          <dgm:bulletEnabled val="1"/>
        </dgm:presLayoutVars>
      </dgm:prSet>
      <dgm:spPr/>
    </dgm:pt>
    <dgm:pt modelId="{6DA2538F-0884-413E-8AB0-EF64CB42FE71}" type="pres">
      <dgm:prSet presAssocID="{DE8A4E08-7531-4867-AB53-C9611DF3713B}" presName="spComp" presStyleCnt="0"/>
      <dgm:spPr/>
    </dgm:pt>
    <dgm:pt modelId="{8712A9FF-37E1-4AFB-BDD5-A5A4042582A7}" type="pres">
      <dgm:prSet presAssocID="{DE8A4E08-7531-4867-AB53-C9611DF3713B}" presName="hSp" presStyleCnt="0"/>
      <dgm:spPr/>
    </dgm:pt>
    <dgm:pt modelId="{2CD24922-29EC-403D-9C05-210907637CFD}" type="pres">
      <dgm:prSet presAssocID="{7614805A-DBC2-458E-A5D9-7128C9CDCC8B}" presName="rectComp" presStyleCnt="0"/>
      <dgm:spPr/>
    </dgm:pt>
    <dgm:pt modelId="{895A5D5B-2D2C-469A-9C52-0F632B92E844}" type="pres">
      <dgm:prSet presAssocID="{7614805A-DBC2-458E-A5D9-7128C9CDCC8B}" presName="bgRect" presStyleLbl="bgShp" presStyleIdx="1" presStyleCnt="4"/>
      <dgm:spPr/>
    </dgm:pt>
    <dgm:pt modelId="{5DF545DF-D135-4199-B4AA-9220ACC50E1A}" type="pres">
      <dgm:prSet presAssocID="{7614805A-DBC2-458E-A5D9-7128C9CDCC8B}" presName="bgRectTx" presStyleLbl="bgShp" presStyleIdx="1" presStyleCnt="4">
        <dgm:presLayoutVars>
          <dgm:bulletEnabled val="1"/>
        </dgm:presLayoutVars>
      </dgm:prSet>
      <dgm:spPr/>
    </dgm:pt>
    <dgm:pt modelId="{65E7D5A1-344C-40E2-A27F-2D6BC6E66BF6}" type="pres">
      <dgm:prSet presAssocID="{7614805A-DBC2-458E-A5D9-7128C9CDCC8B}" presName="spComp" presStyleCnt="0"/>
      <dgm:spPr/>
    </dgm:pt>
    <dgm:pt modelId="{842729B0-55CE-4AEE-98C2-6DD65A02779F}" type="pres">
      <dgm:prSet presAssocID="{7614805A-DBC2-458E-A5D9-7128C9CDCC8B}" presName="hSp" presStyleCnt="0"/>
      <dgm:spPr/>
    </dgm:pt>
    <dgm:pt modelId="{96F6DE1D-540A-4C79-AB83-9C9F2B999B33}" type="pres">
      <dgm:prSet presAssocID="{91457A7B-C3F4-4A69-ACA2-9CE529326AE1}" presName="rectComp" presStyleCnt="0"/>
      <dgm:spPr/>
    </dgm:pt>
    <dgm:pt modelId="{FFACC9EE-AE16-46C1-ADD3-2F56805FA31C}" type="pres">
      <dgm:prSet presAssocID="{91457A7B-C3F4-4A69-ACA2-9CE529326AE1}" presName="bgRect" presStyleLbl="bgShp" presStyleIdx="2" presStyleCnt="4"/>
      <dgm:spPr/>
    </dgm:pt>
    <dgm:pt modelId="{517168F0-4603-4C5E-97A9-E7B4A87F38A5}" type="pres">
      <dgm:prSet presAssocID="{91457A7B-C3F4-4A69-ACA2-9CE529326AE1}" presName="bgRectTx" presStyleLbl="bgShp" presStyleIdx="2" presStyleCnt="4">
        <dgm:presLayoutVars>
          <dgm:bulletEnabled val="1"/>
        </dgm:presLayoutVars>
      </dgm:prSet>
      <dgm:spPr/>
    </dgm:pt>
    <dgm:pt modelId="{27BBD633-A189-4B90-9CDA-65A892149D59}" type="pres">
      <dgm:prSet presAssocID="{91457A7B-C3F4-4A69-ACA2-9CE529326AE1}" presName="spComp" presStyleCnt="0"/>
      <dgm:spPr/>
    </dgm:pt>
    <dgm:pt modelId="{70E4A035-CA75-4971-ADBA-B2E1EA4FCF78}" type="pres">
      <dgm:prSet presAssocID="{91457A7B-C3F4-4A69-ACA2-9CE529326AE1}" presName="hSp" presStyleCnt="0"/>
      <dgm:spPr/>
    </dgm:pt>
    <dgm:pt modelId="{8632928F-4656-44E3-A0D6-0B3DEBE51D8B}" type="pres">
      <dgm:prSet presAssocID="{FD9FF538-D5C1-4E0C-8E77-C3170F146D23}" presName="rectComp" presStyleCnt="0"/>
      <dgm:spPr/>
    </dgm:pt>
    <dgm:pt modelId="{A80502A7-B7FF-4C7E-BC49-0A71C28D44D4}" type="pres">
      <dgm:prSet presAssocID="{FD9FF538-D5C1-4E0C-8E77-C3170F146D23}" presName="bgRect" presStyleLbl="bgShp" presStyleIdx="3" presStyleCnt="4"/>
      <dgm:spPr/>
    </dgm:pt>
    <dgm:pt modelId="{22DA3477-E6BA-4205-9A54-0BDEB58DC566}" type="pres">
      <dgm:prSet presAssocID="{FD9FF538-D5C1-4E0C-8E77-C3170F146D23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04123E0E-BBAE-4990-8169-E22312805820}" srcId="{CDFA3537-8AE7-446E-A24B-65C642BC6941}" destId="{E9BC02E4-EA4C-47E4-8032-F73B6D207463}" srcOrd="1" destOrd="0" parTransId="{5E0387F8-F137-4D35-A0AC-63A8B77BB953}" sibTransId="{42B6D97B-DF59-4848-9FB3-3743242E4FFF}"/>
    <dgm:cxn modelId="{7BDF3210-832D-44FD-B045-AF7D584C70D8}" type="presOf" srcId="{D258A95D-0691-4195-8999-905CD8743FD0}" destId="{F70565AF-A1E1-497A-822D-411EA4D8429C}" srcOrd="0" destOrd="0" presId="urn:microsoft.com/office/officeart/2005/8/layout/hierarchy5"/>
    <dgm:cxn modelId="{31D7BC11-FCBC-441E-949F-1DE451226F0F}" type="presOf" srcId="{75E678DA-CAC5-463A-9492-C8FFD970C0D8}" destId="{AD47DFDC-E94B-43D9-AE9A-BDD17D28A272}" srcOrd="0" destOrd="0" presId="urn:microsoft.com/office/officeart/2005/8/layout/hierarchy5"/>
    <dgm:cxn modelId="{37E29614-7CB9-492F-9C54-DD4C515DFEAC}" type="presOf" srcId="{311FAE50-1C73-44DA-8A18-FA74D30B08E8}" destId="{1D64A7BC-6615-4B77-A7F6-BC64C855603A}" srcOrd="1" destOrd="0" presId="urn:microsoft.com/office/officeart/2005/8/layout/hierarchy5"/>
    <dgm:cxn modelId="{0D0FB015-82E9-4BFB-96B9-26E683FAF891}" type="presOf" srcId="{CDFA3537-8AE7-446E-A24B-65C642BC6941}" destId="{D91FD6AA-68C4-4625-AB4F-A48B070FD1FD}" srcOrd="0" destOrd="0" presId="urn:microsoft.com/office/officeart/2005/8/layout/hierarchy5"/>
    <dgm:cxn modelId="{5486941D-A72B-4DBB-AA9B-DA627E77C622}" type="presOf" srcId="{DA472372-C899-4792-ABDF-B2DFA30E8864}" destId="{3E5657BE-B935-44FD-AA34-F9B93B69BC0D}" srcOrd="1" destOrd="0" presId="urn:microsoft.com/office/officeart/2005/8/layout/hierarchy5"/>
    <dgm:cxn modelId="{9C4B2824-8F97-4330-AC46-004B22A1D357}" type="presOf" srcId="{9F216155-F2D7-4BCB-ACA3-6E70D5945D54}" destId="{8F68882A-4008-49E3-9565-3E83C98D66CD}" srcOrd="0" destOrd="0" presId="urn:microsoft.com/office/officeart/2005/8/layout/hierarchy5"/>
    <dgm:cxn modelId="{66E1F531-2EA6-4AE2-AE76-4DABD92F5132}" srcId="{75E678DA-CAC5-463A-9492-C8FFD970C0D8}" destId="{D258A95D-0691-4195-8999-905CD8743FD0}" srcOrd="0" destOrd="0" parTransId="{6459E730-9B4C-4103-83DC-4CA5ACBBC33C}" sibTransId="{97441E1D-03A9-4417-BD16-655FA20D2F65}"/>
    <dgm:cxn modelId="{5B506A36-C3BF-42EE-9C25-69F47F4E82E3}" type="presOf" srcId="{0A62271D-1E37-4135-BEF6-9E0CEE5C9970}" destId="{0C8DBC78-31F7-4903-8D55-2567B6764992}" srcOrd="0" destOrd="0" presId="urn:microsoft.com/office/officeart/2005/8/layout/hierarchy5"/>
    <dgm:cxn modelId="{2ABFE736-32A9-427E-86A1-CC913022ED78}" srcId="{CDFA3537-8AE7-446E-A24B-65C642BC6941}" destId="{CB62E0BB-3078-4A0A-B91C-FF90B56D8E58}" srcOrd="2" destOrd="0" parTransId="{9F216155-F2D7-4BCB-ACA3-6E70D5945D54}" sibTransId="{48AD5ACA-3524-4DE4-B7F5-0F5D1C47C5A5}"/>
    <dgm:cxn modelId="{9219AD3B-76E3-419C-905D-8F89FB770857}" srcId="{CDFA3537-8AE7-446E-A24B-65C642BC6941}" destId="{9F13B539-C8F3-468D-AD43-B6F24117DA5A}" srcOrd="0" destOrd="0" parTransId="{58384C88-C62A-4E8A-9E57-9CC637F90BA9}" sibTransId="{02A3115E-6AF0-4870-B090-9930DEA9ADD9}"/>
    <dgm:cxn modelId="{A8BF1A40-F90F-497E-9586-847ACCE667CB}" srcId="{CB62E0BB-3078-4A0A-B91C-FF90B56D8E58}" destId="{D3D9952A-1929-414D-9691-77C711358F1B}" srcOrd="0" destOrd="0" parTransId="{0A62271D-1E37-4135-BEF6-9E0CEE5C9970}" sibTransId="{41E960D3-7C3B-4DB7-837D-E0D68D07592C}"/>
    <dgm:cxn modelId="{D6D01141-5EFC-492B-AAF4-154E73586B4F}" srcId="{75E678DA-CAC5-463A-9492-C8FFD970C0D8}" destId="{7614805A-DBC2-458E-A5D9-7128C9CDCC8B}" srcOrd="2" destOrd="0" parTransId="{EF3E1ACB-8467-4BE7-B57E-3D9FFE0DE784}" sibTransId="{9897D640-1B28-4C9C-8B05-82CD27A4E1F4}"/>
    <dgm:cxn modelId="{6534AE66-DD99-4AE6-9438-9BF4DF4CDAEE}" type="presOf" srcId="{7614805A-DBC2-458E-A5D9-7128C9CDCC8B}" destId="{5DF545DF-D135-4199-B4AA-9220ACC50E1A}" srcOrd="1" destOrd="0" presId="urn:microsoft.com/office/officeart/2005/8/layout/hierarchy5"/>
    <dgm:cxn modelId="{068A3467-53D6-47BD-8C56-B3386917432E}" type="presOf" srcId="{33B302E5-AB3B-477B-B0F6-DCB9D80C16FE}" destId="{16CCDA08-B75C-412D-8451-19B5C38F9B6F}" srcOrd="0" destOrd="0" presId="urn:microsoft.com/office/officeart/2005/8/layout/hierarchy5"/>
    <dgm:cxn modelId="{D289FC67-9EBE-4618-92BF-73BEB255B4CD}" type="presOf" srcId="{5E0387F8-F137-4D35-A0AC-63A8B77BB953}" destId="{B25E42BA-DBC5-4EC2-B400-87E915E16297}" srcOrd="1" destOrd="0" presId="urn:microsoft.com/office/officeart/2005/8/layout/hierarchy5"/>
    <dgm:cxn modelId="{9BC9BF68-AAA6-4B7A-87BC-6B7B9FA1C5F4}" srcId="{D258A95D-0691-4195-8999-905CD8743FD0}" destId="{CDFA3537-8AE7-446E-A24B-65C642BC6941}" srcOrd="1" destOrd="0" parTransId="{2F6C1936-6013-40AA-A6F8-827B5BC40088}" sibTransId="{90450BD2-C0E6-4DB1-A77E-692887981575}"/>
    <dgm:cxn modelId="{7B01394E-235F-4069-8AE9-646D72ACF767}" type="presOf" srcId="{FD9FF538-D5C1-4E0C-8E77-C3170F146D23}" destId="{22DA3477-E6BA-4205-9A54-0BDEB58DC566}" srcOrd="1" destOrd="0" presId="urn:microsoft.com/office/officeart/2005/8/layout/hierarchy5"/>
    <dgm:cxn modelId="{DFE43B4E-5EA0-497E-849E-E6EE84CE8C21}" srcId="{9F13B539-C8F3-468D-AD43-B6F24117DA5A}" destId="{33B302E5-AB3B-477B-B0F6-DCB9D80C16FE}" srcOrd="0" destOrd="0" parTransId="{DA472372-C899-4792-ABDF-B2DFA30E8864}" sibTransId="{67CE4F36-9471-423F-AF84-9A4F3C1E3A0A}"/>
    <dgm:cxn modelId="{D5E28F6E-9B1E-4412-98B8-320F4CC4CFFB}" srcId="{75E678DA-CAC5-463A-9492-C8FFD970C0D8}" destId="{DE8A4E08-7531-4867-AB53-C9611DF3713B}" srcOrd="1" destOrd="0" parTransId="{13C8D4FB-1639-47D9-83BB-4BCE709DDE5B}" sibTransId="{2F45CF70-D899-42F8-BEA2-8D3029DD9A2B}"/>
    <dgm:cxn modelId="{5A88964E-4276-4191-9B6D-B51F21F4E4BB}" type="presOf" srcId="{9F216155-F2D7-4BCB-ACA3-6E70D5945D54}" destId="{B2AFB9DD-0351-457F-8930-AD35729E9890}" srcOrd="1" destOrd="0" presId="urn:microsoft.com/office/officeart/2005/8/layout/hierarchy5"/>
    <dgm:cxn modelId="{384ED26F-B433-4E7B-9EE8-CAB14EB628CC}" type="presOf" srcId="{DE8A4E08-7531-4867-AB53-C9611DF3713B}" destId="{A905C037-7467-4EDC-9F86-DDBB347C1AEA}" srcOrd="0" destOrd="0" presId="urn:microsoft.com/office/officeart/2005/8/layout/hierarchy5"/>
    <dgm:cxn modelId="{49449151-42AE-4BAF-B2CE-A6344EB1F5FD}" type="presOf" srcId="{CB62E0BB-3078-4A0A-B91C-FF90B56D8E58}" destId="{DF8D66A3-AE56-46BD-8A06-043CF449CF5A}" srcOrd="0" destOrd="0" presId="urn:microsoft.com/office/officeart/2005/8/layout/hierarchy5"/>
    <dgm:cxn modelId="{A0A89A71-9C9F-41CD-BD43-25F68796A5F3}" type="presOf" srcId="{E917106A-429A-4DFE-8580-227386B608E6}" destId="{219D1C9A-9341-4786-B3F6-13D503C4A07C}" srcOrd="0" destOrd="0" presId="urn:microsoft.com/office/officeart/2005/8/layout/hierarchy5"/>
    <dgm:cxn modelId="{AFBBCF72-BEA3-43C8-AF68-F16848AECC86}" type="presOf" srcId="{58384C88-C62A-4E8A-9E57-9CC637F90BA9}" destId="{4BC2C70C-B260-4270-A244-2A806043E645}" srcOrd="0" destOrd="0" presId="urn:microsoft.com/office/officeart/2005/8/layout/hierarchy5"/>
    <dgm:cxn modelId="{D29FF15A-D436-426D-B3B6-C38FBB884EC9}" type="presOf" srcId="{A08F8D22-B13F-4ED0-B4A9-8DAE43BB13DD}" destId="{C1DE3864-BB10-418F-AA0D-8E5A270D251C}" srcOrd="0" destOrd="0" presId="urn:microsoft.com/office/officeart/2005/8/layout/hierarchy5"/>
    <dgm:cxn modelId="{FC3D197F-46C6-48D9-99F4-CEAC29801B88}" type="presOf" srcId="{3386E19F-3F63-4F76-B9B3-D8449B94FF3A}" destId="{629AC41C-EC2F-40B8-9B54-7296D8762910}" srcOrd="0" destOrd="0" presId="urn:microsoft.com/office/officeart/2005/8/layout/hierarchy5"/>
    <dgm:cxn modelId="{6086E68F-97F2-456C-AADE-D8721B0FEA22}" type="presOf" srcId="{7614805A-DBC2-458E-A5D9-7128C9CDCC8B}" destId="{895A5D5B-2D2C-469A-9C52-0F632B92E844}" srcOrd="0" destOrd="0" presId="urn:microsoft.com/office/officeart/2005/8/layout/hierarchy5"/>
    <dgm:cxn modelId="{652BE795-6298-4206-BC6C-63F3C736E120}" type="presOf" srcId="{A08F8D22-B13F-4ED0-B4A9-8DAE43BB13DD}" destId="{9A328A3B-5C87-4014-90CE-F25EBDF45354}" srcOrd="1" destOrd="0" presId="urn:microsoft.com/office/officeart/2005/8/layout/hierarchy5"/>
    <dgm:cxn modelId="{1012F699-A0B3-43C1-A41B-B7CCD7DD58BA}" type="presOf" srcId="{D3D9952A-1929-414D-9691-77C711358F1B}" destId="{D2FA0A20-D0D2-4DBF-989C-761EBEB5F272}" srcOrd="0" destOrd="0" presId="urn:microsoft.com/office/officeart/2005/8/layout/hierarchy5"/>
    <dgm:cxn modelId="{1AAFEAA6-6945-46A8-A47B-C67C6F644CDE}" type="presOf" srcId="{91457A7B-C3F4-4A69-ACA2-9CE529326AE1}" destId="{517168F0-4603-4C5E-97A9-E7B4A87F38A5}" srcOrd="1" destOrd="0" presId="urn:microsoft.com/office/officeart/2005/8/layout/hierarchy5"/>
    <dgm:cxn modelId="{C7E26FAB-252A-4D3C-8641-A7F9C1C2A661}" type="presOf" srcId="{0A62271D-1E37-4135-BEF6-9E0CEE5C9970}" destId="{3AAC5B0C-8893-47E4-8DC2-BA211D8AE884}" srcOrd="1" destOrd="0" presId="urn:microsoft.com/office/officeart/2005/8/layout/hierarchy5"/>
    <dgm:cxn modelId="{57E781B2-9319-4B7E-B724-C63E858C11CE}" srcId="{75E678DA-CAC5-463A-9492-C8FFD970C0D8}" destId="{FD9FF538-D5C1-4E0C-8E77-C3170F146D23}" srcOrd="4" destOrd="0" parTransId="{C97DB4A5-E6C2-4781-8F12-F7A48289FAA2}" sibTransId="{E6107FE1-70DA-41FF-A6C0-3105A59C3DF2}"/>
    <dgm:cxn modelId="{CA83CAB2-E2D2-43D9-B0A3-944A06C576C6}" type="presOf" srcId="{8123407C-BBC1-4C8F-8164-9C79EFB82417}" destId="{21480C68-B8C2-40B0-B3C7-CB70B9F3D4D9}" srcOrd="0" destOrd="0" presId="urn:microsoft.com/office/officeart/2005/8/layout/hierarchy5"/>
    <dgm:cxn modelId="{10BBFCB3-7541-490E-B245-FCC1E8CB9E33}" type="presOf" srcId="{3386E19F-3F63-4F76-B9B3-D8449B94FF3A}" destId="{848B1031-D2ED-4208-88C9-0B21517C453B}" srcOrd="1" destOrd="0" presId="urn:microsoft.com/office/officeart/2005/8/layout/hierarchy5"/>
    <dgm:cxn modelId="{079E43B4-5CB3-4343-9DC9-1AE84D6677AC}" srcId="{75E678DA-CAC5-463A-9492-C8FFD970C0D8}" destId="{91457A7B-C3F4-4A69-ACA2-9CE529326AE1}" srcOrd="3" destOrd="0" parTransId="{AA14B0F7-CC61-458F-BC64-C93F7CC4A279}" sibTransId="{3FA8CE1B-789B-4F38-AF18-A1DFC806F1A6}"/>
    <dgm:cxn modelId="{9EE392B4-B248-4BE7-9882-73D8DECA3077}" type="presOf" srcId="{91457A7B-C3F4-4A69-ACA2-9CE529326AE1}" destId="{FFACC9EE-AE16-46C1-ADD3-2F56805FA31C}" srcOrd="0" destOrd="0" presId="urn:microsoft.com/office/officeart/2005/8/layout/hierarchy5"/>
    <dgm:cxn modelId="{CA00AAB5-E8E8-4BAF-8D27-EB0D164626CA}" type="presOf" srcId="{2F6C1936-6013-40AA-A6F8-827B5BC40088}" destId="{637B47C4-A8F0-4F32-AA91-D04193517F78}" srcOrd="1" destOrd="0" presId="urn:microsoft.com/office/officeart/2005/8/layout/hierarchy5"/>
    <dgm:cxn modelId="{B865F0B6-87FD-459A-B081-C1CA78362171}" type="presOf" srcId="{E9BC02E4-EA4C-47E4-8032-F73B6D207463}" destId="{CEDD04E1-2EED-4F1E-8FA8-9564F46170CA}" srcOrd="0" destOrd="0" presId="urn:microsoft.com/office/officeart/2005/8/layout/hierarchy5"/>
    <dgm:cxn modelId="{140C69B7-33A7-49AE-BA52-5974E16590F8}" srcId="{D258A95D-0691-4195-8999-905CD8743FD0}" destId="{B41E77B2-640C-481D-ACFC-EB8DA49EE3F2}" srcOrd="0" destOrd="0" parTransId="{3386E19F-3F63-4F76-B9B3-D8449B94FF3A}" sibTransId="{AF833656-4014-4F49-98AE-C2E658A7F034}"/>
    <dgm:cxn modelId="{9FC103C5-589A-4A22-B270-476B63F822D9}" type="presOf" srcId="{9F13B539-C8F3-468D-AD43-B6F24117DA5A}" destId="{2C430E6E-E1CA-4B0E-B3BA-E48ECAFBAA92}" srcOrd="0" destOrd="0" presId="urn:microsoft.com/office/officeart/2005/8/layout/hierarchy5"/>
    <dgm:cxn modelId="{6BF5E4C6-8FAE-4DB4-A98B-767FFF1B6B8B}" type="presOf" srcId="{FD9FF538-D5C1-4E0C-8E77-C3170F146D23}" destId="{A80502A7-B7FF-4C7E-BC49-0A71C28D44D4}" srcOrd="0" destOrd="0" presId="urn:microsoft.com/office/officeart/2005/8/layout/hierarchy5"/>
    <dgm:cxn modelId="{729646D6-44CB-42CE-9005-18A01A372225}" type="presOf" srcId="{311FAE50-1C73-44DA-8A18-FA74D30B08E8}" destId="{64E64686-4A7B-4D26-B031-FDA3CDE6B72A}" srcOrd="0" destOrd="0" presId="urn:microsoft.com/office/officeart/2005/8/layout/hierarchy5"/>
    <dgm:cxn modelId="{65B377D6-C79F-4D19-9BA8-A32C08E0D6D3}" type="presOf" srcId="{2F6C1936-6013-40AA-A6F8-827B5BC40088}" destId="{216BF601-20B3-4C8B-8DC1-E735B44ACF0C}" srcOrd="0" destOrd="0" presId="urn:microsoft.com/office/officeart/2005/8/layout/hierarchy5"/>
    <dgm:cxn modelId="{EBE4EAE3-BA90-4E24-B3D6-B0F27ABD6926}" type="presOf" srcId="{B41E77B2-640C-481D-ACFC-EB8DA49EE3F2}" destId="{28A64557-24DD-4DFD-BD61-9E47ADE9C8D1}" srcOrd="0" destOrd="0" presId="urn:microsoft.com/office/officeart/2005/8/layout/hierarchy5"/>
    <dgm:cxn modelId="{0258F2E6-D706-42B2-AE89-99E209305AD2}" srcId="{E9BC02E4-EA4C-47E4-8032-F73B6D207463}" destId="{8123407C-BBC1-4C8F-8164-9C79EFB82417}" srcOrd="0" destOrd="0" parTransId="{311FAE50-1C73-44DA-8A18-FA74D30B08E8}" sibTransId="{97CEAA4B-63F8-4BE1-AEEC-E12143DEC6B8}"/>
    <dgm:cxn modelId="{160BB5E9-A25B-4B74-8F10-90B9019504F4}" type="presOf" srcId="{5E0387F8-F137-4D35-A0AC-63A8B77BB953}" destId="{A15D5D70-6704-4259-8DB3-2F137C5F60A1}" srcOrd="0" destOrd="0" presId="urn:microsoft.com/office/officeart/2005/8/layout/hierarchy5"/>
    <dgm:cxn modelId="{BA9E81F3-2936-427D-B28A-7D9A979DD7CC}" type="presOf" srcId="{58384C88-C62A-4E8A-9E57-9CC637F90BA9}" destId="{B5EDFA60-528E-4FB0-B43B-AD390E1557DD}" srcOrd="1" destOrd="0" presId="urn:microsoft.com/office/officeart/2005/8/layout/hierarchy5"/>
    <dgm:cxn modelId="{36796AF5-D0D0-447F-9428-0FE7C5CF7D75}" type="presOf" srcId="{DE8A4E08-7531-4867-AB53-C9611DF3713B}" destId="{2F306202-AC8A-41B3-801C-B4AD9F7C8227}" srcOrd="1" destOrd="0" presId="urn:microsoft.com/office/officeart/2005/8/layout/hierarchy5"/>
    <dgm:cxn modelId="{5C8BFAF8-0783-4535-AF62-855548625C04}" type="presOf" srcId="{DA472372-C899-4792-ABDF-B2DFA30E8864}" destId="{0E3F258F-F9EF-41CD-9CA1-24E2DF1DA55D}" srcOrd="0" destOrd="0" presId="urn:microsoft.com/office/officeart/2005/8/layout/hierarchy5"/>
    <dgm:cxn modelId="{B9110DFD-9858-4662-AF99-019ECD8787FA}" srcId="{D258A95D-0691-4195-8999-905CD8743FD0}" destId="{E917106A-429A-4DFE-8580-227386B608E6}" srcOrd="2" destOrd="0" parTransId="{A08F8D22-B13F-4ED0-B4A9-8DAE43BB13DD}" sibTransId="{BB05C655-6417-4F80-93BA-1B1DD5B3DD8C}"/>
    <dgm:cxn modelId="{F74F5A68-82A6-4B58-8784-1183EFD743CB}" type="presParOf" srcId="{AD47DFDC-E94B-43D9-AE9A-BDD17D28A272}" destId="{61D0D61B-4F28-47DF-90BB-DF54B5BF3B0A}" srcOrd="0" destOrd="0" presId="urn:microsoft.com/office/officeart/2005/8/layout/hierarchy5"/>
    <dgm:cxn modelId="{1545D241-746D-4978-B96C-A1A6C671016C}" type="presParOf" srcId="{61D0D61B-4F28-47DF-90BB-DF54B5BF3B0A}" destId="{FBC1DB64-9C78-41AB-860F-64DDCD40537D}" srcOrd="0" destOrd="0" presId="urn:microsoft.com/office/officeart/2005/8/layout/hierarchy5"/>
    <dgm:cxn modelId="{624BC136-A1DC-4703-B4D5-E53F874FA0DD}" type="presParOf" srcId="{61D0D61B-4F28-47DF-90BB-DF54B5BF3B0A}" destId="{E989E250-979F-4803-B202-20BAA2C81562}" srcOrd="1" destOrd="0" presId="urn:microsoft.com/office/officeart/2005/8/layout/hierarchy5"/>
    <dgm:cxn modelId="{9534CF75-1B1E-4A66-A6E0-834030E3E635}" type="presParOf" srcId="{E989E250-979F-4803-B202-20BAA2C81562}" destId="{6EFFEC1D-27CB-431E-9079-2C82C1DDD5D3}" srcOrd="0" destOrd="0" presId="urn:microsoft.com/office/officeart/2005/8/layout/hierarchy5"/>
    <dgm:cxn modelId="{306FBD76-7C96-482E-AB8D-3CE452485DED}" type="presParOf" srcId="{6EFFEC1D-27CB-431E-9079-2C82C1DDD5D3}" destId="{F70565AF-A1E1-497A-822D-411EA4D8429C}" srcOrd="0" destOrd="0" presId="urn:microsoft.com/office/officeart/2005/8/layout/hierarchy5"/>
    <dgm:cxn modelId="{F8892D25-63C3-4583-95FD-C4B8874F9642}" type="presParOf" srcId="{6EFFEC1D-27CB-431E-9079-2C82C1DDD5D3}" destId="{46C65824-3C6E-4954-84A1-8A491B97AA17}" srcOrd="1" destOrd="0" presId="urn:microsoft.com/office/officeart/2005/8/layout/hierarchy5"/>
    <dgm:cxn modelId="{1499EEF3-CD3F-4E4A-8F76-5C57AEC45667}" type="presParOf" srcId="{46C65824-3C6E-4954-84A1-8A491B97AA17}" destId="{629AC41C-EC2F-40B8-9B54-7296D8762910}" srcOrd="0" destOrd="0" presId="urn:microsoft.com/office/officeart/2005/8/layout/hierarchy5"/>
    <dgm:cxn modelId="{74EEB505-2212-48B9-BCB5-225F538AE7A6}" type="presParOf" srcId="{629AC41C-EC2F-40B8-9B54-7296D8762910}" destId="{848B1031-D2ED-4208-88C9-0B21517C453B}" srcOrd="0" destOrd="0" presId="urn:microsoft.com/office/officeart/2005/8/layout/hierarchy5"/>
    <dgm:cxn modelId="{F1409F6C-ED22-4438-9C07-0DDC6DF6F2C4}" type="presParOf" srcId="{46C65824-3C6E-4954-84A1-8A491B97AA17}" destId="{1BBE1255-8175-4AB0-B4C2-CB8FE03EE218}" srcOrd="1" destOrd="0" presId="urn:microsoft.com/office/officeart/2005/8/layout/hierarchy5"/>
    <dgm:cxn modelId="{42CD1C0F-7A60-4B6B-8958-4DE1692F3BAA}" type="presParOf" srcId="{1BBE1255-8175-4AB0-B4C2-CB8FE03EE218}" destId="{28A64557-24DD-4DFD-BD61-9E47ADE9C8D1}" srcOrd="0" destOrd="0" presId="urn:microsoft.com/office/officeart/2005/8/layout/hierarchy5"/>
    <dgm:cxn modelId="{4263CCE6-B49E-425A-8AEB-1A4EEB2DC2AC}" type="presParOf" srcId="{1BBE1255-8175-4AB0-B4C2-CB8FE03EE218}" destId="{A8B14518-354B-4131-8409-528FA78579EA}" srcOrd="1" destOrd="0" presId="urn:microsoft.com/office/officeart/2005/8/layout/hierarchy5"/>
    <dgm:cxn modelId="{351B2AB6-8436-4097-AB5A-5F7FB174A131}" type="presParOf" srcId="{46C65824-3C6E-4954-84A1-8A491B97AA17}" destId="{216BF601-20B3-4C8B-8DC1-E735B44ACF0C}" srcOrd="2" destOrd="0" presId="urn:microsoft.com/office/officeart/2005/8/layout/hierarchy5"/>
    <dgm:cxn modelId="{A551B1A9-9AEA-4FE1-847A-C63B035E5BDF}" type="presParOf" srcId="{216BF601-20B3-4C8B-8DC1-E735B44ACF0C}" destId="{637B47C4-A8F0-4F32-AA91-D04193517F78}" srcOrd="0" destOrd="0" presId="urn:microsoft.com/office/officeart/2005/8/layout/hierarchy5"/>
    <dgm:cxn modelId="{743D6166-DE90-4731-A08A-7BCDFAFEF4A0}" type="presParOf" srcId="{46C65824-3C6E-4954-84A1-8A491B97AA17}" destId="{A5B28FB4-D128-4F7E-9408-AB7788B2D308}" srcOrd="3" destOrd="0" presId="urn:microsoft.com/office/officeart/2005/8/layout/hierarchy5"/>
    <dgm:cxn modelId="{4584A8FA-A219-465B-8E16-104D76E1A2AF}" type="presParOf" srcId="{A5B28FB4-D128-4F7E-9408-AB7788B2D308}" destId="{D91FD6AA-68C4-4625-AB4F-A48B070FD1FD}" srcOrd="0" destOrd="0" presId="urn:microsoft.com/office/officeart/2005/8/layout/hierarchy5"/>
    <dgm:cxn modelId="{8E5219FA-7AF2-4782-9A8D-3A1586651C89}" type="presParOf" srcId="{A5B28FB4-D128-4F7E-9408-AB7788B2D308}" destId="{A22A89FD-A0EA-424C-8A08-FF7BDAE16370}" srcOrd="1" destOrd="0" presId="urn:microsoft.com/office/officeart/2005/8/layout/hierarchy5"/>
    <dgm:cxn modelId="{8DEA307D-A690-445C-B23A-38006023F77C}" type="presParOf" srcId="{A22A89FD-A0EA-424C-8A08-FF7BDAE16370}" destId="{4BC2C70C-B260-4270-A244-2A806043E645}" srcOrd="0" destOrd="0" presId="urn:microsoft.com/office/officeart/2005/8/layout/hierarchy5"/>
    <dgm:cxn modelId="{F3CAB448-5B2A-41E1-BBB3-F71ACA95B86F}" type="presParOf" srcId="{4BC2C70C-B260-4270-A244-2A806043E645}" destId="{B5EDFA60-528E-4FB0-B43B-AD390E1557DD}" srcOrd="0" destOrd="0" presId="urn:microsoft.com/office/officeart/2005/8/layout/hierarchy5"/>
    <dgm:cxn modelId="{51E3E0F3-4E9C-476C-A839-DAF373146589}" type="presParOf" srcId="{A22A89FD-A0EA-424C-8A08-FF7BDAE16370}" destId="{1D21C13A-3624-4425-BE07-379792E2C234}" srcOrd="1" destOrd="0" presId="urn:microsoft.com/office/officeart/2005/8/layout/hierarchy5"/>
    <dgm:cxn modelId="{371A7F97-7076-42BC-B76C-990D1D8566B2}" type="presParOf" srcId="{1D21C13A-3624-4425-BE07-379792E2C234}" destId="{2C430E6E-E1CA-4B0E-B3BA-E48ECAFBAA92}" srcOrd="0" destOrd="0" presId="urn:microsoft.com/office/officeart/2005/8/layout/hierarchy5"/>
    <dgm:cxn modelId="{9E733042-3CEA-4A20-B7F6-D7F169D81412}" type="presParOf" srcId="{1D21C13A-3624-4425-BE07-379792E2C234}" destId="{506530BD-7AE5-4545-8B79-5ED79B999D15}" srcOrd="1" destOrd="0" presId="urn:microsoft.com/office/officeart/2005/8/layout/hierarchy5"/>
    <dgm:cxn modelId="{38EEE5F6-47B4-4C4B-B784-64A760314FBE}" type="presParOf" srcId="{506530BD-7AE5-4545-8B79-5ED79B999D15}" destId="{0E3F258F-F9EF-41CD-9CA1-24E2DF1DA55D}" srcOrd="0" destOrd="0" presId="urn:microsoft.com/office/officeart/2005/8/layout/hierarchy5"/>
    <dgm:cxn modelId="{3133ED9E-583F-4D78-802B-B7C2AB50C856}" type="presParOf" srcId="{0E3F258F-F9EF-41CD-9CA1-24E2DF1DA55D}" destId="{3E5657BE-B935-44FD-AA34-F9B93B69BC0D}" srcOrd="0" destOrd="0" presId="urn:microsoft.com/office/officeart/2005/8/layout/hierarchy5"/>
    <dgm:cxn modelId="{D2BD92E5-A3B0-4B2C-A9D5-E0389D480B6E}" type="presParOf" srcId="{506530BD-7AE5-4545-8B79-5ED79B999D15}" destId="{0831B8BF-5E66-411F-BFE9-0EAB182519F5}" srcOrd="1" destOrd="0" presId="urn:microsoft.com/office/officeart/2005/8/layout/hierarchy5"/>
    <dgm:cxn modelId="{7B3EC502-5941-4CCC-9C1A-14A4091614E4}" type="presParOf" srcId="{0831B8BF-5E66-411F-BFE9-0EAB182519F5}" destId="{16CCDA08-B75C-412D-8451-19B5C38F9B6F}" srcOrd="0" destOrd="0" presId="urn:microsoft.com/office/officeart/2005/8/layout/hierarchy5"/>
    <dgm:cxn modelId="{11E66E82-647B-48B7-8A14-4835A9D5D2E9}" type="presParOf" srcId="{0831B8BF-5E66-411F-BFE9-0EAB182519F5}" destId="{565017F3-971E-45BF-9A12-32CE65177DD4}" srcOrd="1" destOrd="0" presId="urn:microsoft.com/office/officeart/2005/8/layout/hierarchy5"/>
    <dgm:cxn modelId="{D4377F61-98D7-44AE-BDD5-0F81AE8CA5D1}" type="presParOf" srcId="{A22A89FD-A0EA-424C-8A08-FF7BDAE16370}" destId="{A15D5D70-6704-4259-8DB3-2F137C5F60A1}" srcOrd="2" destOrd="0" presId="urn:microsoft.com/office/officeart/2005/8/layout/hierarchy5"/>
    <dgm:cxn modelId="{5CD77C64-6B99-4B11-A6F9-4F50F2C03953}" type="presParOf" srcId="{A15D5D70-6704-4259-8DB3-2F137C5F60A1}" destId="{B25E42BA-DBC5-4EC2-B400-87E915E16297}" srcOrd="0" destOrd="0" presId="urn:microsoft.com/office/officeart/2005/8/layout/hierarchy5"/>
    <dgm:cxn modelId="{FDD4143C-A2AB-4397-92E0-21B7F7261C8C}" type="presParOf" srcId="{A22A89FD-A0EA-424C-8A08-FF7BDAE16370}" destId="{B60F8BD2-E826-4391-9364-124CCCBB2188}" srcOrd="3" destOrd="0" presId="urn:microsoft.com/office/officeart/2005/8/layout/hierarchy5"/>
    <dgm:cxn modelId="{B974DB1A-689C-40E3-A0A1-3B7E44DDF3E0}" type="presParOf" srcId="{B60F8BD2-E826-4391-9364-124CCCBB2188}" destId="{CEDD04E1-2EED-4F1E-8FA8-9564F46170CA}" srcOrd="0" destOrd="0" presId="urn:microsoft.com/office/officeart/2005/8/layout/hierarchy5"/>
    <dgm:cxn modelId="{35B7AE5E-F735-468A-864C-806DE5123B1E}" type="presParOf" srcId="{B60F8BD2-E826-4391-9364-124CCCBB2188}" destId="{03E9A11B-6FB3-4BA4-BFA3-084C3AC63970}" srcOrd="1" destOrd="0" presId="urn:microsoft.com/office/officeart/2005/8/layout/hierarchy5"/>
    <dgm:cxn modelId="{6489311D-D997-45E7-961C-6086B6F9DD13}" type="presParOf" srcId="{03E9A11B-6FB3-4BA4-BFA3-084C3AC63970}" destId="{64E64686-4A7B-4D26-B031-FDA3CDE6B72A}" srcOrd="0" destOrd="0" presId="urn:microsoft.com/office/officeart/2005/8/layout/hierarchy5"/>
    <dgm:cxn modelId="{07F856E5-3076-48C7-A20F-698029219A5E}" type="presParOf" srcId="{64E64686-4A7B-4D26-B031-FDA3CDE6B72A}" destId="{1D64A7BC-6615-4B77-A7F6-BC64C855603A}" srcOrd="0" destOrd="0" presId="urn:microsoft.com/office/officeart/2005/8/layout/hierarchy5"/>
    <dgm:cxn modelId="{D5552CD6-9955-4391-BE1C-0472D864D4C3}" type="presParOf" srcId="{03E9A11B-6FB3-4BA4-BFA3-084C3AC63970}" destId="{52DAA795-0C5C-4877-90DD-7A0E88EC1135}" srcOrd="1" destOrd="0" presId="urn:microsoft.com/office/officeart/2005/8/layout/hierarchy5"/>
    <dgm:cxn modelId="{24AA4B68-BA60-4208-81EB-485C2F6372DB}" type="presParOf" srcId="{52DAA795-0C5C-4877-90DD-7A0E88EC1135}" destId="{21480C68-B8C2-40B0-B3C7-CB70B9F3D4D9}" srcOrd="0" destOrd="0" presId="urn:microsoft.com/office/officeart/2005/8/layout/hierarchy5"/>
    <dgm:cxn modelId="{F0E2E952-D8BE-42FE-8EA4-2B12E5642990}" type="presParOf" srcId="{52DAA795-0C5C-4877-90DD-7A0E88EC1135}" destId="{9020C83E-F1D9-4C4A-8FAF-F96AB54BF24A}" srcOrd="1" destOrd="0" presId="urn:microsoft.com/office/officeart/2005/8/layout/hierarchy5"/>
    <dgm:cxn modelId="{0031FB64-9396-41F3-9C6B-4E7596C9B68E}" type="presParOf" srcId="{A22A89FD-A0EA-424C-8A08-FF7BDAE16370}" destId="{8F68882A-4008-49E3-9565-3E83C98D66CD}" srcOrd="4" destOrd="0" presId="urn:microsoft.com/office/officeart/2005/8/layout/hierarchy5"/>
    <dgm:cxn modelId="{18D9E756-EBE4-4C5D-B0C3-59BEEA52DB08}" type="presParOf" srcId="{8F68882A-4008-49E3-9565-3E83C98D66CD}" destId="{B2AFB9DD-0351-457F-8930-AD35729E9890}" srcOrd="0" destOrd="0" presId="urn:microsoft.com/office/officeart/2005/8/layout/hierarchy5"/>
    <dgm:cxn modelId="{D8D1453A-6A27-4990-80D4-5D769C5D4310}" type="presParOf" srcId="{A22A89FD-A0EA-424C-8A08-FF7BDAE16370}" destId="{A8CB6931-305A-4B3A-B6E0-7A972A4EA36B}" srcOrd="5" destOrd="0" presId="urn:microsoft.com/office/officeart/2005/8/layout/hierarchy5"/>
    <dgm:cxn modelId="{634F33F5-0884-4270-A0A1-5F78239DEA30}" type="presParOf" srcId="{A8CB6931-305A-4B3A-B6E0-7A972A4EA36B}" destId="{DF8D66A3-AE56-46BD-8A06-043CF449CF5A}" srcOrd="0" destOrd="0" presId="urn:microsoft.com/office/officeart/2005/8/layout/hierarchy5"/>
    <dgm:cxn modelId="{95F7EB32-8ECA-4E4C-811F-7A96E261A37C}" type="presParOf" srcId="{A8CB6931-305A-4B3A-B6E0-7A972A4EA36B}" destId="{8DDBCAF3-CA4C-44E0-8206-F2128C5EC794}" srcOrd="1" destOrd="0" presId="urn:microsoft.com/office/officeart/2005/8/layout/hierarchy5"/>
    <dgm:cxn modelId="{E2CA2ABF-E6BD-4017-B217-DD2CB20EB65F}" type="presParOf" srcId="{8DDBCAF3-CA4C-44E0-8206-F2128C5EC794}" destId="{0C8DBC78-31F7-4903-8D55-2567B6764992}" srcOrd="0" destOrd="0" presId="urn:microsoft.com/office/officeart/2005/8/layout/hierarchy5"/>
    <dgm:cxn modelId="{AB500DE0-27D0-40FF-AD09-4E2E05362A28}" type="presParOf" srcId="{0C8DBC78-31F7-4903-8D55-2567B6764992}" destId="{3AAC5B0C-8893-47E4-8DC2-BA211D8AE884}" srcOrd="0" destOrd="0" presId="urn:microsoft.com/office/officeart/2005/8/layout/hierarchy5"/>
    <dgm:cxn modelId="{A3134D05-CE1D-4E30-A632-C9B318AAF4CE}" type="presParOf" srcId="{8DDBCAF3-CA4C-44E0-8206-F2128C5EC794}" destId="{E1B66853-BDBC-4050-9055-F152129BBD7E}" srcOrd="1" destOrd="0" presId="urn:microsoft.com/office/officeart/2005/8/layout/hierarchy5"/>
    <dgm:cxn modelId="{2B9D1969-D5AD-4AAE-820A-21F95EC32007}" type="presParOf" srcId="{E1B66853-BDBC-4050-9055-F152129BBD7E}" destId="{D2FA0A20-D0D2-4DBF-989C-761EBEB5F272}" srcOrd="0" destOrd="0" presId="urn:microsoft.com/office/officeart/2005/8/layout/hierarchy5"/>
    <dgm:cxn modelId="{C2DCC8FB-CCE4-4640-95F3-DF1B6A163A88}" type="presParOf" srcId="{E1B66853-BDBC-4050-9055-F152129BBD7E}" destId="{2F52D8E6-010B-4C32-81B2-0785E31B71B6}" srcOrd="1" destOrd="0" presId="urn:microsoft.com/office/officeart/2005/8/layout/hierarchy5"/>
    <dgm:cxn modelId="{FB42A372-3FA5-48BF-9B28-EA7C08F916F2}" type="presParOf" srcId="{46C65824-3C6E-4954-84A1-8A491B97AA17}" destId="{C1DE3864-BB10-418F-AA0D-8E5A270D251C}" srcOrd="4" destOrd="0" presId="urn:microsoft.com/office/officeart/2005/8/layout/hierarchy5"/>
    <dgm:cxn modelId="{2DA69E08-38AB-4FF7-996A-CF38EE77E4AF}" type="presParOf" srcId="{C1DE3864-BB10-418F-AA0D-8E5A270D251C}" destId="{9A328A3B-5C87-4014-90CE-F25EBDF45354}" srcOrd="0" destOrd="0" presId="urn:microsoft.com/office/officeart/2005/8/layout/hierarchy5"/>
    <dgm:cxn modelId="{D2A20693-7627-4315-82C7-73F8B416D2C5}" type="presParOf" srcId="{46C65824-3C6E-4954-84A1-8A491B97AA17}" destId="{56A47F93-BF35-4D97-A56F-21860F5C7A91}" srcOrd="5" destOrd="0" presId="urn:microsoft.com/office/officeart/2005/8/layout/hierarchy5"/>
    <dgm:cxn modelId="{7CEB7D86-1C4A-4584-B0A7-2F86E7796684}" type="presParOf" srcId="{56A47F93-BF35-4D97-A56F-21860F5C7A91}" destId="{219D1C9A-9341-4786-B3F6-13D503C4A07C}" srcOrd="0" destOrd="0" presId="urn:microsoft.com/office/officeart/2005/8/layout/hierarchy5"/>
    <dgm:cxn modelId="{20FC0C8D-264F-4072-8F20-5FE2D35EC15C}" type="presParOf" srcId="{56A47F93-BF35-4D97-A56F-21860F5C7A91}" destId="{C8823D88-020B-43E7-80EC-AD6104D57520}" srcOrd="1" destOrd="0" presId="urn:microsoft.com/office/officeart/2005/8/layout/hierarchy5"/>
    <dgm:cxn modelId="{C0FA99EF-23E7-44E6-A712-97101E5EB5DC}" type="presParOf" srcId="{AD47DFDC-E94B-43D9-AE9A-BDD17D28A272}" destId="{D4585E3F-7DEB-4EA1-B9DE-BC57948A8DC8}" srcOrd="1" destOrd="0" presId="urn:microsoft.com/office/officeart/2005/8/layout/hierarchy5"/>
    <dgm:cxn modelId="{99FE16FD-8A55-4C3E-8EE3-90183B87A4D3}" type="presParOf" srcId="{D4585E3F-7DEB-4EA1-B9DE-BC57948A8DC8}" destId="{4BA57202-66C7-4144-993E-E681BADD178F}" srcOrd="0" destOrd="0" presId="urn:microsoft.com/office/officeart/2005/8/layout/hierarchy5"/>
    <dgm:cxn modelId="{8A7B5214-0678-4A85-8172-8168AEB53447}" type="presParOf" srcId="{4BA57202-66C7-4144-993E-E681BADD178F}" destId="{A905C037-7467-4EDC-9F86-DDBB347C1AEA}" srcOrd="0" destOrd="0" presId="urn:microsoft.com/office/officeart/2005/8/layout/hierarchy5"/>
    <dgm:cxn modelId="{71BEC369-AE99-48BE-98D0-A9B53490119C}" type="presParOf" srcId="{4BA57202-66C7-4144-993E-E681BADD178F}" destId="{2F306202-AC8A-41B3-801C-B4AD9F7C8227}" srcOrd="1" destOrd="0" presId="urn:microsoft.com/office/officeart/2005/8/layout/hierarchy5"/>
    <dgm:cxn modelId="{738AE705-9E3F-4925-AF79-1438AE4B4771}" type="presParOf" srcId="{D4585E3F-7DEB-4EA1-B9DE-BC57948A8DC8}" destId="{6DA2538F-0884-413E-8AB0-EF64CB42FE71}" srcOrd="1" destOrd="0" presId="urn:microsoft.com/office/officeart/2005/8/layout/hierarchy5"/>
    <dgm:cxn modelId="{FB6D4558-3379-408C-B9A8-CDFCE6C5637B}" type="presParOf" srcId="{6DA2538F-0884-413E-8AB0-EF64CB42FE71}" destId="{8712A9FF-37E1-4AFB-BDD5-A5A4042582A7}" srcOrd="0" destOrd="0" presId="urn:microsoft.com/office/officeart/2005/8/layout/hierarchy5"/>
    <dgm:cxn modelId="{121A7FAF-A6AE-42CB-BA5F-F70612D42C2A}" type="presParOf" srcId="{D4585E3F-7DEB-4EA1-B9DE-BC57948A8DC8}" destId="{2CD24922-29EC-403D-9C05-210907637CFD}" srcOrd="2" destOrd="0" presId="urn:microsoft.com/office/officeart/2005/8/layout/hierarchy5"/>
    <dgm:cxn modelId="{B26D0CB4-8F6B-42FF-8D4F-00B8F3AB3D48}" type="presParOf" srcId="{2CD24922-29EC-403D-9C05-210907637CFD}" destId="{895A5D5B-2D2C-469A-9C52-0F632B92E844}" srcOrd="0" destOrd="0" presId="urn:microsoft.com/office/officeart/2005/8/layout/hierarchy5"/>
    <dgm:cxn modelId="{F3E3A9D1-88DB-47D3-8121-E1B625E963B4}" type="presParOf" srcId="{2CD24922-29EC-403D-9C05-210907637CFD}" destId="{5DF545DF-D135-4199-B4AA-9220ACC50E1A}" srcOrd="1" destOrd="0" presId="urn:microsoft.com/office/officeart/2005/8/layout/hierarchy5"/>
    <dgm:cxn modelId="{CC62F1CE-028E-4B31-886E-BF4E3AB6F2E6}" type="presParOf" srcId="{D4585E3F-7DEB-4EA1-B9DE-BC57948A8DC8}" destId="{65E7D5A1-344C-40E2-A27F-2D6BC6E66BF6}" srcOrd="3" destOrd="0" presId="urn:microsoft.com/office/officeart/2005/8/layout/hierarchy5"/>
    <dgm:cxn modelId="{7914FB41-C649-432A-86B4-7E4895C460E1}" type="presParOf" srcId="{65E7D5A1-344C-40E2-A27F-2D6BC6E66BF6}" destId="{842729B0-55CE-4AEE-98C2-6DD65A02779F}" srcOrd="0" destOrd="0" presId="urn:microsoft.com/office/officeart/2005/8/layout/hierarchy5"/>
    <dgm:cxn modelId="{0F29432E-D495-440D-9C81-E336ACE67B5E}" type="presParOf" srcId="{D4585E3F-7DEB-4EA1-B9DE-BC57948A8DC8}" destId="{96F6DE1D-540A-4C79-AB83-9C9F2B999B33}" srcOrd="4" destOrd="0" presId="urn:microsoft.com/office/officeart/2005/8/layout/hierarchy5"/>
    <dgm:cxn modelId="{C318B678-F6DD-4165-84F6-F7EF6905C5E7}" type="presParOf" srcId="{96F6DE1D-540A-4C79-AB83-9C9F2B999B33}" destId="{FFACC9EE-AE16-46C1-ADD3-2F56805FA31C}" srcOrd="0" destOrd="0" presId="urn:microsoft.com/office/officeart/2005/8/layout/hierarchy5"/>
    <dgm:cxn modelId="{B43A7E07-2ACF-48FC-8268-388C6781BAD3}" type="presParOf" srcId="{96F6DE1D-540A-4C79-AB83-9C9F2B999B33}" destId="{517168F0-4603-4C5E-97A9-E7B4A87F38A5}" srcOrd="1" destOrd="0" presId="urn:microsoft.com/office/officeart/2005/8/layout/hierarchy5"/>
    <dgm:cxn modelId="{CE6EB500-4F19-44E8-887D-B342E2B27CAE}" type="presParOf" srcId="{D4585E3F-7DEB-4EA1-B9DE-BC57948A8DC8}" destId="{27BBD633-A189-4B90-9CDA-65A892149D59}" srcOrd="5" destOrd="0" presId="urn:microsoft.com/office/officeart/2005/8/layout/hierarchy5"/>
    <dgm:cxn modelId="{72858DF6-98CE-40D8-A668-2E7EA4666DB2}" type="presParOf" srcId="{27BBD633-A189-4B90-9CDA-65A892149D59}" destId="{70E4A035-CA75-4971-ADBA-B2E1EA4FCF78}" srcOrd="0" destOrd="0" presId="urn:microsoft.com/office/officeart/2005/8/layout/hierarchy5"/>
    <dgm:cxn modelId="{5D2698F2-14B0-4AC0-8CDF-90FE05209FB1}" type="presParOf" srcId="{D4585E3F-7DEB-4EA1-B9DE-BC57948A8DC8}" destId="{8632928F-4656-44E3-A0D6-0B3DEBE51D8B}" srcOrd="6" destOrd="0" presId="urn:microsoft.com/office/officeart/2005/8/layout/hierarchy5"/>
    <dgm:cxn modelId="{9AA38BDD-FC72-4187-A0BD-3655011A061D}" type="presParOf" srcId="{8632928F-4656-44E3-A0D6-0B3DEBE51D8B}" destId="{A80502A7-B7FF-4C7E-BC49-0A71C28D44D4}" srcOrd="0" destOrd="0" presId="urn:microsoft.com/office/officeart/2005/8/layout/hierarchy5"/>
    <dgm:cxn modelId="{CFDF2517-1EEF-46DF-B86D-A44E262702B4}" type="presParOf" srcId="{8632928F-4656-44E3-A0D6-0B3DEBE51D8B}" destId="{22DA3477-E6BA-4205-9A54-0BDEB58DC56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502A7-B7FF-4C7E-BC49-0A71C28D44D4}">
      <dsp:nvSpPr>
        <dsp:cNvPr id="0" name=""/>
        <dsp:cNvSpPr/>
      </dsp:nvSpPr>
      <dsp:spPr>
        <a:xfrm>
          <a:off x="7411370" y="0"/>
          <a:ext cx="2113935" cy="46672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Solve</a:t>
          </a:r>
        </a:p>
      </dsp:txBody>
      <dsp:txXfrm>
        <a:off x="7411370" y="0"/>
        <a:ext cx="2113935" cy="1400174"/>
      </dsp:txXfrm>
    </dsp:sp>
    <dsp:sp modelId="{FFACC9EE-AE16-46C1-ADD3-2F56805FA31C}">
      <dsp:nvSpPr>
        <dsp:cNvPr id="0" name=""/>
        <dsp:cNvSpPr/>
      </dsp:nvSpPr>
      <dsp:spPr>
        <a:xfrm>
          <a:off x="4945112" y="0"/>
          <a:ext cx="2113935" cy="46672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Group &amp;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Categorise</a:t>
          </a:r>
        </a:p>
      </dsp:txBody>
      <dsp:txXfrm>
        <a:off x="4945112" y="0"/>
        <a:ext cx="2113935" cy="1400174"/>
      </dsp:txXfrm>
    </dsp:sp>
    <dsp:sp modelId="{895A5D5B-2D2C-469A-9C52-0F632B92E844}">
      <dsp:nvSpPr>
        <dsp:cNvPr id="0" name=""/>
        <dsp:cNvSpPr/>
      </dsp:nvSpPr>
      <dsp:spPr>
        <a:xfrm>
          <a:off x="2478854" y="0"/>
          <a:ext cx="2113935" cy="46672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Analyse</a:t>
          </a:r>
        </a:p>
      </dsp:txBody>
      <dsp:txXfrm>
        <a:off x="2478854" y="0"/>
        <a:ext cx="2113935" cy="1400174"/>
      </dsp:txXfrm>
    </dsp:sp>
    <dsp:sp modelId="{A905C037-7467-4EDC-9F86-DDBB347C1AEA}">
      <dsp:nvSpPr>
        <dsp:cNvPr id="0" name=""/>
        <dsp:cNvSpPr/>
      </dsp:nvSpPr>
      <dsp:spPr>
        <a:xfrm>
          <a:off x="12595" y="0"/>
          <a:ext cx="2113935" cy="46672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Collect</a:t>
          </a:r>
        </a:p>
      </dsp:txBody>
      <dsp:txXfrm>
        <a:off x="12595" y="0"/>
        <a:ext cx="2113935" cy="1400174"/>
      </dsp:txXfrm>
    </dsp:sp>
    <dsp:sp modelId="{F70565AF-A1E1-497A-822D-411EA4D8429C}">
      <dsp:nvSpPr>
        <dsp:cNvPr id="0" name=""/>
        <dsp:cNvSpPr/>
      </dsp:nvSpPr>
      <dsp:spPr>
        <a:xfrm>
          <a:off x="188757" y="2499963"/>
          <a:ext cx="1761613" cy="880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Use Cases</a:t>
          </a:r>
        </a:p>
      </dsp:txBody>
      <dsp:txXfrm>
        <a:off x="214555" y="2525761"/>
        <a:ext cx="1710017" cy="829210"/>
      </dsp:txXfrm>
    </dsp:sp>
    <dsp:sp modelId="{629AC41C-EC2F-40B8-9B54-7296D8762910}">
      <dsp:nvSpPr>
        <dsp:cNvPr id="0" name=""/>
        <dsp:cNvSpPr/>
      </dsp:nvSpPr>
      <dsp:spPr>
        <a:xfrm rot="18289469">
          <a:off x="1685735" y="2416918"/>
          <a:ext cx="123391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233915" y="16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71844" y="2403055"/>
        <a:ext cx="61695" cy="61695"/>
      </dsp:txXfrm>
    </dsp:sp>
    <dsp:sp modelId="{28A64557-24DD-4DFD-BD61-9E47ADE9C8D1}">
      <dsp:nvSpPr>
        <dsp:cNvPr id="0" name=""/>
        <dsp:cNvSpPr/>
      </dsp:nvSpPr>
      <dsp:spPr>
        <a:xfrm>
          <a:off x="2655015" y="1487036"/>
          <a:ext cx="1761613" cy="880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Challenges</a:t>
          </a:r>
        </a:p>
      </dsp:txBody>
      <dsp:txXfrm>
        <a:off x="2680813" y="1512834"/>
        <a:ext cx="1710017" cy="829210"/>
      </dsp:txXfrm>
    </dsp:sp>
    <dsp:sp modelId="{216BF601-20B3-4C8B-8DC1-E735B44ACF0C}">
      <dsp:nvSpPr>
        <dsp:cNvPr id="0" name=""/>
        <dsp:cNvSpPr/>
      </dsp:nvSpPr>
      <dsp:spPr>
        <a:xfrm>
          <a:off x="1950370" y="2923382"/>
          <a:ext cx="70464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704645" y="16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85076" y="2922750"/>
        <a:ext cx="35232" cy="35232"/>
      </dsp:txXfrm>
    </dsp:sp>
    <dsp:sp modelId="{D91FD6AA-68C4-4625-AB4F-A48B070FD1FD}">
      <dsp:nvSpPr>
        <dsp:cNvPr id="0" name=""/>
        <dsp:cNvSpPr/>
      </dsp:nvSpPr>
      <dsp:spPr>
        <a:xfrm>
          <a:off x="2655015" y="2499963"/>
          <a:ext cx="1761613" cy="880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Challenges</a:t>
          </a:r>
        </a:p>
      </dsp:txBody>
      <dsp:txXfrm>
        <a:off x="2680813" y="2525761"/>
        <a:ext cx="1710017" cy="829210"/>
      </dsp:txXfrm>
    </dsp:sp>
    <dsp:sp modelId="{4BC2C70C-B260-4270-A244-2A806043E645}">
      <dsp:nvSpPr>
        <dsp:cNvPr id="0" name=""/>
        <dsp:cNvSpPr/>
      </dsp:nvSpPr>
      <dsp:spPr>
        <a:xfrm rot="18289469">
          <a:off x="4151993" y="2416918"/>
          <a:ext cx="123391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233915" y="169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38103" y="2403055"/>
        <a:ext cx="61695" cy="61695"/>
      </dsp:txXfrm>
    </dsp:sp>
    <dsp:sp modelId="{2C430E6E-E1CA-4B0E-B3BA-E48ECAFBAA92}">
      <dsp:nvSpPr>
        <dsp:cNvPr id="0" name=""/>
        <dsp:cNvSpPr/>
      </dsp:nvSpPr>
      <dsp:spPr>
        <a:xfrm>
          <a:off x="5121273" y="1487036"/>
          <a:ext cx="1761613" cy="88080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SDMX 3 (native)</a:t>
          </a:r>
        </a:p>
      </dsp:txBody>
      <dsp:txXfrm>
        <a:off x="5147071" y="1512834"/>
        <a:ext cx="1710017" cy="829210"/>
      </dsp:txXfrm>
    </dsp:sp>
    <dsp:sp modelId="{0E3F258F-F9EF-41CD-9CA1-24E2DF1DA55D}">
      <dsp:nvSpPr>
        <dsp:cNvPr id="0" name=""/>
        <dsp:cNvSpPr/>
      </dsp:nvSpPr>
      <dsp:spPr>
        <a:xfrm>
          <a:off x="6882886" y="1910454"/>
          <a:ext cx="70464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704645" y="169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217593" y="1909823"/>
        <a:ext cx="35232" cy="35232"/>
      </dsp:txXfrm>
    </dsp:sp>
    <dsp:sp modelId="{16CCDA08-B75C-412D-8451-19B5C38F9B6F}">
      <dsp:nvSpPr>
        <dsp:cNvPr id="0" name=""/>
        <dsp:cNvSpPr/>
      </dsp:nvSpPr>
      <dsp:spPr>
        <a:xfrm>
          <a:off x="7587531" y="1487036"/>
          <a:ext cx="1761613" cy="88080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Guidelines</a:t>
          </a:r>
        </a:p>
      </dsp:txBody>
      <dsp:txXfrm>
        <a:off x="7613329" y="1512834"/>
        <a:ext cx="1710017" cy="829210"/>
      </dsp:txXfrm>
    </dsp:sp>
    <dsp:sp modelId="{A15D5D70-6704-4259-8DB3-2F137C5F60A1}">
      <dsp:nvSpPr>
        <dsp:cNvPr id="0" name=""/>
        <dsp:cNvSpPr/>
      </dsp:nvSpPr>
      <dsp:spPr>
        <a:xfrm>
          <a:off x="4416628" y="2923382"/>
          <a:ext cx="70464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704645" y="169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51334" y="2922750"/>
        <a:ext cx="35232" cy="35232"/>
      </dsp:txXfrm>
    </dsp:sp>
    <dsp:sp modelId="{CEDD04E1-2EED-4F1E-8FA8-9564F46170CA}">
      <dsp:nvSpPr>
        <dsp:cNvPr id="0" name=""/>
        <dsp:cNvSpPr/>
      </dsp:nvSpPr>
      <dsp:spPr>
        <a:xfrm>
          <a:off x="5121273" y="2499963"/>
          <a:ext cx="1761613" cy="880806"/>
        </a:xfrm>
        <a:prstGeom prst="roundRect">
          <a:avLst>
            <a:gd name="adj" fmla="val 10000"/>
          </a:avLst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SDMX 3 (workarounds)</a:t>
          </a:r>
        </a:p>
      </dsp:txBody>
      <dsp:txXfrm>
        <a:off x="5147071" y="2525761"/>
        <a:ext cx="1710017" cy="829210"/>
      </dsp:txXfrm>
    </dsp:sp>
    <dsp:sp modelId="{64E64686-4A7B-4D26-B031-FDA3CDE6B72A}">
      <dsp:nvSpPr>
        <dsp:cNvPr id="0" name=""/>
        <dsp:cNvSpPr/>
      </dsp:nvSpPr>
      <dsp:spPr>
        <a:xfrm>
          <a:off x="6882886" y="2923382"/>
          <a:ext cx="70464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704645" y="169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217593" y="2922750"/>
        <a:ext cx="35232" cy="35232"/>
      </dsp:txXfrm>
    </dsp:sp>
    <dsp:sp modelId="{21480C68-B8C2-40B0-B3C7-CB70B9F3D4D9}">
      <dsp:nvSpPr>
        <dsp:cNvPr id="0" name=""/>
        <dsp:cNvSpPr/>
      </dsp:nvSpPr>
      <dsp:spPr>
        <a:xfrm>
          <a:off x="7587531" y="2499963"/>
          <a:ext cx="1761613" cy="880806"/>
        </a:xfrm>
        <a:prstGeom prst="roundRect">
          <a:avLst>
            <a:gd name="adj" fmla="val 10000"/>
          </a:avLst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Best practises</a:t>
          </a:r>
        </a:p>
      </dsp:txBody>
      <dsp:txXfrm>
        <a:off x="7613329" y="2525761"/>
        <a:ext cx="1710017" cy="829210"/>
      </dsp:txXfrm>
    </dsp:sp>
    <dsp:sp modelId="{8F68882A-4008-49E3-9565-3E83C98D66CD}">
      <dsp:nvSpPr>
        <dsp:cNvPr id="0" name=""/>
        <dsp:cNvSpPr/>
      </dsp:nvSpPr>
      <dsp:spPr>
        <a:xfrm rot="3310531">
          <a:off x="4151993" y="3429845"/>
          <a:ext cx="123391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233915" y="169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738103" y="3415982"/>
        <a:ext cx="61695" cy="61695"/>
      </dsp:txXfrm>
    </dsp:sp>
    <dsp:sp modelId="{DF8D66A3-AE56-46BD-8A06-043CF449CF5A}">
      <dsp:nvSpPr>
        <dsp:cNvPr id="0" name=""/>
        <dsp:cNvSpPr/>
      </dsp:nvSpPr>
      <dsp:spPr>
        <a:xfrm>
          <a:off x="5121273" y="3512891"/>
          <a:ext cx="1761613" cy="88080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Not yet…</a:t>
          </a:r>
        </a:p>
      </dsp:txBody>
      <dsp:txXfrm>
        <a:off x="5147071" y="3538689"/>
        <a:ext cx="1710017" cy="829210"/>
      </dsp:txXfrm>
    </dsp:sp>
    <dsp:sp modelId="{0C8DBC78-31F7-4903-8D55-2567B6764992}">
      <dsp:nvSpPr>
        <dsp:cNvPr id="0" name=""/>
        <dsp:cNvSpPr/>
      </dsp:nvSpPr>
      <dsp:spPr>
        <a:xfrm>
          <a:off x="6882886" y="3936309"/>
          <a:ext cx="70464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704645" y="169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217593" y="3935678"/>
        <a:ext cx="35232" cy="35232"/>
      </dsp:txXfrm>
    </dsp:sp>
    <dsp:sp modelId="{D2FA0A20-D0D2-4DBF-989C-761EBEB5F272}">
      <dsp:nvSpPr>
        <dsp:cNvPr id="0" name=""/>
        <dsp:cNvSpPr/>
      </dsp:nvSpPr>
      <dsp:spPr>
        <a:xfrm>
          <a:off x="7587531" y="3512891"/>
          <a:ext cx="1761613" cy="88080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Gaps </a:t>
          </a:r>
          <a:r>
            <a:rPr lang="en-GB" sz="1900" kern="1200" dirty="0">
              <a:sym typeface="Wingdings" panose="05000000000000000000" pitchFamily="2" charset="2"/>
            </a:rPr>
            <a:t> </a:t>
          </a:r>
          <a:r>
            <a:rPr lang="en-GB" sz="1900" i="1" kern="1200" dirty="0">
              <a:sym typeface="Wingdings" panose="05000000000000000000" pitchFamily="2" charset="2"/>
            </a:rPr>
            <a:t>TWG</a:t>
          </a:r>
          <a:endParaRPr lang="en-GB" sz="1900" i="1" kern="1200" dirty="0"/>
        </a:p>
      </dsp:txBody>
      <dsp:txXfrm>
        <a:off x="7613329" y="3538689"/>
        <a:ext cx="1710017" cy="829210"/>
      </dsp:txXfrm>
    </dsp:sp>
    <dsp:sp modelId="{C1DE3864-BB10-418F-AA0D-8E5A270D251C}">
      <dsp:nvSpPr>
        <dsp:cNvPr id="0" name=""/>
        <dsp:cNvSpPr/>
      </dsp:nvSpPr>
      <dsp:spPr>
        <a:xfrm rot="3310531">
          <a:off x="1685735" y="3429845"/>
          <a:ext cx="1233915" cy="33969"/>
        </a:xfrm>
        <a:custGeom>
          <a:avLst/>
          <a:gdLst/>
          <a:ahLst/>
          <a:cxnLst/>
          <a:rect l="0" t="0" r="0" b="0"/>
          <a:pathLst>
            <a:path>
              <a:moveTo>
                <a:pt x="0" y="16984"/>
              </a:moveTo>
              <a:lnTo>
                <a:pt x="1233915" y="169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71844" y="3415982"/>
        <a:ext cx="61695" cy="61695"/>
      </dsp:txXfrm>
    </dsp:sp>
    <dsp:sp modelId="{219D1C9A-9341-4786-B3F6-13D503C4A07C}">
      <dsp:nvSpPr>
        <dsp:cNvPr id="0" name=""/>
        <dsp:cNvSpPr/>
      </dsp:nvSpPr>
      <dsp:spPr>
        <a:xfrm>
          <a:off x="2655015" y="3512891"/>
          <a:ext cx="1761613" cy="880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Challenges</a:t>
          </a:r>
        </a:p>
      </dsp:txBody>
      <dsp:txXfrm>
        <a:off x="2680813" y="3538689"/>
        <a:ext cx="1710017" cy="829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E459-00D6-4537-84AB-80EA8C5AB12A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47CF-FC41-453B-B101-47EB4C7FD0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070C0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80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02" y="5256213"/>
            <a:ext cx="1875995" cy="6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4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solidFill>
            <a:srgbClr val="0070C0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/>
              <a:t>Tercer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320" y="365125"/>
            <a:ext cx="9708693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77773" y="1825625"/>
            <a:ext cx="1152024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325154" y="596452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o 7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2" name="Rectángulo 11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" name="Flecha derecha 12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9" name="Grupo 8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0" name="Rectángulo 9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echa derecha 10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293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79848"/>
          </a:xfrm>
          <a:solidFill>
            <a:srgbClr val="0070C0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657222"/>
            <a:ext cx="10515600" cy="99322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5403182" y="5328746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o 7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2" name="Rectángulo 11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" name="Flecha derecha 12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9" name="Grupo 8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0" name="Rectángulo 9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echa derecha 10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29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5899" y="365126"/>
            <a:ext cx="9537901" cy="1193868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51732" y="590141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upo 8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3" name="Rectángulo 12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Flecha derecha 13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" name="Grupo 9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2" name="Flecha derecha 11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15" name="Rectángulo 14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7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320" y="188913"/>
            <a:ext cx="9383683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25153" y="479775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upo 10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5" name="Rectángulo 14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6" name="Flecha derecha 15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2" name="Grupo 11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3" name="Rectángulo 12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Flecha derecha 13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81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s-MX" smtClean="0"/>
              <a:t>07/10/2024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14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41890"/>
            <a:ext cx="3932237" cy="1915510"/>
          </a:xfrm>
          <a:solidFill>
            <a:srgbClr val="0070C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918841" y="141891"/>
            <a:ext cx="6436547" cy="5719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7172"/>
            <a:ext cx="3932237" cy="3661816"/>
          </a:xfr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7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0359"/>
            <a:ext cx="3932237" cy="1947041"/>
          </a:xfrm>
          <a:solidFill>
            <a:srgbClr val="0070C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4607" y="110359"/>
            <a:ext cx="7078717" cy="5758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7172"/>
            <a:ext cx="3932237" cy="3661816"/>
          </a:xfr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A0248-0C61-2C7A-9112-D6E820DA0C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8088" y="63500"/>
            <a:ext cx="7953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ECB-PUBLIC</a:t>
            </a:r>
          </a:p>
        </p:txBody>
      </p:sp>
    </p:spTree>
    <p:extLst>
      <p:ext uri="{BB962C8B-B14F-4D97-AF65-F5344CB8AC3E}">
        <p14:creationId xmlns:p14="http://schemas.microsoft.com/office/powerpoint/2010/main" val="41684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Daniel.Suranyi@ecb.europa.eu" TargetMode="External"/><Relationship Id="rId7" Type="http://schemas.openxmlformats.org/officeDocument/2006/relationships/hyperlink" Target="https://sdmx.org/?page_id=4345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60EC-B300-C77B-6000-3EF748352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Microdata modelling challenges in SDMX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FF7AC-2073-0B2B-ED05-168659FD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8302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SDMX Experts workshop</a:t>
            </a:r>
          </a:p>
          <a:p>
            <a:r>
              <a:rPr lang="en-US" dirty="0"/>
              <a:t>7-11 October 2024</a:t>
            </a:r>
          </a:p>
          <a:p>
            <a:r>
              <a:rPr lang="en-US" dirty="0"/>
              <a:t>Amsterdam, the Netherlands</a:t>
            </a:r>
          </a:p>
          <a:p>
            <a:endParaRPr lang="en-IE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F62E56B-9521-7F27-F976-B9AEC4240782}"/>
              </a:ext>
            </a:extLst>
          </p:cNvPr>
          <p:cNvSpPr txBox="1">
            <a:spLocks/>
          </p:cNvSpPr>
          <p:nvPr/>
        </p:nvSpPr>
        <p:spPr bwMode="auto">
          <a:xfrm>
            <a:off x="1524000" y="5170714"/>
            <a:ext cx="2530929" cy="8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2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Daniel SURANYI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32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 Data Architect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lang="en-GB" altLang="en-US" sz="1800" kern="0" dirty="0">
                <a:solidFill>
                  <a:srgbClr val="003299"/>
                </a:solidFill>
                <a:latin typeface="Arial"/>
                <a:cs typeface="Arial"/>
              </a:rPr>
              <a:t>ECB Data Office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329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person sitting in a chair with a microphone">
            <a:extLst>
              <a:ext uri="{FF2B5EF4-FFF2-40B4-BE49-F238E27FC236}">
                <a16:creationId xmlns:a16="http://schemas.microsoft.com/office/drawing/2014/main" id="{C87F28FC-91AB-8EBD-D7AC-3C436465C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45407"/>
            <a:ext cx="1435992" cy="14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7CE-53E9-91E2-0782-060716D2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microdata?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01BD3-4282-BECB-CB91-E2D3882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20" y="1749552"/>
            <a:ext cx="5023104" cy="5023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D8A669-ECE0-04B4-7B82-C26F40E71C01}"/>
              </a:ext>
            </a:extLst>
          </p:cNvPr>
          <p:cNvSpPr txBox="1"/>
          <p:nvPr/>
        </p:nvSpPr>
        <p:spPr>
          <a:xfrm rot="19023960">
            <a:off x="-70876" y="1796904"/>
            <a:ext cx="4043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FFFF"/>
                </a:solidFill>
                <a:effectLst/>
                <a:highlight>
                  <a:srgbClr val="2F2F4A"/>
                </a:highlight>
                <a:latin typeface="Segoe UI" panose="020B0502040204020203" pitchFamily="34" charset="0"/>
              </a:rPr>
              <a:t>Can you generate a word cloud of topics related to the definition of microdata</a:t>
            </a:r>
            <a:endParaRPr lang="en-GB" sz="24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F1D568-74D7-B146-CEA3-39A2F1FB7FA2}"/>
              </a:ext>
            </a:extLst>
          </p:cNvPr>
          <p:cNvSpPr txBox="1">
            <a:spLocks/>
          </p:cNvSpPr>
          <p:nvPr/>
        </p:nvSpPr>
        <p:spPr>
          <a:xfrm>
            <a:off x="7089647" y="1749552"/>
            <a:ext cx="4608365" cy="5023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400" b="1" dirty="0"/>
              <a:t>The good news…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With </a:t>
            </a:r>
            <a:r>
              <a:rPr lang="en-IE" b="1" dirty="0"/>
              <a:t>SDMX 3</a:t>
            </a:r>
            <a:r>
              <a:rPr lang="en-IE" dirty="0"/>
              <a:t> the </a:t>
            </a:r>
          </a:p>
          <a:p>
            <a:pPr marL="0" indent="0">
              <a:buNone/>
            </a:pPr>
            <a:r>
              <a:rPr lang="en-IE" dirty="0"/>
              <a:t>definition does not matter!</a:t>
            </a: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IE" b="1" dirty="0"/>
              <a:t>Just model your data!</a:t>
            </a:r>
          </a:p>
        </p:txBody>
      </p:sp>
    </p:spTree>
    <p:extLst>
      <p:ext uri="{BB962C8B-B14F-4D97-AF65-F5344CB8AC3E}">
        <p14:creationId xmlns:p14="http://schemas.microsoft.com/office/powerpoint/2010/main" val="23129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9104-BA46-C239-7FBD-3577C8A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 why are we here today?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60D1C98-D1A7-8BBD-613F-B40969A4C6AE}"/>
              </a:ext>
            </a:extLst>
          </p:cNvPr>
          <p:cNvSpPr txBox="1">
            <a:spLocks/>
          </p:cNvSpPr>
          <p:nvPr/>
        </p:nvSpPr>
        <p:spPr>
          <a:xfrm>
            <a:off x="1815899" y="1825625"/>
            <a:ext cx="4608365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400" b="1" dirty="0"/>
              <a:t>The good news…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With </a:t>
            </a:r>
            <a:r>
              <a:rPr lang="en-IE" b="1" dirty="0"/>
              <a:t>SDMX 3</a:t>
            </a:r>
            <a:r>
              <a:rPr lang="en-IE" dirty="0"/>
              <a:t> the </a:t>
            </a:r>
          </a:p>
          <a:p>
            <a:pPr marL="0" indent="0">
              <a:buNone/>
            </a:pPr>
            <a:r>
              <a:rPr lang="en-IE" dirty="0"/>
              <a:t>definition does not matter!</a:t>
            </a:r>
          </a:p>
          <a:p>
            <a:pPr marL="0" indent="0">
              <a:buNone/>
            </a:pPr>
            <a:endParaRPr lang="en-IE" b="1" dirty="0"/>
          </a:p>
          <a:p>
            <a:pPr marL="0" indent="0">
              <a:buNone/>
            </a:pPr>
            <a:r>
              <a:rPr lang="en-IE" b="1" dirty="0"/>
              <a:t>Just model your data!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D1168B4-8110-EF04-C8CB-C23037EDDFDD}"/>
              </a:ext>
            </a:extLst>
          </p:cNvPr>
          <p:cNvSpPr txBox="1">
            <a:spLocks/>
          </p:cNvSpPr>
          <p:nvPr/>
        </p:nvSpPr>
        <p:spPr>
          <a:xfrm>
            <a:off x="6745435" y="1825625"/>
            <a:ext cx="4608365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400" b="1" dirty="0"/>
              <a:t>The bad news…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History</a:t>
            </a:r>
          </a:p>
          <a:p>
            <a:pPr marL="0" indent="0" algn="ctr">
              <a:buNone/>
            </a:pPr>
            <a:r>
              <a:rPr lang="en-IE" dirty="0"/>
              <a:t>Terminology</a:t>
            </a:r>
          </a:p>
          <a:p>
            <a:pPr marL="0" indent="0" algn="r">
              <a:buNone/>
            </a:pPr>
            <a:r>
              <a:rPr lang="en-IE" dirty="0"/>
              <a:t>Experience</a:t>
            </a:r>
          </a:p>
          <a:p>
            <a:pPr marL="0" indent="0" algn="ctr">
              <a:buNone/>
            </a:pPr>
            <a:r>
              <a:rPr lang="en-IE" dirty="0"/>
              <a:t>Guidelines</a:t>
            </a:r>
          </a:p>
          <a:p>
            <a:pPr marL="0" indent="0">
              <a:buNone/>
            </a:pPr>
            <a:r>
              <a:rPr lang="en-IE" dirty="0"/>
              <a:t>Examples</a:t>
            </a:r>
          </a:p>
        </p:txBody>
      </p:sp>
      <p:pic>
        <p:nvPicPr>
          <p:cNvPr id="10" name="Graphic 9" descr="Dizzy face with solid fill with solid fill">
            <a:extLst>
              <a:ext uri="{FF2B5EF4-FFF2-40B4-BE49-F238E27FC236}">
                <a16:creationId xmlns:a16="http://schemas.microsoft.com/office/drawing/2014/main" id="{B74E3069-E6EF-B92D-C59D-529FB3C51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3616" y="3660648"/>
            <a:ext cx="1365504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9104-BA46-C239-7FBD-3577C8A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Some background…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D1168B4-8110-EF04-C8CB-C23037EDDFDD}"/>
              </a:ext>
            </a:extLst>
          </p:cNvPr>
          <p:cNvSpPr txBox="1">
            <a:spLocks/>
          </p:cNvSpPr>
          <p:nvPr/>
        </p:nvSpPr>
        <p:spPr>
          <a:xfrm>
            <a:off x="1815899" y="1828546"/>
            <a:ext cx="4608365" cy="4351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400" b="1" dirty="0"/>
              <a:t>Background…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>
                <a:solidFill>
                  <a:srgbClr val="C00000"/>
                </a:solidFill>
              </a:rPr>
              <a:t>History</a:t>
            </a:r>
          </a:p>
          <a:p>
            <a:pPr marL="0" indent="0" algn="ctr">
              <a:buNone/>
            </a:pPr>
            <a:r>
              <a:rPr lang="en-IE" b="1" dirty="0">
                <a:solidFill>
                  <a:schemeClr val="accent6">
                    <a:lumMod val="75000"/>
                  </a:schemeClr>
                </a:solidFill>
              </a:rPr>
              <a:t>Terminology</a:t>
            </a:r>
          </a:p>
          <a:p>
            <a:pPr marL="0" indent="0" algn="r">
              <a:buNone/>
            </a:pPr>
            <a:r>
              <a:rPr lang="en-IE" dirty="0"/>
              <a:t>Experience</a:t>
            </a:r>
          </a:p>
          <a:p>
            <a:pPr marL="0" indent="0" algn="ctr">
              <a:buNone/>
            </a:pPr>
            <a:r>
              <a:rPr lang="en-IE" dirty="0"/>
              <a:t>Guidelines</a:t>
            </a:r>
          </a:p>
          <a:p>
            <a:pPr marL="0" indent="0">
              <a:buNone/>
            </a:pPr>
            <a:r>
              <a:rPr lang="en-IE" dirty="0"/>
              <a:t>Examples</a:t>
            </a:r>
          </a:p>
        </p:txBody>
      </p:sp>
      <p:pic>
        <p:nvPicPr>
          <p:cNvPr id="10" name="Graphic 9" descr="Zany face with solid fill with solid fill">
            <a:extLst>
              <a:ext uri="{FF2B5EF4-FFF2-40B4-BE49-F238E27FC236}">
                <a16:creationId xmlns:a16="http://schemas.microsoft.com/office/drawing/2014/main" id="{B74E3069-E6EF-B92D-C59D-529FB3C51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83664" y="3611880"/>
            <a:ext cx="1365504" cy="1365504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D9E263-09D1-1A10-63E5-13712A239D97}"/>
              </a:ext>
            </a:extLst>
          </p:cNvPr>
          <p:cNvSpPr txBox="1">
            <a:spLocks/>
          </p:cNvSpPr>
          <p:nvPr/>
        </p:nvSpPr>
        <p:spPr>
          <a:xfrm>
            <a:off x="6745435" y="1828546"/>
            <a:ext cx="4608365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400" b="1" dirty="0"/>
              <a:t>Some details…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solidFill>
                  <a:srgbClr val="C00000"/>
                </a:solidFill>
              </a:rPr>
              <a:t>“</a:t>
            </a:r>
            <a:r>
              <a:rPr lang="en-IE" i="1" dirty="0">
                <a:solidFill>
                  <a:srgbClr val="C00000"/>
                </a:solidFill>
              </a:rPr>
              <a:t>SDMX is for </a:t>
            </a:r>
            <a:r>
              <a:rPr lang="en-IE" i="1" dirty="0" err="1">
                <a:solidFill>
                  <a:srgbClr val="C00000"/>
                </a:solidFill>
              </a:rPr>
              <a:t>macrodata</a:t>
            </a:r>
            <a:r>
              <a:rPr lang="en-IE" dirty="0">
                <a:solidFill>
                  <a:srgbClr val="C00000"/>
                </a:solidFill>
              </a:rPr>
              <a:t>"</a:t>
            </a:r>
          </a:p>
          <a:p>
            <a:pPr marL="0" indent="0">
              <a:buNone/>
            </a:pPr>
            <a:r>
              <a:rPr lang="en-IE" dirty="0">
                <a:solidFill>
                  <a:srgbClr val="C00000"/>
                </a:solidFill>
              </a:rPr>
              <a:t>“</a:t>
            </a:r>
            <a:r>
              <a:rPr lang="en-IE" i="1" dirty="0">
                <a:solidFill>
                  <a:srgbClr val="C00000"/>
                </a:solidFill>
              </a:rPr>
              <a:t>SDMX is a verbose file format</a:t>
            </a:r>
            <a:r>
              <a:rPr lang="en-IE" dirty="0">
                <a:solidFill>
                  <a:srgbClr val="C00000"/>
                </a:solidFill>
              </a:rPr>
              <a:t>”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>
                <a:solidFill>
                  <a:schemeClr val="accent6">
                    <a:lumMod val="75000"/>
                  </a:schemeClr>
                </a:solidFill>
              </a:rPr>
              <a:t>Identifier / Dimension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accent6">
                    <a:lumMod val="75000"/>
                  </a:schemeClr>
                </a:solidFill>
              </a:rPr>
              <a:t>Characteristics / Attribute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accent6">
                    <a:lumMod val="75000"/>
                  </a:schemeClr>
                </a:solidFill>
              </a:rPr>
              <a:t>Variable / Measure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B41143-CE93-846B-B394-9E6BF3766608}"/>
              </a:ext>
            </a:extLst>
          </p:cNvPr>
          <p:cNvGrpSpPr/>
          <p:nvPr/>
        </p:nvGrpSpPr>
        <p:grpSpPr>
          <a:xfrm>
            <a:off x="3383280" y="3066288"/>
            <a:ext cx="3422904" cy="914400"/>
            <a:chOff x="3383280" y="3066288"/>
            <a:chExt cx="3422904" cy="914400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BE92C106-07AE-42E6-1093-C011DA7AF950}"/>
                </a:ext>
              </a:extLst>
            </p:cNvPr>
            <p:cNvSpPr/>
            <p:nvPr/>
          </p:nvSpPr>
          <p:spPr>
            <a:xfrm>
              <a:off x="6483096" y="3066288"/>
              <a:ext cx="323088" cy="914400"/>
            </a:xfrm>
            <a:prstGeom prst="leftBrac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Connector: Curved 6">
              <a:extLst>
                <a:ext uri="{FF2B5EF4-FFF2-40B4-BE49-F238E27FC236}">
                  <a16:creationId xmlns:a16="http://schemas.microsoft.com/office/drawing/2014/main" id="{5CC631FC-8B72-344F-729E-C34B33DA3E24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3383280" y="3273552"/>
              <a:ext cx="3099816" cy="249936"/>
            </a:xfrm>
            <a:prstGeom prst="curvedConnector3">
              <a:avLst>
                <a:gd name="adj1" fmla="val 65143"/>
              </a:avLst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B7A805-8B55-0EA7-2231-1E9192347F89}"/>
              </a:ext>
            </a:extLst>
          </p:cNvPr>
          <p:cNvGrpSpPr/>
          <p:nvPr/>
        </p:nvGrpSpPr>
        <p:grpSpPr>
          <a:xfrm>
            <a:off x="5151686" y="3809257"/>
            <a:ext cx="1652159" cy="2237975"/>
            <a:chOff x="5151686" y="3809257"/>
            <a:chExt cx="1652159" cy="2237975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30EF6E1A-31C8-7C68-767E-CDD2EBC0BA10}"/>
                </a:ext>
              </a:extLst>
            </p:cNvPr>
            <p:cNvSpPr/>
            <p:nvPr/>
          </p:nvSpPr>
          <p:spPr>
            <a:xfrm>
              <a:off x="6480757" y="4623086"/>
              <a:ext cx="323088" cy="1424146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0C89FFF-8318-5595-78B3-5D9970CD4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1686" y="3809257"/>
              <a:ext cx="1329071" cy="154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3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9104-BA46-C239-7FBD-3577C8A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Work Approach…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46D3C6C-9F93-AF3E-9A66-324F7FD9C5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0090154"/>
              </p:ext>
            </p:extLst>
          </p:nvPr>
        </p:nvGraphicFramePr>
        <p:xfrm>
          <a:off x="1815898" y="1825624"/>
          <a:ext cx="9537902" cy="466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FB657E0-8648-DAE1-64FC-ED9B5B5F9CDD}"/>
              </a:ext>
            </a:extLst>
          </p:cNvPr>
          <p:cNvSpPr txBox="1"/>
          <p:nvPr/>
        </p:nvSpPr>
        <p:spPr>
          <a:xfrm>
            <a:off x="197096" y="3198371"/>
            <a:ext cx="246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323130"/>
                </a:solidFill>
                <a:effectLst/>
                <a:highlight>
                  <a:srgbClr val="FFFFFF"/>
                </a:highlight>
                <a:latin typeface="Segoe UI Web (West European)"/>
              </a:rPr>
              <a:t>Cross-Working Group </a:t>
            </a:r>
          </a:p>
          <a:p>
            <a:r>
              <a:rPr lang="en-US" i="0" dirty="0">
                <a:solidFill>
                  <a:srgbClr val="323130"/>
                </a:solidFill>
                <a:effectLst/>
                <a:highlight>
                  <a:srgbClr val="FFFFFF"/>
                </a:highlight>
                <a:latin typeface="Segoe UI Web (West European)"/>
              </a:rPr>
              <a:t>Task Force on </a:t>
            </a:r>
          </a:p>
          <a:p>
            <a:r>
              <a:rPr lang="en-US" i="0" dirty="0">
                <a:solidFill>
                  <a:srgbClr val="323130"/>
                </a:solidFill>
                <a:effectLst/>
                <a:highlight>
                  <a:srgbClr val="FFFFFF"/>
                </a:highlight>
                <a:latin typeface="Segoe UI Web (West European)"/>
              </a:rPr>
              <a:t>Microdata and SDMX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02F101-DDC5-9EC3-30B4-E5AB0129D636}"/>
              </a:ext>
            </a:extLst>
          </p:cNvPr>
          <p:cNvGrpSpPr/>
          <p:nvPr/>
        </p:nvGrpSpPr>
        <p:grpSpPr>
          <a:xfrm>
            <a:off x="274007" y="1892060"/>
            <a:ext cx="1416212" cy="1146048"/>
            <a:chOff x="327859" y="3623324"/>
            <a:chExt cx="1416212" cy="114604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9A59AD-4EFB-3EF6-785D-B436A4D8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062" y="3623324"/>
              <a:ext cx="1354070" cy="388377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FDF43A9-5C88-0070-5D07-112C4A1869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5" t="18148" r="21400" b="17852"/>
            <a:stretch/>
          </p:blipFill>
          <p:spPr bwMode="auto">
            <a:xfrm>
              <a:off x="327859" y="4228390"/>
              <a:ext cx="645016" cy="540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ECB logo">
              <a:extLst>
                <a:ext uri="{FF2B5EF4-FFF2-40B4-BE49-F238E27FC236}">
                  <a16:creationId xmlns:a16="http://schemas.microsoft.com/office/drawing/2014/main" id="{372F8522-AF85-320C-EC06-891FD4BA1C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t="14227" r="6786" b="13982"/>
            <a:stretch/>
          </p:blipFill>
          <p:spPr bwMode="auto">
            <a:xfrm>
              <a:off x="1021466" y="4171964"/>
              <a:ext cx="722605" cy="597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English | wearehere">
            <a:extLst>
              <a:ext uri="{FF2B5EF4-FFF2-40B4-BE49-F238E27FC236}">
                <a16:creationId xmlns:a16="http://schemas.microsoft.com/office/drawing/2014/main" id="{9AD24523-D994-6D6C-0600-2A2ED52D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8750">
            <a:off x="8587360" y="975208"/>
            <a:ext cx="901333" cy="136340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0565AF-A1E1-497A-822D-411EA4D84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05C037-7467-4EDC-9F86-DDBB347C1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5A5D5B-2D2C-469A-9C52-0F632B92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ACC9EE-AE16-46C1-ADD3-2F56805F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0502A7-B7FF-4C7E-BC49-0A71C28D4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9AC41C-EC2F-40B8-9B54-7296D8762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A64557-24DD-4DFD-BD61-9E47ADE9C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6BF601-20B3-4C8B-8DC1-E735B44AC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1FD6AA-68C4-4625-AB4F-A48B070F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DE3864-BB10-418F-AA0D-8E5A270D2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9D1C9A-9341-4786-B3F6-13D503C4A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C2C70C-B260-4270-A244-2A806043E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430E6E-E1CA-4B0E-B3BA-E48ECAFBA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5D5D70-6704-4259-8DB3-2F137C5F6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DD04E1-2EED-4F1E-8FA8-9564F4617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68882A-4008-49E3-9565-3E83C98D6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D66A3-AE56-46BD-8A06-043CF449C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3F258F-F9EF-41CD-9CA1-24E2DF1DA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CCDA08-B75C-412D-8451-19B5C38F9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E64686-4A7B-4D26-B031-FDA3CDE6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480C68-B8C2-40B0-B3C7-CB70B9F3D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8DBC78-31F7-4903-8D55-2567B676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FA0A20-D0D2-4DBF-989C-761EBEB5F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9104-BA46-C239-7FBD-3577C8A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D1168B4-8110-EF04-C8CB-C23037EDDFDD}"/>
              </a:ext>
            </a:extLst>
          </p:cNvPr>
          <p:cNvSpPr txBox="1">
            <a:spLocks/>
          </p:cNvSpPr>
          <p:nvPr/>
        </p:nvSpPr>
        <p:spPr>
          <a:xfrm>
            <a:off x="6745435" y="1825624"/>
            <a:ext cx="4608365" cy="46672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erpetua" panose="02020502060401020303" pitchFamily="18" charset="0"/>
                <a:ea typeface="Yu Gothic Light" panose="020B03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4400" b="1" dirty="0">
                <a:solidFill>
                  <a:schemeClr val="bg1">
                    <a:lumMod val="85000"/>
                  </a:schemeClr>
                </a:solidFill>
              </a:rPr>
              <a:t>Some challenges</a:t>
            </a:r>
          </a:p>
          <a:p>
            <a:pPr marL="0" indent="0">
              <a:buNone/>
            </a:pPr>
            <a:br>
              <a:rPr lang="en-IE" b="1" dirty="0">
                <a:solidFill>
                  <a:srgbClr val="92D050"/>
                </a:solidFill>
              </a:rPr>
            </a:br>
            <a:r>
              <a:rPr lang="en-IE" b="1" dirty="0">
                <a:solidFill>
                  <a:srgbClr val="92D050"/>
                </a:solidFill>
              </a:rPr>
              <a:t>Multiple measures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92D050"/>
                </a:solidFill>
              </a:rPr>
              <a:t>Relations (concepts)</a:t>
            </a:r>
          </a:p>
          <a:p>
            <a:pPr marL="0" indent="0" algn="r">
              <a:buNone/>
            </a:pPr>
            <a:r>
              <a:rPr lang="en-IE" b="1" dirty="0">
                <a:solidFill>
                  <a:srgbClr val="FFC000"/>
                </a:solidFill>
              </a:rPr>
              <a:t>Relations (DSDs)</a:t>
            </a:r>
          </a:p>
          <a:p>
            <a:pPr marL="0" indent="0" algn="ctr">
              <a:buNone/>
            </a:pPr>
            <a:r>
              <a:rPr lang="en-IE" b="1" dirty="0">
                <a:solidFill>
                  <a:srgbClr val="92D050"/>
                </a:solidFill>
              </a:rPr>
              <a:t>Arrays / multi-value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C000"/>
                </a:solidFill>
              </a:rPr>
              <a:t>Other standards</a:t>
            </a:r>
          </a:p>
          <a:p>
            <a:pPr marL="0" indent="0" algn="r">
              <a:buNone/>
            </a:pPr>
            <a:r>
              <a:rPr lang="en-IE" b="1" dirty="0">
                <a:solidFill>
                  <a:srgbClr val="FFC000"/>
                </a:solidFill>
              </a:rPr>
              <a:t>Code list governance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C000"/>
                </a:solidFill>
              </a:rPr>
              <a:t>Sentinel values</a:t>
            </a:r>
          </a:p>
        </p:txBody>
      </p:sp>
      <p:pic>
        <p:nvPicPr>
          <p:cNvPr id="10" name="Graphic 9" descr="Dizzy face with solid fill with solid fill">
            <a:extLst>
              <a:ext uri="{FF2B5EF4-FFF2-40B4-BE49-F238E27FC236}">
                <a16:creationId xmlns:a16="http://schemas.microsoft.com/office/drawing/2014/main" id="{B74E3069-E6EF-B92D-C59D-529FB3C51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8379" y="3734052"/>
            <a:ext cx="953813" cy="95381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4C704D7-6755-F823-17DB-DCB790885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899" y="1825200"/>
            <a:ext cx="4584589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9104-BA46-C239-7FBD-3577C8A9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should I do now?</a:t>
            </a:r>
          </a:p>
        </p:txBody>
      </p:sp>
      <p:pic>
        <p:nvPicPr>
          <p:cNvPr id="6" name="Picture 5" descr="A person sitting in a chair with a microphone">
            <a:extLst>
              <a:ext uri="{FF2B5EF4-FFF2-40B4-BE49-F238E27FC236}">
                <a16:creationId xmlns:a16="http://schemas.microsoft.com/office/drawing/2014/main" id="{21621D1A-9FDB-7255-DE89-BF3A03D34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59" y="2109303"/>
            <a:ext cx="875160" cy="873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C19A50-B2B4-11EB-FF10-26FE08E144CD}"/>
              </a:ext>
            </a:extLst>
          </p:cNvPr>
          <p:cNvSpPr txBox="1"/>
          <p:nvPr/>
        </p:nvSpPr>
        <p:spPr>
          <a:xfrm>
            <a:off x="8441659" y="3009087"/>
            <a:ext cx="320170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>
              <a:buNone/>
            </a:pPr>
            <a:r>
              <a:rPr lang="en-IE" dirty="0">
                <a:sym typeface="Wingdings" panose="05000000000000000000" pitchFamily="2" charset="2"/>
                <a:hlinkClick r:id="rId3"/>
              </a:rPr>
              <a:t>Daniel.Suranyi@ecb.europa.eu</a:t>
            </a:r>
            <a:r>
              <a:rPr lang="en-IE" dirty="0">
                <a:sym typeface="Wingdings" panose="05000000000000000000" pitchFamily="2" charset="2"/>
              </a:rPr>
              <a:t> 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1309B-A541-7CF3-0E95-363973D3EC12}"/>
              </a:ext>
            </a:extLst>
          </p:cNvPr>
          <p:cNvSpPr txBox="1"/>
          <p:nvPr/>
        </p:nvSpPr>
        <p:spPr>
          <a:xfrm>
            <a:off x="9318118" y="2042160"/>
            <a:ext cx="2035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IE" sz="2400" dirty="0"/>
              <a:t>Contact us </a:t>
            </a:r>
            <a:r>
              <a:rPr lang="en-IE" sz="2400" dirty="0">
                <a:sym typeface="Wingdings" panose="05000000000000000000" pitchFamily="2" charset="2"/>
              </a:rPr>
              <a:t>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497584-299B-84EB-19FA-6E20474B5A46}"/>
              </a:ext>
            </a:extLst>
          </p:cNvPr>
          <p:cNvGrpSpPr>
            <a:grpSpLocks noChangeAspect="1"/>
          </p:cNvGrpSpPr>
          <p:nvPr/>
        </p:nvGrpSpPr>
        <p:grpSpPr>
          <a:xfrm>
            <a:off x="8441659" y="3707546"/>
            <a:ext cx="751706" cy="608307"/>
            <a:chOff x="327859" y="3623324"/>
            <a:chExt cx="1416212" cy="114604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724A7B-4A48-5554-07B7-6FD711328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062" y="3623324"/>
              <a:ext cx="1354070" cy="388377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ADBB0999-F642-FE6F-4D90-18432E16F5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25" t="18148" r="21400" b="17852"/>
            <a:stretch/>
          </p:blipFill>
          <p:spPr bwMode="auto">
            <a:xfrm>
              <a:off x="327859" y="4228390"/>
              <a:ext cx="645016" cy="540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ECB logo">
              <a:extLst>
                <a:ext uri="{FF2B5EF4-FFF2-40B4-BE49-F238E27FC236}">
                  <a16:creationId xmlns:a16="http://schemas.microsoft.com/office/drawing/2014/main" id="{30623A46-D627-9AF9-2562-DEC77E153E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8" t="14227" r="6786" b="13982"/>
            <a:stretch/>
          </p:blipFill>
          <p:spPr bwMode="auto">
            <a:xfrm>
              <a:off x="1021466" y="4171964"/>
              <a:ext cx="722605" cy="597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7D8E27E-BAF1-64D0-CF2C-4A13F9E7419E}"/>
              </a:ext>
            </a:extLst>
          </p:cNvPr>
          <p:cNvSpPr txBox="1"/>
          <p:nvPr/>
        </p:nvSpPr>
        <p:spPr>
          <a:xfrm>
            <a:off x="9301404" y="3659375"/>
            <a:ext cx="20691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323130"/>
                </a:solidFill>
                <a:effectLst/>
                <a:highlight>
                  <a:srgbClr val="FFFFFF"/>
                </a:highlight>
                <a:latin typeface="Segoe UI Web (West European)"/>
              </a:rPr>
              <a:t>Cross-Working Group </a:t>
            </a:r>
          </a:p>
          <a:p>
            <a:r>
              <a:rPr lang="en-US" sz="1400" i="0" dirty="0">
                <a:solidFill>
                  <a:srgbClr val="323130"/>
                </a:solidFill>
                <a:effectLst/>
                <a:highlight>
                  <a:srgbClr val="FFFFFF"/>
                </a:highlight>
                <a:latin typeface="Segoe UI Web (West European)"/>
              </a:rPr>
              <a:t>Task Force on </a:t>
            </a:r>
          </a:p>
          <a:p>
            <a:r>
              <a:rPr lang="en-US" sz="1400" i="0" dirty="0">
                <a:solidFill>
                  <a:srgbClr val="323130"/>
                </a:solidFill>
                <a:effectLst/>
                <a:highlight>
                  <a:srgbClr val="FFFFFF"/>
                </a:highlight>
                <a:latin typeface="Segoe UI Web (West European)"/>
              </a:rPr>
              <a:t>Microdata and SDMX</a:t>
            </a:r>
            <a:endParaRPr lang="en-GB" sz="1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AD2E1B-3D71-564C-9DF0-B00B81C3B71B}"/>
              </a:ext>
            </a:extLst>
          </p:cNvPr>
          <p:cNvGrpSpPr/>
          <p:nvPr/>
        </p:nvGrpSpPr>
        <p:grpSpPr>
          <a:xfrm>
            <a:off x="1815899" y="1700617"/>
            <a:ext cx="5730949" cy="4792257"/>
            <a:chOff x="1815899" y="2042160"/>
            <a:chExt cx="4757307" cy="4450714"/>
          </a:xfrm>
        </p:grpSpPr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85D0A676-1D29-31B9-96BA-45C2DF07745B}"/>
                </a:ext>
              </a:extLst>
            </p:cNvPr>
            <p:cNvSpPr txBox="1">
              <a:spLocks/>
            </p:cNvSpPr>
            <p:nvPr/>
          </p:nvSpPr>
          <p:spPr>
            <a:xfrm>
              <a:off x="1815899" y="2042160"/>
              <a:ext cx="4757307" cy="4450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erpetua" panose="02020502060401020303" pitchFamily="18" charset="0"/>
                  <a:ea typeface="Yu Gothic Light" panose="020B0300000000000000" pitchFamily="34" charset="-128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2060"/>
                  </a:solidFill>
                  <a:latin typeface="Perpetua" panose="02020502060401020303" pitchFamily="18" charset="0"/>
                  <a:ea typeface="Yu Gothic Light" panose="020B0300000000000000" pitchFamily="34" charset="-128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Perpetua" panose="02020502060401020303" pitchFamily="18" charset="0"/>
                  <a:ea typeface="Yu Gothic Light" panose="020B0300000000000000" pitchFamily="34" charset="-128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erpetua" panose="02020502060401020303" pitchFamily="18" charset="0"/>
                  <a:ea typeface="Yu Gothic Light" panose="020B0300000000000000" pitchFamily="34" charset="-128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erpetua" panose="02020502060401020303" pitchFamily="18" charset="0"/>
                  <a:ea typeface="Yu Gothic Light" panose="020B0300000000000000" pitchFamily="34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IE" sz="4400" b="1" dirty="0"/>
                <a:t>The good news…</a:t>
              </a:r>
            </a:p>
            <a:p>
              <a:pPr marL="0" indent="0">
                <a:buNone/>
              </a:pPr>
              <a:endParaRPr lang="en-IE" dirty="0"/>
            </a:p>
            <a:p>
              <a:pPr marL="0" indent="0">
                <a:buNone/>
              </a:pPr>
              <a:r>
                <a:rPr lang="en-IE" b="1" dirty="0"/>
                <a:t>Just model your data!</a:t>
              </a:r>
            </a:p>
            <a:p>
              <a:pPr marL="0" indent="0">
                <a:buNone/>
              </a:pPr>
              <a:endParaRPr lang="en-IE" b="1" dirty="0"/>
            </a:p>
            <a:p>
              <a:pPr marL="0" indent="0" algn="r">
                <a:buNone/>
              </a:pPr>
              <a:endParaRPr lang="en-IE" dirty="0">
                <a:sym typeface="Wingdings" panose="05000000000000000000" pitchFamily="2" charset="2"/>
              </a:endParaRPr>
            </a:p>
            <a:p>
              <a:pPr marL="0" indent="0" algn="r">
                <a:buNone/>
              </a:pPr>
              <a:br>
                <a:rPr lang="en-IE" dirty="0">
                  <a:sym typeface="Wingdings" panose="05000000000000000000" pitchFamily="2" charset="2"/>
                </a:rPr>
              </a:br>
              <a:endParaRPr lang="en-IE" dirty="0">
                <a:sym typeface="Wingdings" panose="05000000000000000000" pitchFamily="2" charset="2"/>
              </a:endParaRPr>
            </a:p>
            <a:p>
              <a:pPr marL="0" indent="0">
                <a:buNone/>
              </a:pPr>
              <a:r>
                <a:rPr lang="en-IE" dirty="0">
                  <a:sym typeface="Wingdings" panose="05000000000000000000" pitchFamily="2" charset="2"/>
                </a:rPr>
                <a:t>Existing guidelines</a:t>
              </a:r>
            </a:p>
            <a:p>
              <a:pPr marL="0" indent="0">
                <a:buNone/>
              </a:pPr>
              <a:r>
                <a:rPr lang="en-IE" dirty="0">
                  <a:sym typeface="Wingdings" panose="05000000000000000000" pitchFamily="2" charset="2"/>
                  <a:hlinkClick r:id="rId7"/>
                </a:rPr>
                <a:t>https://sdmx.org/?page_id=4345</a:t>
              </a:r>
              <a:r>
                <a:rPr lang="en-IE" dirty="0">
                  <a:sym typeface="Wingdings" panose="05000000000000000000" pitchFamily="2" charset="2"/>
                </a:rPr>
                <a:t> </a:t>
              </a:r>
            </a:p>
          </p:txBody>
        </p:sp>
        <p:pic>
          <p:nvPicPr>
            <p:cNvPr id="17" name="Graphic 16" descr="Cube with solid fill">
              <a:extLst>
                <a:ext uri="{FF2B5EF4-FFF2-40B4-BE49-F238E27FC236}">
                  <a16:creationId xmlns:a16="http://schemas.microsoft.com/office/drawing/2014/main" id="{73302909-852F-B4F4-A942-9B5EBC548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70299" y="3647362"/>
              <a:ext cx="2042268" cy="2300964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395FB-B23C-AFAD-21AB-2C0209D7C850}"/>
              </a:ext>
            </a:extLst>
          </p:cNvPr>
          <p:cNvCxnSpPr/>
          <p:nvPr/>
        </p:nvCxnSpPr>
        <p:spPr>
          <a:xfrm>
            <a:off x="8107680" y="1700617"/>
            <a:ext cx="0" cy="4913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11AF30B-EBFB-8F32-7DE3-20DB40FC3E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1659" y="4667768"/>
            <a:ext cx="1934442" cy="193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lo gótico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MX Experts Workshop Template.potx" id="{70CA7E9C-5F60-41E0-8412-83BDCFD88BAA}" vid="{A3B485CB-F6EA-4724-9E74-4D30CE2892D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FEA73CA38B5468DF098258BBB1EF0" ma:contentTypeVersion="13" ma:contentTypeDescription="Create a new document." ma:contentTypeScope="" ma:versionID="568d444a453ebd0bfe19ec64f310d83c">
  <xsd:schema xmlns:xsd="http://www.w3.org/2001/XMLSchema" xmlns:xs="http://www.w3.org/2001/XMLSchema" xmlns:p="http://schemas.microsoft.com/office/2006/metadata/properties" xmlns:ns3="610e12f2-a0cb-4cbd-a2ce-af2766b8f8f2" xmlns:ns4="17941604-836a-49a1-bda7-06b2bee447ec" targetNamespace="http://schemas.microsoft.com/office/2006/metadata/properties" ma:root="true" ma:fieldsID="c648218a9e684e4097f1afa11e203c4a" ns3:_="" ns4:_="">
    <xsd:import namespace="610e12f2-a0cb-4cbd-a2ce-af2766b8f8f2"/>
    <xsd:import namespace="17941604-836a-49a1-bda7-06b2bee447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e12f2-a0cb-4cbd-a2ce-af2766b8f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41604-836a-49a1-bda7-06b2bee44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0e12f2-a0cb-4cbd-a2ce-af2766b8f8f2" xsi:nil="true"/>
  </documentManagement>
</p:properties>
</file>

<file path=customXml/itemProps1.xml><?xml version="1.0" encoding="utf-8"?>
<ds:datastoreItem xmlns:ds="http://schemas.openxmlformats.org/officeDocument/2006/customXml" ds:itemID="{8AD2D83E-E8D5-46D3-A98A-D76C806B1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e12f2-a0cb-4cbd-a2ce-af2766b8f8f2"/>
    <ds:schemaRef ds:uri="17941604-836a-49a1-bda7-06b2bee44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CCF97A-0DF4-4EF6-B272-D5F54DA8AB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A60403-CC51-4C6F-8E81-18DDBFB5BC3A}">
  <ds:schemaRefs>
    <ds:schemaRef ds:uri="610e12f2-a0cb-4cbd-a2ce-af2766b8f8f2"/>
    <ds:schemaRef ds:uri="http://purl.org/dc/elements/1.1/"/>
    <ds:schemaRef ds:uri="http://purl.org/dc/dcmitype/"/>
    <ds:schemaRef ds:uri="17941604-836a-49a1-bda7-06b2bee447e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SDMX Experts Workshop Template</Template>
  <TotalTime>97</TotalTime>
  <Words>244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Palatino Linotype</vt:lpstr>
      <vt:lpstr>Perpetua</vt:lpstr>
      <vt:lpstr>Segoe UI</vt:lpstr>
      <vt:lpstr>Segoe UI Web (West European)</vt:lpstr>
      <vt:lpstr>Wingdings</vt:lpstr>
      <vt:lpstr>Tema de Office</vt:lpstr>
      <vt:lpstr>Microdata modelling challenges in SDMX</vt:lpstr>
      <vt:lpstr>What is microdata?</vt:lpstr>
      <vt:lpstr>So why are we here today?</vt:lpstr>
      <vt:lpstr>Some background…</vt:lpstr>
      <vt:lpstr>Work Approach…</vt:lpstr>
      <vt:lpstr>Overview</vt:lpstr>
      <vt:lpstr>What should I do now?</vt:lpstr>
    </vt:vector>
  </TitlesOfParts>
  <Company>European Central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Suranyi, Daniel</dc:creator>
  <cp:lastModifiedBy>Suranyi, Daniel</cp:lastModifiedBy>
  <cp:revision>1</cp:revision>
  <dcterms:created xsi:type="dcterms:W3CDTF">2024-10-07T14:28:18Z</dcterms:created>
  <dcterms:modified xsi:type="dcterms:W3CDTF">2024-10-07T16:06:00Z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2024-09-20T15:41:59Z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ee8ede1d-6982-4d82-ad68-9a20e92cecfc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98056ac5-41a5-4345-a037-477d50cd8e4f_Enabled">
    <vt:lpwstr>true</vt:lpwstr>
  </property>
  <property fmtid="{D5CDD505-2E9C-101B-9397-08002B2CF9AE}" pid="10" name="MSIP_Label_98056ac5-41a5-4345-a037-477d50cd8e4f_SetDate">
    <vt:lpwstr>2024-10-07T14:28:27Z</vt:lpwstr>
  </property>
  <property fmtid="{D5CDD505-2E9C-101B-9397-08002B2CF9AE}" pid="11" name="MSIP_Label_98056ac5-41a5-4345-a037-477d50cd8e4f_Method">
    <vt:lpwstr>Privileged</vt:lpwstr>
  </property>
  <property fmtid="{D5CDD505-2E9C-101B-9397-08002B2CF9AE}" pid="12" name="MSIP_Label_98056ac5-41a5-4345-a037-477d50cd8e4f_Name">
    <vt:lpwstr>ECB-PUBLIC - Label</vt:lpwstr>
  </property>
  <property fmtid="{D5CDD505-2E9C-101B-9397-08002B2CF9AE}" pid="13" name="MSIP_Label_98056ac5-41a5-4345-a037-477d50cd8e4f_SiteId">
    <vt:lpwstr>b84ee435-4816-49d2-8d92-e740dbda4064</vt:lpwstr>
  </property>
  <property fmtid="{D5CDD505-2E9C-101B-9397-08002B2CF9AE}" pid="14" name="MSIP_Label_98056ac5-41a5-4345-a037-477d50cd8e4f_ActionId">
    <vt:lpwstr>7fea8b28-8d02-4296-8288-687f20f0e467</vt:lpwstr>
  </property>
  <property fmtid="{D5CDD505-2E9C-101B-9397-08002B2CF9AE}" pid="15" name="MSIP_Label_98056ac5-41a5-4345-a037-477d50cd8e4f_ContentBits">
    <vt:lpwstr>1</vt:lpwstr>
  </property>
  <property fmtid="{D5CDD505-2E9C-101B-9397-08002B2CF9AE}" pid="16" name="ClassificationContentMarkingHeaderLocations">
    <vt:lpwstr>Tema de Office:8</vt:lpwstr>
  </property>
  <property fmtid="{D5CDD505-2E9C-101B-9397-08002B2CF9AE}" pid="17" name="ClassificationContentMarkingHeaderText">
    <vt:lpwstr>ECB-PUBLIC</vt:lpwstr>
  </property>
  <property fmtid="{D5CDD505-2E9C-101B-9397-08002B2CF9AE}" pid="18" name="ContentTypeId">
    <vt:lpwstr>0x0101008D7FEA73CA38B5468DF098258BBB1EF0</vt:lpwstr>
  </property>
</Properties>
</file>