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B809E0-2E67-42AD-B33C-45915903D46E}" v="4" dt="2024-10-02T21:19:50.6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dulla Gozalov" userId="a2de045a-68a6-4d03-ba6d-31275eda1754" providerId="ADAL" clId="{10B809E0-2E67-42AD-B33C-45915903D46E}"/>
    <pc:docChg chg="undo custSel addSld modSld">
      <pc:chgData name="Abdulla Gozalov" userId="a2de045a-68a6-4d03-ba6d-31275eda1754" providerId="ADAL" clId="{10B809E0-2E67-42AD-B33C-45915903D46E}" dt="2024-10-02T21:20:41.068" v="4376" actId="1076"/>
      <pc:docMkLst>
        <pc:docMk/>
      </pc:docMkLst>
      <pc:sldChg chg="modSp mod">
        <pc:chgData name="Abdulla Gozalov" userId="a2de045a-68a6-4d03-ba6d-31275eda1754" providerId="ADAL" clId="{10B809E0-2E67-42AD-B33C-45915903D46E}" dt="2024-10-02T20:18:39.223" v="970" actId="15"/>
        <pc:sldMkLst>
          <pc:docMk/>
          <pc:sldMk cId="606733280" sldId="258"/>
        </pc:sldMkLst>
        <pc:spChg chg="mod">
          <ac:chgData name="Abdulla Gozalov" userId="a2de045a-68a6-4d03-ba6d-31275eda1754" providerId="ADAL" clId="{10B809E0-2E67-42AD-B33C-45915903D46E}" dt="2024-10-02T20:18:39.223" v="970" actId="15"/>
          <ac:spMkLst>
            <pc:docMk/>
            <pc:sldMk cId="606733280" sldId="258"/>
            <ac:spMk id="3" creationId="{AF1DBAFC-EC14-0F70-76A2-90038A2E1C93}"/>
          </ac:spMkLst>
        </pc:spChg>
      </pc:sldChg>
      <pc:sldChg chg="modSp mod">
        <pc:chgData name="Abdulla Gozalov" userId="a2de045a-68a6-4d03-ba6d-31275eda1754" providerId="ADAL" clId="{10B809E0-2E67-42AD-B33C-45915903D46E}" dt="2024-10-02T21:05:28.235" v="3443" actId="20577"/>
        <pc:sldMkLst>
          <pc:docMk/>
          <pc:sldMk cId="3480768973" sldId="260"/>
        </pc:sldMkLst>
        <pc:spChg chg="mod">
          <ac:chgData name="Abdulla Gozalov" userId="a2de045a-68a6-4d03-ba6d-31275eda1754" providerId="ADAL" clId="{10B809E0-2E67-42AD-B33C-45915903D46E}" dt="2024-10-02T20:10:20.723" v="533" actId="20577"/>
          <ac:spMkLst>
            <pc:docMk/>
            <pc:sldMk cId="3480768973" sldId="260"/>
            <ac:spMk id="2" creationId="{8B879685-F821-B3AD-49F1-AB0D3C74603C}"/>
          </ac:spMkLst>
        </pc:spChg>
        <pc:spChg chg="mod">
          <ac:chgData name="Abdulla Gozalov" userId="a2de045a-68a6-4d03-ba6d-31275eda1754" providerId="ADAL" clId="{10B809E0-2E67-42AD-B33C-45915903D46E}" dt="2024-10-02T21:05:28.235" v="3443" actId="20577"/>
          <ac:spMkLst>
            <pc:docMk/>
            <pc:sldMk cId="3480768973" sldId="260"/>
            <ac:spMk id="3" creationId="{BC1E81A9-7C83-9D7B-B666-5C4D6872D4B8}"/>
          </ac:spMkLst>
        </pc:spChg>
      </pc:sldChg>
      <pc:sldChg chg="modSp new mod">
        <pc:chgData name="Abdulla Gozalov" userId="a2de045a-68a6-4d03-ba6d-31275eda1754" providerId="ADAL" clId="{10B809E0-2E67-42AD-B33C-45915903D46E}" dt="2024-10-02T21:03:52.862" v="3398" actId="20577"/>
        <pc:sldMkLst>
          <pc:docMk/>
          <pc:sldMk cId="248237808" sldId="261"/>
        </pc:sldMkLst>
        <pc:spChg chg="mod">
          <ac:chgData name="Abdulla Gozalov" userId="a2de045a-68a6-4d03-ba6d-31275eda1754" providerId="ADAL" clId="{10B809E0-2E67-42AD-B33C-45915903D46E}" dt="2024-10-02T21:03:52.862" v="3398" actId="20577"/>
          <ac:spMkLst>
            <pc:docMk/>
            <pc:sldMk cId="248237808" sldId="261"/>
            <ac:spMk id="2" creationId="{D2AED9FF-17E7-9423-E881-D83F62C9AF70}"/>
          </ac:spMkLst>
        </pc:spChg>
        <pc:spChg chg="mod">
          <ac:chgData name="Abdulla Gozalov" userId="a2de045a-68a6-4d03-ba6d-31275eda1754" providerId="ADAL" clId="{10B809E0-2E67-42AD-B33C-45915903D46E}" dt="2024-10-02T21:00:59.402" v="3365" actId="20577"/>
          <ac:spMkLst>
            <pc:docMk/>
            <pc:sldMk cId="248237808" sldId="261"/>
            <ac:spMk id="3" creationId="{ED679B16-D6E7-95A7-0555-14E2B2717CEE}"/>
          </ac:spMkLst>
        </pc:spChg>
      </pc:sldChg>
      <pc:sldChg chg="addSp delSp modSp new mod">
        <pc:chgData name="Abdulla Gozalov" userId="a2de045a-68a6-4d03-ba6d-31275eda1754" providerId="ADAL" clId="{10B809E0-2E67-42AD-B33C-45915903D46E}" dt="2024-10-02T21:06:19.866" v="3533" actId="20577"/>
        <pc:sldMkLst>
          <pc:docMk/>
          <pc:sldMk cId="1348104217" sldId="262"/>
        </pc:sldMkLst>
        <pc:spChg chg="mod">
          <ac:chgData name="Abdulla Gozalov" userId="a2de045a-68a6-4d03-ba6d-31275eda1754" providerId="ADAL" clId="{10B809E0-2E67-42AD-B33C-45915903D46E}" dt="2024-10-02T20:32:47.679" v="2001" actId="5793"/>
          <ac:spMkLst>
            <pc:docMk/>
            <pc:sldMk cId="1348104217" sldId="262"/>
            <ac:spMk id="2" creationId="{DE7E4B90-BBCD-F0E3-7E40-F035A3E1A4CB}"/>
          </ac:spMkLst>
        </pc:spChg>
        <pc:spChg chg="mod">
          <ac:chgData name="Abdulla Gozalov" userId="a2de045a-68a6-4d03-ba6d-31275eda1754" providerId="ADAL" clId="{10B809E0-2E67-42AD-B33C-45915903D46E}" dt="2024-10-02T21:06:19.866" v="3533" actId="20577"/>
          <ac:spMkLst>
            <pc:docMk/>
            <pc:sldMk cId="1348104217" sldId="262"/>
            <ac:spMk id="3" creationId="{48422FDE-CE0B-3BA8-E8EC-3016CDD00B4A}"/>
          </ac:spMkLst>
        </pc:spChg>
        <pc:spChg chg="add del mod">
          <ac:chgData name="Abdulla Gozalov" userId="a2de045a-68a6-4d03-ba6d-31275eda1754" providerId="ADAL" clId="{10B809E0-2E67-42AD-B33C-45915903D46E}" dt="2024-10-02T20:54:56.980" v="2540" actId="478"/>
          <ac:spMkLst>
            <pc:docMk/>
            <pc:sldMk cId="1348104217" sldId="262"/>
            <ac:spMk id="5" creationId="{BC819AD8-4CDB-9887-A570-7EF0C5604058}"/>
          </ac:spMkLst>
        </pc:spChg>
      </pc:sldChg>
      <pc:sldChg chg="modSp new mod">
        <pc:chgData name="Abdulla Gozalov" userId="a2de045a-68a6-4d03-ba6d-31275eda1754" providerId="ADAL" clId="{10B809E0-2E67-42AD-B33C-45915903D46E}" dt="2024-10-02T21:19:34.392" v="4319" actId="20577"/>
        <pc:sldMkLst>
          <pc:docMk/>
          <pc:sldMk cId="696562483" sldId="263"/>
        </pc:sldMkLst>
        <pc:spChg chg="mod">
          <ac:chgData name="Abdulla Gozalov" userId="a2de045a-68a6-4d03-ba6d-31275eda1754" providerId="ADAL" clId="{10B809E0-2E67-42AD-B33C-45915903D46E}" dt="2024-10-02T21:08:24.263" v="3556" actId="20577"/>
          <ac:spMkLst>
            <pc:docMk/>
            <pc:sldMk cId="696562483" sldId="263"/>
            <ac:spMk id="2" creationId="{E13032C3-6AA9-C7FF-F19F-5F425572842C}"/>
          </ac:spMkLst>
        </pc:spChg>
        <pc:spChg chg="mod">
          <ac:chgData name="Abdulla Gozalov" userId="a2de045a-68a6-4d03-ba6d-31275eda1754" providerId="ADAL" clId="{10B809E0-2E67-42AD-B33C-45915903D46E}" dt="2024-10-02T21:19:34.392" v="4319" actId="20577"/>
          <ac:spMkLst>
            <pc:docMk/>
            <pc:sldMk cId="696562483" sldId="263"/>
            <ac:spMk id="3" creationId="{900025E2-A916-1B5F-E570-5EA5088DFB28}"/>
          </ac:spMkLst>
        </pc:spChg>
      </pc:sldChg>
      <pc:sldChg chg="addSp delSp modSp new mod">
        <pc:chgData name="Abdulla Gozalov" userId="a2de045a-68a6-4d03-ba6d-31275eda1754" providerId="ADAL" clId="{10B809E0-2E67-42AD-B33C-45915903D46E}" dt="2024-10-02T21:20:24.031" v="4364" actId="1076"/>
        <pc:sldMkLst>
          <pc:docMk/>
          <pc:sldMk cId="734572099" sldId="264"/>
        </pc:sldMkLst>
        <pc:spChg chg="del">
          <ac:chgData name="Abdulla Gozalov" userId="a2de045a-68a6-4d03-ba6d-31275eda1754" providerId="ADAL" clId="{10B809E0-2E67-42AD-B33C-45915903D46E}" dt="2024-10-02T21:19:40.770" v="4321" actId="478"/>
          <ac:spMkLst>
            <pc:docMk/>
            <pc:sldMk cId="734572099" sldId="264"/>
            <ac:spMk id="3" creationId="{854D46D9-AC50-FA76-3E71-0C62CB2048C5}"/>
          </ac:spMkLst>
        </pc:spChg>
        <pc:spChg chg="add mod">
          <ac:chgData name="Abdulla Gozalov" userId="a2de045a-68a6-4d03-ba6d-31275eda1754" providerId="ADAL" clId="{10B809E0-2E67-42AD-B33C-45915903D46E}" dt="2024-10-02T21:20:24.031" v="4364" actId="1076"/>
          <ac:spMkLst>
            <pc:docMk/>
            <pc:sldMk cId="734572099" sldId="264"/>
            <ac:spMk id="5" creationId="{C85CD2D4-DC0F-701E-2199-214AE46891D2}"/>
          </ac:spMkLst>
        </pc:spChg>
      </pc:sldChg>
      <pc:sldChg chg="modSp add mod">
        <pc:chgData name="Abdulla Gozalov" userId="a2de045a-68a6-4d03-ba6d-31275eda1754" providerId="ADAL" clId="{10B809E0-2E67-42AD-B33C-45915903D46E}" dt="2024-10-02T21:20:41.068" v="4376" actId="1076"/>
        <pc:sldMkLst>
          <pc:docMk/>
          <pc:sldMk cId="2942390876" sldId="265"/>
        </pc:sldMkLst>
        <pc:spChg chg="mod">
          <ac:chgData name="Abdulla Gozalov" userId="a2de045a-68a6-4d03-ba6d-31275eda1754" providerId="ADAL" clId="{10B809E0-2E67-42AD-B33C-45915903D46E}" dt="2024-10-02T21:20:41.068" v="4376" actId="1076"/>
          <ac:spMkLst>
            <pc:docMk/>
            <pc:sldMk cId="2942390876" sldId="265"/>
            <ac:spMk id="5" creationId="{C85CD2D4-DC0F-701E-2199-214AE46891D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96C098-0980-4964-AD8D-7472541408F0}" type="datetimeFigureOut">
              <a:rPr lang="en-US" smtClean="0"/>
              <a:t>02/10/2024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66F0B6-1359-4F06-A6FE-8696243B7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851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solidFill>
            <a:srgbClr val="0070C0"/>
          </a:solidFill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008062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GB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7507-A6C5-447E-9967-3E0DADCF64AA}" type="datetime1">
              <a:rPr lang="en-US" smtClean="0"/>
              <a:t>02/10/2024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2EE3-0B5F-445F-B1BD-6F2C5B60585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8002" y="5256213"/>
            <a:ext cx="1875995" cy="692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0871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E6C0C-FDBD-4B51-9763-1A22EB6D3D76}" type="datetime1">
              <a:rPr lang="en-US" smtClean="0"/>
              <a:t>02/10/2024</a:t>
            </a:fld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2EE3-0B5F-445F-B1BD-6F2C5B60585D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6280369"/>
            <a:ext cx="1302854" cy="47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982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solidFill>
            <a:srgbClr val="0070C0"/>
          </a:solidFill>
        </p:spPr>
        <p:txBody>
          <a:bodyPr vert="eaVert"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 noProof="0" dirty="0" err="1"/>
              <a:t>Editar</a:t>
            </a:r>
            <a:r>
              <a:rPr lang="en-GB" noProof="0" dirty="0"/>
              <a:t> el </a:t>
            </a:r>
            <a:r>
              <a:rPr lang="en-GB" noProof="0" dirty="0" err="1"/>
              <a:t>estilo</a:t>
            </a:r>
            <a:r>
              <a:rPr lang="en-GB" noProof="0" dirty="0"/>
              <a:t> de </a:t>
            </a:r>
            <a:r>
              <a:rPr lang="en-GB" noProof="0" dirty="0" err="1"/>
              <a:t>texto</a:t>
            </a:r>
            <a:r>
              <a:rPr lang="en-GB" noProof="0" dirty="0"/>
              <a:t> del </a:t>
            </a:r>
            <a:r>
              <a:rPr lang="en-GB" noProof="0" dirty="0" err="1"/>
              <a:t>patrón</a:t>
            </a:r>
            <a:endParaRPr lang="en-GB" noProof="0" dirty="0"/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/>
              <a:t>Tercer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CDBCA-38A0-4703-A2F9-31FD66BFAD56}" type="datetime1">
              <a:rPr lang="en-US" smtClean="0"/>
              <a:t>02/10/2024</a:t>
            </a:fld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2EE3-0B5F-445F-B1BD-6F2C5B60585D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6280369"/>
            <a:ext cx="1302854" cy="47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283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9320" y="365125"/>
            <a:ext cx="9708693" cy="1325563"/>
          </a:xfrm>
          <a:solidFill>
            <a:srgbClr val="0070C0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177773" y="1825625"/>
            <a:ext cx="11520240" cy="4351338"/>
          </a:xfrm>
        </p:spPr>
        <p:txBody>
          <a:bodyPr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5FD0-E47E-47D5-88F2-7CC3A75D256F}" type="datetime1">
              <a:rPr lang="en-US" smtClean="0"/>
              <a:t>02/10/2024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2EE3-0B5F-445F-B1BD-6F2C5B60585D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upo 6"/>
          <p:cNvGrpSpPr/>
          <p:nvPr/>
        </p:nvGrpSpPr>
        <p:grpSpPr>
          <a:xfrm>
            <a:off x="325154" y="596452"/>
            <a:ext cx="1372935" cy="743838"/>
            <a:chOff x="516056" y="672049"/>
            <a:chExt cx="1372935" cy="74383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8" name="Grupo 7"/>
            <p:cNvGrpSpPr/>
            <p:nvPr userDrawn="1"/>
          </p:nvGrpSpPr>
          <p:grpSpPr>
            <a:xfrm rot="18957735">
              <a:off x="516056" y="672049"/>
              <a:ext cx="723123" cy="716477"/>
              <a:chOff x="317938" y="3126070"/>
              <a:chExt cx="723123" cy="716477"/>
            </a:xfrm>
          </p:grpSpPr>
          <p:sp>
            <p:nvSpPr>
              <p:cNvPr id="12" name="Rectángulo 11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3" name="Flecha derecha 12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  <p:grpSp>
          <p:nvGrpSpPr>
            <p:cNvPr id="9" name="Grupo 8"/>
            <p:cNvGrpSpPr/>
            <p:nvPr userDrawn="1"/>
          </p:nvGrpSpPr>
          <p:grpSpPr>
            <a:xfrm rot="8183442">
              <a:off x="1165868" y="699410"/>
              <a:ext cx="723123" cy="716477"/>
              <a:chOff x="317938" y="3126070"/>
              <a:chExt cx="723123" cy="716477"/>
            </a:xfrm>
          </p:grpSpPr>
          <p:sp>
            <p:nvSpPr>
              <p:cNvPr id="10" name="Rectángulo 9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1" name="Flecha derecha 10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2221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1679848"/>
          </a:xfrm>
          <a:solidFill>
            <a:srgbClr val="0070C0"/>
          </a:solidFill>
        </p:spPr>
        <p:txBody>
          <a:bodyPr anchor="b"/>
          <a:lstStyle>
            <a:lvl1pPr>
              <a:defRPr sz="6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831850" y="3657222"/>
            <a:ext cx="10515600" cy="993229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noProof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5775C-97DF-4F69-9175-90A48568C58B}" type="datetime1">
              <a:rPr lang="en-US" smtClean="0"/>
              <a:t>02/10/2024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2EE3-0B5F-445F-B1BD-6F2C5B60585D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upo 6"/>
          <p:cNvGrpSpPr/>
          <p:nvPr/>
        </p:nvGrpSpPr>
        <p:grpSpPr>
          <a:xfrm>
            <a:off x="5403182" y="5328746"/>
            <a:ext cx="1372935" cy="743838"/>
            <a:chOff x="516056" y="672049"/>
            <a:chExt cx="1372935" cy="74383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8" name="Grupo 7"/>
            <p:cNvGrpSpPr/>
            <p:nvPr userDrawn="1"/>
          </p:nvGrpSpPr>
          <p:grpSpPr>
            <a:xfrm rot="18957735">
              <a:off x="516056" y="672049"/>
              <a:ext cx="723123" cy="716477"/>
              <a:chOff x="317938" y="3126070"/>
              <a:chExt cx="723123" cy="716477"/>
            </a:xfrm>
          </p:grpSpPr>
          <p:sp>
            <p:nvSpPr>
              <p:cNvPr id="12" name="Rectángulo 11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3" name="Flecha derecha 12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  <p:grpSp>
          <p:nvGrpSpPr>
            <p:cNvPr id="9" name="Grupo 8"/>
            <p:cNvGrpSpPr/>
            <p:nvPr userDrawn="1"/>
          </p:nvGrpSpPr>
          <p:grpSpPr>
            <a:xfrm rot="8183442">
              <a:off x="1165868" y="699410"/>
              <a:ext cx="723123" cy="716477"/>
              <a:chOff x="317938" y="3126070"/>
              <a:chExt cx="723123" cy="716477"/>
            </a:xfrm>
          </p:grpSpPr>
          <p:sp>
            <p:nvSpPr>
              <p:cNvPr id="10" name="Rectángulo 9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1" name="Flecha derecha 10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21593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15899" y="365126"/>
            <a:ext cx="9537901" cy="1193868"/>
          </a:xfrm>
          <a:solidFill>
            <a:srgbClr val="0070C0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79C6-0768-41FA-AC8C-3D261A1D7F8C}" type="datetime1">
              <a:rPr lang="en-US" smtClean="0"/>
              <a:t>02/10/2024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2EE3-0B5F-445F-B1BD-6F2C5B60585D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upo 7"/>
          <p:cNvGrpSpPr/>
          <p:nvPr/>
        </p:nvGrpSpPr>
        <p:grpSpPr>
          <a:xfrm>
            <a:off x="151732" y="590141"/>
            <a:ext cx="1372935" cy="743838"/>
            <a:chOff x="516056" y="672049"/>
            <a:chExt cx="1372935" cy="74383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9" name="Grupo 8"/>
            <p:cNvGrpSpPr/>
            <p:nvPr userDrawn="1"/>
          </p:nvGrpSpPr>
          <p:grpSpPr>
            <a:xfrm rot="18957735">
              <a:off x="516056" y="672049"/>
              <a:ext cx="723123" cy="716477"/>
              <a:chOff x="317938" y="3126070"/>
              <a:chExt cx="723123" cy="716477"/>
            </a:xfrm>
          </p:grpSpPr>
          <p:sp>
            <p:nvSpPr>
              <p:cNvPr id="13" name="Rectángulo 12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4" name="Flecha derecha 13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  <p:grpSp>
          <p:nvGrpSpPr>
            <p:cNvPr id="10" name="Grupo 9"/>
            <p:cNvGrpSpPr/>
            <p:nvPr userDrawn="1"/>
          </p:nvGrpSpPr>
          <p:grpSpPr>
            <a:xfrm rot="8183442">
              <a:off x="1165868" y="699410"/>
              <a:ext cx="723123" cy="716477"/>
              <a:chOff x="317938" y="3126070"/>
              <a:chExt cx="723123" cy="716477"/>
            </a:xfrm>
          </p:grpSpPr>
          <p:sp>
            <p:nvSpPr>
              <p:cNvPr id="11" name="Rectángulo 10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2" name="Flecha derecha 11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</p:grpSp>
      <p:sp>
        <p:nvSpPr>
          <p:cNvPr id="15" name="Rectángulo 14"/>
          <p:cNvSpPr/>
          <p:nvPr/>
        </p:nvSpPr>
        <p:spPr>
          <a:xfrm>
            <a:off x="0" y="6721475"/>
            <a:ext cx="12192000" cy="13652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458356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9320" y="188913"/>
            <a:ext cx="9383683" cy="1325563"/>
          </a:xfrm>
          <a:solidFill>
            <a:srgbClr val="0070C0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7FC26-289E-432F-872D-B84089F1A61D}" type="datetime1">
              <a:rPr lang="en-US" smtClean="0"/>
              <a:t>02/10/2024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2EE3-0B5F-445F-B1BD-6F2C5B60585D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upo 9"/>
          <p:cNvGrpSpPr/>
          <p:nvPr/>
        </p:nvGrpSpPr>
        <p:grpSpPr>
          <a:xfrm>
            <a:off x="325153" y="479775"/>
            <a:ext cx="1372935" cy="743838"/>
            <a:chOff x="516056" y="672049"/>
            <a:chExt cx="1372935" cy="74383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11" name="Grupo 10"/>
            <p:cNvGrpSpPr/>
            <p:nvPr userDrawn="1"/>
          </p:nvGrpSpPr>
          <p:grpSpPr>
            <a:xfrm rot="18957735">
              <a:off x="516056" y="672049"/>
              <a:ext cx="723123" cy="716477"/>
              <a:chOff x="317938" y="3126070"/>
              <a:chExt cx="723123" cy="716477"/>
            </a:xfrm>
          </p:grpSpPr>
          <p:sp>
            <p:nvSpPr>
              <p:cNvPr id="15" name="Rectángulo 14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6" name="Flecha derecha 15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  <p:grpSp>
          <p:nvGrpSpPr>
            <p:cNvPr id="12" name="Grupo 11"/>
            <p:cNvGrpSpPr/>
            <p:nvPr userDrawn="1"/>
          </p:nvGrpSpPr>
          <p:grpSpPr>
            <a:xfrm rot="8183442">
              <a:off x="1165868" y="699410"/>
              <a:ext cx="723123" cy="716477"/>
              <a:chOff x="317938" y="3126070"/>
              <a:chExt cx="723123" cy="716477"/>
            </a:xfrm>
          </p:grpSpPr>
          <p:sp>
            <p:nvSpPr>
              <p:cNvPr id="13" name="Rectángulo 12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4" name="Flecha derecha 13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20072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solidFill>
            <a:srgbClr val="0070C0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5C2D2-A958-496D-8EAF-63B481C44046}" type="datetime1">
              <a:rPr lang="en-US" smtClean="0"/>
              <a:t>02/10/2024</a:t>
            </a:fld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2EE3-0B5F-445F-B1BD-6F2C5B60585D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6280369"/>
            <a:ext cx="1302854" cy="47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312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EC72D-1BA1-466A-8687-4E6CA9B038DB}" type="datetime1">
              <a:rPr lang="en-US" smtClean="0"/>
              <a:t>02/10/2024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2EE3-0B5F-445F-B1BD-6F2C5B605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45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141890"/>
            <a:ext cx="3932237" cy="1915510"/>
          </a:xfrm>
          <a:solidFill>
            <a:srgbClr val="0070C0"/>
          </a:solidFill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4918841" y="141891"/>
            <a:ext cx="6436547" cy="5719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207172"/>
            <a:ext cx="3932237" cy="3661816"/>
          </a:xfrm>
          <a:solidFill>
            <a:schemeClr val="tx2">
              <a:lumMod val="75000"/>
            </a:schemeClr>
          </a:solidFill>
        </p:spPr>
        <p:txBody>
          <a:bodyPr anchor="ctr"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2D17-5CD2-49B5-AD80-CE9F4A0DA67E}" type="datetime1">
              <a:rPr lang="en-US" smtClean="0"/>
              <a:t>02/10/2024</a:t>
            </a:fld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2EE3-0B5F-445F-B1BD-6F2C5B60585D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6280369"/>
            <a:ext cx="1302854" cy="47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191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110359"/>
            <a:ext cx="3932237" cy="1947041"/>
          </a:xfrm>
          <a:solidFill>
            <a:srgbClr val="0070C0"/>
          </a:solidFill>
        </p:spPr>
        <p:txBody>
          <a:bodyPr anchor="b"/>
          <a:lstStyle>
            <a:lvl1pPr>
              <a:defRPr sz="3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934607" y="110359"/>
            <a:ext cx="7078717" cy="575862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207172"/>
            <a:ext cx="3932237" cy="3661816"/>
          </a:xfrm>
          <a:solidFill>
            <a:schemeClr val="tx2">
              <a:lumMod val="75000"/>
            </a:schemeClr>
          </a:solidFill>
        </p:spPr>
        <p:txBody>
          <a:bodyPr anchor="ctr"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 err="1"/>
              <a:t>Editar</a:t>
            </a:r>
            <a:r>
              <a:rPr lang="en-GB" noProof="0" dirty="0"/>
              <a:t> el </a:t>
            </a:r>
            <a:r>
              <a:rPr lang="en-GB" noProof="0" dirty="0" err="1"/>
              <a:t>estilo</a:t>
            </a:r>
            <a:r>
              <a:rPr lang="en-GB" noProof="0" dirty="0"/>
              <a:t> de </a:t>
            </a:r>
            <a:r>
              <a:rPr lang="en-GB" noProof="0" dirty="0" err="1"/>
              <a:t>texto</a:t>
            </a:r>
            <a:r>
              <a:rPr lang="en-GB" noProof="0" dirty="0"/>
              <a:t> del </a:t>
            </a:r>
            <a:r>
              <a:rPr lang="en-GB" noProof="0" dirty="0" err="1"/>
              <a:t>patrón</a:t>
            </a:r>
            <a:endParaRPr lang="en-GB" noProof="0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54A9C-7B37-4BDF-AC19-E5CE11A4AD37}" type="datetime1">
              <a:rPr lang="en-US" smtClean="0"/>
              <a:t>02/10/2024</a:t>
            </a:fld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2EE3-0B5F-445F-B1BD-6F2C5B60585D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6280369"/>
            <a:ext cx="1302854" cy="47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010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C1A08-CA60-4D3A-97AE-3F594EB8AB71}" type="datetime1">
              <a:rPr lang="en-US" smtClean="0"/>
              <a:t>02/10/2024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E2EE3-0B5F-445F-B1BD-6F2C5B605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13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5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Perpetua" panose="02020502060401020303" pitchFamily="18" charset="0"/>
          <a:ea typeface="Yu Gothic Light" panose="020B0300000000000000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2060"/>
          </a:solidFill>
          <a:latin typeface="Perpetua" panose="02020502060401020303" pitchFamily="18" charset="0"/>
          <a:ea typeface="Yu Gothic Light" panose="020B0300000000000000" pitchFamily="34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>
              <a:lumMod val="75000"/>
            </a:schemeClr>
          </a:solidFill>
          <a:latin typeface="Perpetua" panose="02020502060401020303" pitchFamily="18" charset="0"/>
          <a:ea typeface="Yu Gothic Light" panose="020B0300000000000000" pitchFamily="34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Perpetua" panose="02020502060401020303" pitchFamily="18" charset="0"/>
          <a:ea typeface="Yu Gothic Light" panose="020B0300000000000000" pitchFamily="34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Perpetua" panose="02020502060401020303" pitchFamily="18" charset="0"/>
          <a:ea typeface="Yu Gothic Light" panose="020B0300000000000000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.org/techenvoy/global-digital-compac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A1FE6-2EAC-A9F8-8A98-8CD4039FBB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SDMX Business Case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368146-CCC4-C2E9-ACDD-2FFFE60D75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Abdulla Gozalov</a:t>
            </a:r>
          </a:p>
          <a:p>
            <a:r>
              <a:rPr lang="en-US" dirty="0"/>
              <a:t>United Nations Statistics Division</a:t>
            </a:r>
          </a:p>
        </p:txBody>
      </p:sp>
    </p:spTree>
    <p:extLst>
      <p:ext uri="{BB962C8B-B14F-4D97-AF65-F5344CB8AC3E}">
        <p14:creationId xmlns:p14="http://schemas.microsoft.com/office/powerpoint/2010/main" val="2043081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CD4C1-DDA3-71FB-3587-F3F5E403F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AFE0A7-83FA-4E37-6345-3AA2EDF9E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2EE3-0B5F-445F-B1BD-6F2C5B60585D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5CD2D4-DC0F-701E-2199-214AE46891D2}"/>
              </a:ext>
            </a:extLst>
          </p:cNvPr>
          <p:cNvSpPr txBox="1"/>
          <p:nvPr/>
        </p:nvSpPr>
        <p:spPr>
          <a:xfrm>
            <a:off x="5257799" y="2987300"/>
            <a:ext cx="25155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942390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6954E-B2FE-5849-A5B4-61E0FAC64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Origins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CCE4A5-898F-34DC-731A-B9EC34B995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SDMX Governance Review proposed forming a Task Force to review and update the Business Case</a:t>
            </a:r>
          </a:p>
          <a:p>
            <a:pPr lvl="1"/>
            <a:r>
              <a:rPr lang="en-US" dirty="0"/>
              <a:t>One of the main recommendations arising from the exercise</a:t>
            </a:r>
          </a:p>
          <a:p>
            <a:r>
              <a:rPr lang="en-US" dirty="0"/>
              <a:t>SDMX Sponsors authorized the SDMX Business Case Review Task Force in February 2024.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E1B07B-B6EA-14AA-EC37-0F7B1BCE3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2EE3-0B5F-445F-B1BD-6F2C5B60585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439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29AE2-BDE7-D375-9E76-58E6199BD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Business Case?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DBAFC-EC14-0F70-76A2-90038A2E1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en-US" i="1" dirty="0"/>
              <a:t>A business case provides justification for undertaking a project, </a:t>
            </a:r>
            <a:r>
              <a:rPr lang="en-US" i="1" dirty="0" err="1"/>
              <a:t>programme</a:t>
            </a:r>
            <a:r>
              <a:rPr lang="en-US" i="1" dirty="0"/>
              <a:t> or portfolio</a:t>
            </a:r>
            <a:r>
              <a:rPr lang="en-US" i="1" baseline="30000" dirty="0"/>
              <a:t>*</a:t>
            </a:r>
            <a:r>
              <a:rPr lang="en-US" i="1" dirty="0"/>
              <a:t>.</a:t>
            </a:r>
            <a:r>
              <a:rPr lang="en-US" dirty="0"/>
              <a:t>”</a:t>
            </a:r>
          </a:p>
          <a:p>
            <a:r>
              <a:rPr lang="en-US" dirty="0"/>
              <a:t>Questions commonly answered by a business case include</a:t>
            </a:r>
          </a:p>
          <a:p>
            <a:pPr lvl="1"/>
            <a:r>
              <a:rPr lang="en-US" dirty="0"/>
              <a:t>Why do we need change?</a:t>
            </a:r>
          </a:p>
          <a:p>
            <a:pPr lvl="1"/>
            <a:r>
              <a:rPr lang="en-US" dirty="0"/>
              <a:t>What are we trying to achieve?</a:t>
            </a:r>
          </a:p>
          <a:p>
            <a:pPr lvl="1"/>
            <a:r>
              <a:rPr lang="en-US" dirty="0"/>
              <a:t>Who are the stakeholders?</a:t>
            </a:r>
          </a:p>
          <a:p>
            <a:pPr lvl="1"/>
            <a:r>
              <a:rPr lang="en-US" dirty="0"/>
              <a:t>What are the costs and benefits?</a:t>
            </a:r>
          </a:p>
          <a:p>
            <a:pPr lvl="1"/>
            <a:r>
              <a:rPr lang="en-US" dirty="0"/>
              <a:t>What are the risks?</a:t>
            </a:r>
          </a:p>
          <a:p>
            <a:pPr lvl="1"/>
            <a:r>
              <a:rPr lang="en-US" dirty="0"/>
              <a:t>What are the alternatives? 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57BAE83-7DA5-A7B8-047B-9851B65EA97B}"/>
              </a:ext>
            </a:extLst>
          </p:cNvPr>
          <p:cNvSpPr txBox="1"/>
          <p:nvPr/>
        </p:nvSpPr>
        <p:spPr>
          <a:xfrm>
            <a:off x="431799" y="6311900"/>
            <a:ext cx="32808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* Source: Association for Project Management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D777E1-C956-1FE7-F16C-5098D401C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2EE3-0B5F-445F-B1BD-6F2C5B60585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733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FB537-FAA1-738D-EFD6-7CFF56D3D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SDMX Business Case v1.0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51E7C-0A22-05FC-50D9-3563BC7835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Published in July 2020</a:t>
            </a:r>
          </a:p>
          <a:p>
            <a:pPr lvl="1"/>
            <a:r>
              <a:rPr lang="en-US" dirty="0"/>
              <a:t>Significant achievement</a:t>
            </a:r>
          </a:p>
          <a:p>
            <a:r>
              <a:rPr lang="en-US" dirty="0"/>
              <a:t>Developed by the SDMX Secretariat</a:t>
            </a:r>
          </a:p>
          <a:p>
            <a:r>
              <a:rPr lang="en-US" dirty="0"/>
              <a:t>Provides typical use cases for data and metadata exchange</a:t>
            </a:r>
          </a:p>
          <a:p>
            <a:r>
              <a:rPr lang="en-US" dirty="0"/>
              <a:t>Lists the benefits</a:t>
            </a:r>
          </a:p>
          <a:p>
            <a:pPr lvl="1"/>
            <a:r>
              <a:rPr lang="en-US" dirty="0"/>
              <a:t>SDMX inspires trust</a:t>
            </a:r>
          </a:p>
          <a:p>
            <a:pPr lvl="1"/>
            <a:r>
              <a:rPr lang="en-US" dirty="0"/>
              <a:t>SDMX improves coherence and comparability</a:t>
            </a:r>
          </a:p>
          <a:p>
            <a:pPr lvl="1"/>
            <a:r>
              <a:rPr lang="en-US" dirty="0"/>
              <a:t>SDMX supports </a:t>
            </a:r>
            <a:r>
              <a:rPr lang="en-US" dirty="0" err="1"/>
              <a:t>modernisation</a:t>
            </a:r>
            <a:endParaRPr lang="en-US" dirty="0"/>
          </a:p>
          <a:p>
            <a:pPr lvl="1"/>
            <a:r>
              <a:rPr lang="en-US" dirty="0"/>
              <a:t>SDMX improves timeliness and accessibility</a:t>
            </a:r>
          </a:p>
          <a:p>
            <a:pPr lvl="1"/>
            <a:r>
              <a:rPr lang="en-US" dirty="0"/>
              <a:t>SDMX reduces costs and reporting burden</a:t>
            </a:r>
          </a:p>
          <a:p>
            <a:pPr lvl="1"/>
            <a:r>
              <a:rPr lang="en-US" dirty="0"/>
              <a:t>SDMX removes barriers to implementation and data accessibility</a:t>
            </a:r>
          </a:p>
          <a:p>
            <a:pPr lvl="1"/>
            <a:r>
              <a:rPr lang="en-US" dirty="0"/>
              <a:t>SDMX provides access to a global community of practitioners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C1924D-764F-B413-AFD7-723D5B8E5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2EE3-0B5F-445F-B1BD-6F2C5B60585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626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79685-F821-B3AD-49F1-AB0D3C746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new Business Case?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E81A9-7C83-9D7B-B666-5C4D6872D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Significant developments since 2019-2020</a:t>
            </a:r>
          </a:p>
          <a:p>
            <a:r>
              <a:rPr lang="en-GB" dirty="0"/>
              <a:t>Updates are needed</a:t>
            </a:r>
          </a:p>
          <a:p>
            <a:pPr lvl="1"/>
            <a:r>
              <a:rPr lang="en-GB" dirty="0"/>
              <a:t>More attention to the needs of national agencies</a:t>
            </a:r>
          </a:p>
          <a:p>
            <a:pPr lvl="1"/>
            <a:r>
              <a:rPr lang="en-GB" dirty="0"/>
              <a:t>More coverage of dissemination</a:t>
            </a:r>
          </a:p>
          <a:p>
            <a:pPr lvl="1"/>
            <a:r>
              <a:rPr lang="en-GB" dirty="0"/>
              <a:t>More coverage of data and metadata management</a:t>
            </a:r>
          </a:p>
          <a:p>
            <a:pPr lvl="1"/>
            <a:r>
              <a:rPr lang="en-GB" dirty="0"/>
              <a:t>More coverage of new functionalities including micro-data and geospatial</a:t>
            </a:r>
          </a:p>
          <a:p>
            <a:pPr lvl="1"/>
            <a:r>
              <a:rPr lang="en-GB" dirty="0"/>
              <a:t>More coverage of interoperability and harmonization</a:t>
            </a:r>
          </a:p>
          <a:p>
            <a:pPr lvl="1"/>
            <a:r>
              <a:rPr lang="en-GB" dirty="0"/>
              <a:t>Add coverage of Artificial Intelligence and other new and emerging use cases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C252D6-7136-A5A3-1921-36656134B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2EE3-0B5F-445F-B1BD-6F2C5B60585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768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ED9FF-17E7-9423-E881-D83F62C9A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Original and New Use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79B16-D6E7-95A7-0555-14E2B2717C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SDMX was originally conceived as a means of reducing the reporting burden of national agencies including National Statistical Offices and Central Banks, as well as international organisations.</a:t>
            </a:r>
          </a:p>
          <a:p>
            <a:r>
              <a:rPr lang="en-GB" dirty="0"/>
              <a:t>In recent years, SDMX has increasingly been used for dissemination, visualization, data and metadata management, processing and other use cases.</a:t>
            </a:r>
          </a:p>
          <a:p>
            <a:r>
              <a:rPr lang="en-GB" dirty="0"/>
              <a:t>A misperception persists in some quarters that the primary purpose of SDMX is to facilitate reporting to international agencies</a:t>
            </a:r>
          </a:p>
          <a:p>
            <a:pPr lvl="1"/>
            <a:r>
              <a:rPr lang="en-GB" dirty="0"/>
              <a:t>Particularly in the EU, where SDMX is a legal standard</a:t>
            </a:r>
          </a:p>
          <a:p>
            <a:r>
              <a:rPr lang="en-GB" dirty="0"/>
              <a:t>The Business Case needs to address and explain the new use cases and make the benefits clearer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58D1DB-A795-3D84-C118-F5CE4DBF6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2EE3-0B5F-445F-B1BD-6F2C5B60585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37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E4B90-BBCD-F0E3-7E40-F035A3E1A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Interoperability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422FDE-CE0B-3BA8-E8EC-3016CDD00B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the </a:t>
            </a:r>
            <a:r>
              <a:rPr lang="en-US" dirty="0">
                <a:hlinkClick r:id="rId2"/>
              </a:rPr>
              <a:t>Global Digital Compact</a:t>
            </a:r>
            <a:r>
              <a:rPr lang="en-US" dirty="0"/>
              <a:t>, adopted in September 2024 by world leaders at the Summit of the Future:</a:t>
            </a:r>
          </a:p>
          <a:p>
            <a:pPr lvl="1"/>
            <a:r>
              <a:rPr lang="en-US" dirty="0"/>
              <a:t>We commit, by 2030, to […]</a:t>
            </a:r>
          </a:p>
          <a:p>
            <a:pPr lvl="2"/>
            <a:r>
              <a:rPr lang="en-US" dirty="0"/>
              <a:t>Promote the adoption of open standards and interoperability to facilitate the use of digital public goods across different platforms and systems</a:t>
            </a:r>
          </a:p>
          <a:p>
            <a:pPr lvl="2"/>
            <a:r>
              <a:rPr lang="en-US" dirty="0"/>
              <a:t>Develop basic definitions and data classifications to promote interoperability and facilitate data exchanges</a:t>
            </a:r>
          </a:p>
          <a:p>
            <a:r>
              <a:rPr lang="en-US" dirty="0"/>
              <a:t>Numerous global, regional, and national policy frameworks call for facilitating interoperability of statistical data without explanation how it can be achieved</a:t>
            </a:r>
          </a:p>
          <a:p>
            <a:r>
              <a:rPr lang="en-US" dirty="0"/>
              <a:t>Recognition of SDMX as the means to facilitate interoperability of statistical data and metadata needs be reinforced in the Business Case and elsewhere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BD2503-FF23-97C3-E775-01AC49845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2EE3-0B5F-445F-B1BD-6F2C5B60585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104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032C3-6AA9-C7FF-F19F-5F4255728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and Metadata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025E2-A916-1B5F-E570-5EA5088DFB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Enterprise-wide data and metadata management in support of data governance has emerged as a highly important use case</a:t>
            </a:r>
          </a:p>
          <a:p>
            <a:r>
              <a:rPr lang="en-US" dirty="0"/>
              <a:t>Thanks to the availability of well-developed, open-source, interoperable tools, SDMX significantly simplifies data and metadata management</a:t>
            </a:r>
          </a:p>
          <a:p>
            <a:r>
              <a:rPr lang="en-US" dirty="0"/>
              <a:t>This is not widely recognized and should be described in the Business Case.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E1DADB-C49A-947D-1C11-B7B056DE4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2EE3-0B5F-445F-B1BD-6F2C5B60585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562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CD4C1-DDA3-71FB-3587-F3F5E403F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AFE0A7-83FA-4E37-6345-3AA2EDF9E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2EE3-0B5F-445F-B1BD-6F2C5B60585D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5CD2D4-DC0F-701E-2199-214AE46891D2}"/>
              </a:ext>
            </a:extLst>
          </p:cNvPr>
          <p:cNvSpPr txBox="1"/>
          <p:nvPr/>
        </p:nvSpPr>
        <p:spPr>
          <a:xfrm>
            <a:off x="3208866" y="2961900"/>
            <a:ext cx="65599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What are you using SDMX for?</a:t>
            </a:r>
          </a:p>
        </p:txBody>
      </p:sp>
    </p:spTree>
    <p:extLst>
      <p:ext uri="{BB962C8B-B14F-4D97-AF65-F5344CB8AC3E}">
        <p14:creationId xmlns:p14="http://schemas.microsoft.com/office/powerpoint/2010/main" val="7345720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iglo gótico-Palatino Linotype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DMX Template 2019.potx" id="{49B90348-40B1-4046-A8DC-364911CFFC98}" vid="{A6164DD1-8AC9-4A67-9745-DD50C11B2D4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SDMX Template 2019</Template>
  <TotalTime>112</TotalTime>
  <Words>532</Words>
  <Application>Microsoft Office PowerPoint</Application>
  <PresentationFormat>Widescreen</PresentationFormat>
  <Paragraphs>68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Aptos</vt:lpstr>
      <vt:lpstr>Arial</vt:lpstr>
      <vt:lpstr>Century Gothic</vt:lpstr>
      <vt:lpstr>Palatino Linotype</vt:lpstr>
      <vt:lpstr>Perpetua</vt:lpstr>
      <vt:lpstr>Tema de Office</vt:lpstr>
      <vt:lpstr>SDMX Business Case Review</vt:lpstr>
      <vt:lpstr>Origins</vt:lpstr>
      <vt:lpstr>What is Business Case?</vt:lpstr>
      <vt:lpstr>SDMX Business Case v1.0</vt:lpstr>
      <vt:lpstr>Why new Business Case?</vt:lpstr>
      <vt:lpstr>Original and New Use Cases</vt:lpstr>
      <vt:lpstr>Interoperability </vt:lpstr>
      <vt:lpstr>Data and Metadata Management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Abdulla Gozalov</dc:creator>
  <cp:lastModifiedBy>Abdulla Gozalov</cp:lastModifiedBy>
  <cp:revision>1</cp:revision>
  <dcterms:created xsi:type="dcterms:W3CDTF">2024-10-02T19:28:35Z</dcterms:created>
  <dcterms:modified xsi:type="dcterms:W3CDTF">2024-10-02T21:20:44Z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AB8F940E-E6D1-4160-B681-E3B33EDAFF82</vt:lpwstr>
  </property>
  <property fmtid="{D5CDD505-2E9C-101B-9397-08002B2CF9AE}" pid="3" name="ArticulatePath">
    <vt:lpwstr>Presentation1</vt:lpwstr>
  </property>
</Properties>
</file>