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4" r:id="rId5"/>
    <p:sldMasterId id="2147483754" r:id="rId6"/>
  </p:sldMasterIdLst>
  <p:notesMasterIdLst>
    <p:notesMasterId r:id="rId28"/>
  </p:notesMasterIdLst>
  <p:sldIdLst>
    <p:sldId id="399" r:id="rId7"/>
    <p:sldId id="2147471025" r:id="rId8"/>
    <p:sldId id="2147471024" r:id="rId9"/>
    <p:sldId id="2147469318" r:id="rId10"/>
    <p:sldId id="2147469322" r:id="rId11"/>
    <p:sldId id="2147469314" r:id="rId12"/>
    <p:sldId id="2147471031" r:id="rId13"/>
    <p:sldId id="2147471029" r:id="rId14"/>
    <p:sldId id="2147471027" r:id="rId15"/>
    <p:sldId id="2147471028" r:id="rId16"/>
    <p:sldId id="271" r:id="rId17"/>
    <p:sldId id="2147469274" r:id="rId18"/>
    <p:sldId id="432" r:id="rId19"/>
    <p:sldId id="2147469320" r:id="rId20"/>
    <p:sldId id="2147471017" r:id="rId21"/>
    <p:sldId id="2147471018" r:id="rId22"/>
    <p:sldId id="2147471019" r:id="rId23"/>
    <p:sldId id="2147471020" r:id="rId24"/>
    <p:sldId id="2147471021" r:id="rId25"/>
    <p:sldId id="2147471022" r:id="rId26"/>
    <p:sldId id="21474710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na Kildibekova" initials="" lastIdx="1" clrIdx="0">
    <p:extLst>
      <p:ext uri="{19B8F6BF-5375-455C-9EA6-DF929625EA0E}">
        <p15:presenceInfo xmlns:p15="http://schemas.microsoft.com/office/powerpoint/2012/main" userId="S::Maryna_Kildibekova@epam.com::7d0fe2d5-c961-456e-8b30-b67932fea1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FF7A"/>
    <a:srgbClr val="F4FFD4"/>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70520-D24B-414C-A3DC-318544E30E49}" v="64" dt="2024-10-04T12:51:34.919"/>
    <p1510:client id="{30C8DA81-0554-8645-9AF4-88995AEDF128}" v="908" dt="2024-10-04T12:41:35.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217" y="6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91BCF-5F07-44A4-A6B9-A6B7B0FE663B}"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3A5E3-55F4-44DD-9BE2-AC9871A6A696}" type="slidenum">
              <a:rPr lang="en-US" smtClean="0"/>
              <a:t>‹#›</a:t>
            </a:fld>
            <a:endParaRPr lang="en-US"/>
          </a:p>
        </p:txBody>
      </p:sp>
    </p:spTree>
    <p:extLst>
      <p:ext uri="{BB962C8B-B14F-4D97-AF65-F5344CB8AC3E}">
        <p14:creationId xmlns:p14="http://schemas.microsoft.com/office/powerpoint/2010/main" val="96839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8A001-691D-41D9-91DC-B9507CB04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321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Imag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39074" y="1655821"/>
            <a:ext cx="8060366" cy="2103140"/>
          </a:xfrm>
          <a:prstGeom prst="rect">
            <a:avLst/>
          </a:prstGeom>
        </p:spPr>
        <p:txBody>
          <a:bodyPr wrap="square">
            <a:spAutoFit/>
          </a:bodyPr>
          <a:lstStyle>
            <a:lvl1pPr>
              <a:lnSpc>
                <a:spcPts val="8200"/>
              </a:lnSpc>
              <a:spcBef>
                <a:spcPts val="0"/>
              </a:spcBef>
              <a:defRPr sz="80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9074" y="4670399"/>
            <a:ext cx="10515600" cy="455381"/>
          </a:xfrm>
          <a:prstGeom prst="rect">
            <a:avLst/>
          </a:prstGeom>
        </p:spPr>
        <p:txBody>
          <a:bodyPr wrap="square">
            <a:spAutoFit/>
          </a:bodyPr>
          <a:lstStyle>
            <a:lvl1pPr>
              <a:lnSpc>
                <a:spcPct val="150000"/>
              </a:lnSpc>
              <a:spcBef>
                <a:spcPts val="0"/>
              </a:spcBef>
              <a:defRPr sz="22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9074" y="5393921"/>
            <a:ext cx="6489700" cy="200055"/>
          </a:xfrm>
          <a:prstGeom prst="rect">
            <a:avLst/>
          </a:prstGeom>
        </p:spPr>
        <p:txBody>
          <a:bodyPr>
            <a:spAutoFit/>
          </a:bodyPr>
          <a:lstStyle>
            <a:lvl1pPr>
              <a:lnSpc>
                <a:spcPct val="100000"/>
              </a:lnSpc>
              <a:spcBef>
                <a:spcPts val="0"/>
              </a:spcBef>
              <a:defRPr sz="1300" b="1" i="0" spc="400" baseline="0">
                <a:solidFill>
                  <a:schemeClr val="accent2"/>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9074"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tx1"/>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6" name="Picture Placeholder 5">
            <a:extLst>
              <a:ext uri="{FF2B5EF4-FFF2-40B4-BE49-F238E27FC236}">
                <a16:creationId xmlns:a16="http://schemas.microsoft.com/office/drawing/2014/main" id="{0374159C-7297-E470-BBCD-D20C41E7AF68}"/>
              </a:ext>
            </a:extLst>
          </p:cNvPr>
          <p:cNvSpPr>
            <a:spLocks noGrp="1"/>
          </p:cNvSpPr>
          <p:nvPr>
            <p:ph type="pic" sz="quarter" idx="13"/>
          </p:nvPr>
        </p:nvSpPr>
        <p:spPr>
          <a:xfrm>
            <a:off x="0" y="0"/>
            <a:ext cx="12192000" cy="6858000"/>
          </a:xfrm>
          <a:prstGeom prst="rect">
            <a:avLst/>
          </a:prstGeom>
        </p:spPr>
        <p:txBody>
          <a:bodyPr/>
          <a:lstStyle/>
          <a:p>
            <a:endParaRPr lang="en-US"/>
          </a:p>
        </p:txBody>
      </p:sp>
      <p:pic>
        <p:nvPicPr>
          <p:cNvPr id="4" name="Picture 3">
            <a:extLst>
              <a:ext uri="{FF2B5EF4-FFF2-40B4-BE49-F238E27FC236}">
                <a16:creationId xmlns:a16="http://schemas.microsoft.com/office/drawing/2014/main" id="{7B9BE64C-8C5D-6F41-B4B2-4AE5FC1F4D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699" y="716555"/>
            <a:ext cx="646663" cy="237744"/>
          </a:xfrm>
          <a:prstGeom prst="rect">
            <a:avLst/>
          </a:prstGeom>
        </p:spPr>
      </p:pic>
    </p:spTree>
    <p:extLst>
      <p:ext uri="{BB962C8B-B14F-4D97-AF65-F5344CB8AC3E}">
        <p14:creationId xmlns:p14="http://schemas.microsoft.com/office/powerpoint/2010/main" val="420833971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Header_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9074" y="1793240"/>
            <a:ext cx="5640805" cy="923330"/>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Section Header</a:t>
            </a:r>
          </a:p>
        </p:txBody>
      </p:sp>
      <p:sp>
        <p:nvSpPr>
          <p:cNvPr id="10" name="Text Placeholder 4">
            <a:extLst>
              <a:ext uri="{FF2B5EF4-FFF2-40B4-BE49-F238E27FC236}">
                <a16:creationId xmlns:a16="http://schemas.microsoft.com/office/drawing/2014/main" id="{00F545EE-05C3-C60B-A33C-54CA3165B80C}"/>
              </a:ext>
            </a:extLst>
          </p:cNvPr>
          <p:cNvSpPr>
            <a:spLocks noGrp="1"/>
          </p:cNvSpPr>
          <p:nvPr>
            <p:ph type="body" sz="quarter" idx="10" hasCustomPrompt="1"/>
          </p:nvPr>
        </p:nvSpPr>
        <p:spPr>
          <a:xfrm>
            <a:off x="639074" y="1336040"/>
            <a:ext cx="498928" cy="307777"/>
          </a:xfrm>
          <a:prstGeom prst="rect">
            <a:avLst/>
          </a:prstGeom>
        </p:spPr>
        <p:txBody>
          <a:bodyPr wrap="square" anchor="t" anchorCtr="0">
            <a:spAutoFit/>
          </a:bodyPr>
          <a:lstStyle>
            <a:lvl1pPr algn="l">
              <a:defRPr lang="en-US" sz="2000" b="1" i="0" kern="1200" dirty="0">
                <a:solidFill>
                  <a:schemeClr val="accent2"/>
                </a:solidFill>
                <a:latin typeface="Calibri"/>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01</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9074" y="3126991"/>
            <a:ext cx="4554537" cy="276999"/>
          </a:xfrm>
          <a:prstGeom prst="rect">
            <a:avLst/>
          </a:prstGeom>
        </p:spPr>
        <p:txBody>
          <a:bodyPr wrap="square" anchor="t" anchorCtr="0">
            <a:spAutoFit/>
          </a:bodyPr>
          <a:lstStyle>
            <a:lvl1pPr>
              <a:defRPr sz="1800" b="0" i="0">
                <a:latin typeface="Calibri Light" panose="020F0302020204030204" pitchFamily="34" charset="0"/>
                <a:cs typeface="Calibri Light" panose="020F0302020204030204" pitchFamily="34" charset="0"/>
              </a:defRPr>
            </a:lvl1pPr>
          </a:lstStyle>
          <a:p>
            <a:pPr lvl="0"/>
            <a:r>
              <a:rPr lang="en-US"/>
              <a:t>Section description</a:t>
            </a:r>
          </a:p>
        </p:txBody>
      </p:sp>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7202904" y="0"/>
            <a:ext cx="4989095" cy="6858000"/>
          </a:xfrm>
          <a:prstGeom prst="rect">
            <a:avLst/>
          </a:prstGeom>
        </p:spPr>
        <p:txBody>
          <a:bodyPr/>
          <a:lstStyle/>
          <a:p>
            <a:endParaRPr lang="en-US"/>
          </a:p>
        </p:txBody>
      </p:sp>
    </p:spTree>
    <p:extLst>
      <p:ext uri="{BB962C8B-B14F-4D97-AF65-F5344CB8AC3E}">
        <p14:creationId xmlns:p14="http://schemas.microsoft.com/office/powerpoint/2010/main" val="133809759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x_Section_Header_Cool">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3CF198-2C15-1B0B-2941-6BA5258C3280}"/>
              </a:ext>
            </a:extLst>
          </p:cNvPr>
          <p:cNvSpPr/>
          <p:nvPr userDrawn="1"/>
        </p:nvSpPr>
        <p:spPr bwMode="auto">
          <a:xfrm>
            <a:off x="620713" y="647700"/>
            <a:ext cx="10969625" cy="5562600"/>
          </a:xfrm>
          <a:prstGeom prst="rect">
            <a:avLst/>
          </a:prstGeom>
          <a:gradFill flip="none" rotWithShape="1">
            <a:gsLst>
              <a:gs pos="0">
                <a:schemeClr val="accent4"/>
              </a:gs>
              <a:gs pos="99000">
                <a:schemeClr val="accent2"/>
              </a:gs>
              <a:gs pos="17000">
                <a:schemeClr val="accent4">
                  <a:alpha val="79000"/>
                </a:schemeClr>
              </a:gs>
              <a:gs pos="37000">
                <a:schemeClr val="accent2"/>
              </a:gs>
            </a:gsLst>
            <a:path path="circle">
              <a:fillToRect l="100000" t="100000"/>
            </a:path>
            <a:tileRect r="-100000" b="-100000"/>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ext Placeholder 7">
            <a:extLst>
              <a:ext uri="{FF2B5EF4-FFF2-40B4-BE49-F238E27FC236}">
                <a16:creationId xmlns:a16="http://schemas.microsoft.com/office/drawing/2014/main" id="{F83EE370-5755-0FBB-7D84-A96FB6BC6317}"/>
              </a:ext>
            </a:extLst>
          </p:cNvPr>
          <p:cNvSpPr>
            <a:spLocks noGrp="1"/>
          </p:cNvSpPr>
          <p:nvPr>
            <p:ph type="body" sz="quarter" idx="10" hasCustomPrompt="1"/>
          </p:nvPr>
        </p:nvSpPr>
        <p:spPr>
          <a:xfrm>
            <a:off x="1295400" y="2977260"/>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4" name="Title 8">
            <a:extLst>
              <a:ext uri="{FF2B5EF4-FFF2-40B4-BE49-F238E27FC236}">
                <a16:creationId xmlns:a16="http://schemas.microsoft.com/office/drawing/2014/main" id="{90735A68-7AD1-6A4F-4FBB-D417739247BA}"/>
              </a:ext>
            </a:extLst>
          </p:cNvPr>
          <p:cNvSpPr>
            <a:spLocks noGrp="1"/>
          </p:cNvSpPr>
          <p:nvPr>
            <p:ph type="title" hasCustomPrompt="1"/>
          </p:nvPr>
        </p:nvSpPr>
        <p:spPr>
          <a:xfrm>
            <a:off x="1285240" y="1723225"/>
            <a:ext cx="9601200" cy="1212018"/>
          </a:xfrm>
          <a:prstGeom prst="rect">
            <a:avLst/>
          </a:prstGeom>
        </p:spPr>
        <p:txBody>
          <a:bodyPr/>
          <a:lstStyle>
            <a:lvl1pPr>
              <a:defRPr sz="6000">
                <a:solidFill>
                  <a:srgbClr val="000000"/>
                </a:solidFill>
              </a:defRPr>
            </a:lvl1pPr>
          </a:lstStyle>
          <a:p>
            <a:r>
              <a:rPr lang="en-US"/>
              <a:t>Section Header</a:t>
            </a:r>
          </a:p>
        </p:txBody>
      </p:sp>
      <p:sp>
        <p:nvSpPr>
          <p:cNvPr id="5" name="Text Placeholder 4">
            <a:extLst>
              <a:ext uri="{FF2B5EF4-FFF2-40B4-BE49-F238E27FC236}">
                <a16:creationId xmlns:a16="http://schemas.microsoft.com/office/drawing/2014/main" id="{B6749C80-4012-9B9E-C0D6-07426A51EF8D}"/>
              </a:ext>
            </a:extLst>
          </p:cNvPr>
          <p:cNvSpPr>
            <a:spLocks noGrp="1"/>
          </p:cNvSpPr>
          <p:nvPr>
            <p:ph type="body" sz="quarter" idx="11" hasCustomPrompt="1"/>
          </p:nvPr>
        </p:nvSpPr>
        <p:spPr>
          <a:xfrm>
            <a:off x="1295400" y="1328420"/>
            <a:ext cx="498928" cy="307777"/>
          </a:xfrm>
          <a:prstGeom prst="rect">
            <a:avLst/>
          </a:prstGeom>
        </p:spPr>
        <p:txBody>
          <a:bodyPr wrap="square" anchor="t" anchorCtr="0">
            <a:spAutoFit/>
          </a:bodyPr>
          <a:lstStyle>
            <a:lvl1pPr algn="l">
              <a:defRPr sz="2000" b="1">
                <a:solidFill>
                  <a:srgbClr val="000000"/>
                </a:solidFill>
              </a:defRPr>
            </a:lvl1pPr>
          </a:lstStyle>
          <a:p>
            <a:pPr lvl="0"/>
            <a:r>
              <a:rPr lang="en-US"/>
              <a:t>01</a:t>
            </a:r>
          </a:p>
        </p:txBody>
      </p:sp>
      <p:pic>
        <p:nvPicPr>
          <p:cNvPr id="6" name="Picture 5">
            <a:extLst>
              <a:ext uri="{FF2B5EF4-FFF2-40B4-BE49-F238E27FC236}">
                <a16:creationId xmlns:a16="http://schemas.microsoft.com/office/drawing/2014/main" id="{CC04B4EE-632B-DECA-21A7-CE4B30649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6413859"/>
            <a:ext cx="495300" cy="182096"/>
          </a:xfrm>
          <a:prstGeom prst="rect">
            <a:avLst/>
          </a:prstGeom>
        </p:spPr>
      </p:pic>
      <p:sp>
        <p:nvSpPr>
          <p:cNvPr id="7" name="TextBox 6">
            <a:extLst>
              <a:ext uri="{FF2B5EF4-FFF2-40B4-BE49-F238E27FC236}">
                <a16:creationId xmlns:a16="http://schemas.microsoft.com/office/drawing/2014/main" id="{6D4AEAE2-ED8B-F9AA-7FD1-83D75695B020}"/>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8" name="Text Placeholder 3">
            <a:extLst>
              <a:ext uri="{FF2B5EF4-FFF2-40B4-BE49-F238E27FC236}">
                <a16:creationId xmlns:a16="http://schemas.microsoft.com/office/drawing/2014/main" id="{58A49E1C-D7C7-5097-0968-F987FEF5622B}"/>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2977378322"/>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guide id="4" orient="horz" pos="41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x_Section_Header_Cool">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8FFF1-7BEF-FB67-FD62-E5D324B98FDF}"/>
              </a:ext>
            </a:extLst>
          </p:cNvPr>
          <p:cNvSpPr/>
          <p:nvPr userDrawn="1"/>
        </p:nvSpPr>
        <p:spPr bwMode="auto">
          <a:xfrm>
            <a:off x="620713" y="647700"/>
            <a:ext cx="10969625" cy="5562600"/>
          </a:xfrm>
          <a:prstGeom prst="rect">
            <a:avLst/>
          </a:prstGeom>
          <a:gradFill flip="none" rotWithShape="1">
            <a:gsLst>
              <a:gs pos="0">
                <a:schemeClr val="accent4"/>
              </a:gs>
              <a:gs pos="99000">
                <a:schemeClr val="accent6"/>
              </a:gs>
              <a:gs pos="17000">
                <a:schemeClr val="accent4">
                  <a:alpha val="79000"/>
                </a:schemeClr>
              </a:gs>
              <a:gs pos="38000">
                <a:schemeClr val="accent2"/>
              </a:gs>
            </a:gsLst>
            <a:path path="circle">
              <a:fillToRect l="100000" t="100000"/>
            </a:path>
            <a:tileRect r="-100000" b="-100000"/>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4" name="Text Placeholder 7">
            <a:extLst>
              <a:ext uri="{FF2B5EF4-FFF2-40B4-BE49-F238E27FC236}">
                <a16:creationId xmlns:a16="http://schemas.microsoft.com/office/drawing/2014/main" id="{11C718F0-D4A4-9872-BDD6-D7C7A94D7EE1}"/>
              </a:ext>
            </a:extLst>
          </p:cNvPr>
          <p:cNvSpPr>
            <a:spLocks noGrp="1"/>
          </p:cNvSpPr>
          <p:nvPr>
            <p:ph type="body" sz="quarter" idx="10" hasCustomPrompt="1"/>
          </p:nvPr>
        </p:nvSpPr>
        <p:spPr>
          <a:xfrm>
            <a:off x="1295400" y="2977260"/>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5" name="Title 8">
            <a:extLst>
              <a:ext uri="{FF2B5EF4-FFF2-40B4-BE49-F238E27FC236}">
                <a16:creationId xmlns:a16="http://schemas.microsoft.com/office/drawing/2014/main" id="{7C5E3EB5-098F-0D6A-8385-E69FD287B54F}"/>
              </a:ext>
            </a:extLst>
          </p:cNvPr>
          <p:cNvSpPr>
            <a:spLocks noGrp="1"/>
          </p:cNvSpPr>
          <p:nvPr>
            <p:ph type="title" hasCustomPrompt="1"/>
          </p:nvPr>
        </p:nvSpPr>
        <p:spPr>
          <a:xfrm>
            <a:off x="1285240" y="1723225"/>
            <a:ext cx="9601200" cy="1212018"/>
          </a:xfrm>
          <a:prstGeom prst="rect">
            <a:avLst/>
          </a:prstGeom>
        </p:spPr>
        <p:txBody>
          <a:bodyPr/>
          <a:lstStyle>
            <a:lvl1pPr>
              <a:defRPr sz="6000">
                <a:solidFill>
                  <a:srgbClr val="000000"/>
                </a:solidFill>
              </a:defRPr>
            </a:lvl1pPr>
          </a:lstStyle>
          <a:p>
            <a:r>
              <a:rPr lang="en-US"/>
              <a:t>Section Header</a:t>
            </a:r>
          </a:p>
        </p:txBody>
      </p:sp>
      <p:sp>
        <p:nvSpPr>
          <p:cNvPr id="6" name="Text Placeholder 4">
            <a:extLst>
              <a:ext uri="{FF2B5EF4-FFF2-40B4-BE49-F238E27FC236}">
                <a16:creationId xmlns:a16="http://schemas.microsoft.com/office/drawing/2014/main" id="{9F3FBB37-F96B-0FEB-0FAA-3A60AA02654D}"/>
              </a:ext>
            </a:extLst>
          </p:cNvPr>
          <p:cNvSpPr>
            <a:spLocks noGrp="1"/>
          </p:cNvSpPr>
          <p:nvPr>
            <p:ph type="body" sz="quarter" idx="11" hasCustomPrompt="1"/>
          </p:nvPr>
        </p:nvSpPr>
        <p:spPr>
          <a:xfrm>
            <a:off x="1295400" y="1328420"/>
            <a:ext cx="498928" cy="307777"/>
          </a:xfrm>
          <a:prstGeom prst="rect">
            <a:avLst/>
          </a:prstGeom>
        </p:spPr>
        <p:txBody>
          <a:bodyPr wrap="square" anchor="t" anchorCtr="0">
            <a:spAutoFit/>
          </a:bodyPr>
          <a:lstStyle>
            <a:lvl1pPr algn="l">
              <a:defRPr sz="2000" b="1">
                <a:solidFill>
                  <a:srgbClr val="000000"/>
                </a:solidFill>
              </a:defRPr>
            </a:lvl1pPr>
          </a:lstStyle>
          <a:p>
            <a:pPr lvl="0"/>
            <a:r>
              <a:rPr lang="en-US"/>
              <a:t>01</a:t>
            </a:r>
          </a:p>
        </p:txBody>
      </p:sp>
      <p:pic>
        <p:nvPicPr>
          <p:cNvPr id="3" name="Picture 2">
            <a:extLst>
              <a:ext uri="{FF2B5EF4-FFF2-40B4-BE49-F238E27FC236}">
                <a16:creationId xmlns:a16="http://schemas.microsoft.com/office/drawing/2014/main" id="{DB847CF6-2723-8A78-E571-E5E1D96EE7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6413859"/>
            <a:ext cx="495300" cy="182096"/>
          </a:xfrm>
          <a:prstGeom prst="rect">
            <a:avLst/>
          </a:prstGeom>
        </p:spPr>
      </p:pic>
      <p:sp>
        <p:nvSpPr>
          <p:cNvPr id="7" name="TextBox 6">
            <a:extLst>
              <a:ext uri="{FF2B5EF4-FFF2-40B4-BE49-F238E27FC236}">
                <a16:creationId xmlns:a16="http://schemas.microsoft.com/office/drawing/2014/main" id="{04B1EED2-CFE5-9449-1191-B818AA5450B2}"/>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8" name="Text Placeholder 3">
            <a:extLst>
              <a:ext uri="{FF2B5EF4-FFF2-40B4-BE49-F238E27FC236}">
                <a16:creationId xmlns:a16="http://schemas.microsoft.com/office/drawing/2014/main" id="{6005ECF6-ECEB-D7EC-6E6C-D560F76EDB1A}"/>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4165691483"/>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guide id="4" orient="horz" pos="412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C30E-9F31-D8F5-1E4D-396AE47857CE}"/>
              </a:ext>
            </a:extLst>
          </p:cNvPr>
          <p:cNvSpPr>
            <a:spLocks noGrp="1"/>
          </p:cNvSpPr>
          <p:nvPr>
            <p:ph type="title" hasCustomPrompt="1"/>
          </p:nvPr>
        </p:nvSpPr>
        <p:spPr>
          <a:xfrm>
            <a:off x="633632" y="722843"/>
            <a:ext cx="10896600" cy="338554"/>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38C437B2-D94C-1848-2A24-39D1B91C9CA8}"/>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154408597"/>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0FA9B4-7015-F669-A684-04DBF3A8020F}"/>
              </a:ext>
            </a:extLst>
          </p:cNvPr>
          <p:cNvSpPr>
            <a:spLocks noGrp="1"/>
          </p:cNvSpPr>
          <p:nvPr>
            <p:ph type="title" hasCustomPrompt="1"/>
          </p:nvPr>
        </p:nvSpPr>
        <p:spPr>
          <a:xfrm>
            <a:off x="633632" y="722843"/>
            <a:ext cx="10896600" cy="338554"/>
          </a:xfrm>
          <a:prstGeom prst="rect">
            <a:avLst/>
          </a:prstGeom>
        </p:spPr>
        <p:txBody>
          <a:bodyPr lIns="0" tIns="0" rIns="0" bIns="0">
            <a:noAutofit/>
          </a:bodyPr>
          <a:lstStyle>
            <a:lvl1pPr>
              <a:defRPr lang="en-US" dirty="0">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5" name="Text Placeholder 10">
            <a:extLst>
              <a:ext uri="{FF2B5EF4-FFF2-40B4-BE49-F238E27FC236}">
                <a16:creationId xmlns:a16="http://schemas.microsoft.com/office/drawing/2014/main" id="{377A3A7C-9EA1-F184-A7F0-65CDB16D77DE}"/>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
        <p:nvSpPr>
          <p:cNvPr id="6" name="Text Placeholder 8">
            <a:extLst>
              <a:ext uri="{FF2B5EF4-FFF2-40B4-BE49-F238E27FC236}">
                <a16:creationId xmlns:a16="http://schemas.microsoft.com/office/drawing/2014/main" id="{FC5FFC92-2965-BCAA-1CC8-1CF099E8A937}"/>
              </a:ext>
            </a:extLst>
          </p:cNvPr>
          <p:cNvSpPr>
            <a:spLocks noGrp="1"/>
          </p:cNvSpPr>
          <p:nvPr>
            <p:ph type="body" sz="quarter" idx="11" hasCustomPrompt="1"/>
          </p:nvPr>
        </p:nvSpPr>
        <p:spPr>
          <a:xfrm>
            <a:off x="633632" y="1211252"/>
            <a:ext cx="10896600" cy="480060"/>
          </a:xfrm>
          <a:prstGeom prst="rect">
            <a:avLst/>
          </a:prstGeom>
        </p:spPr>
        <p:txBody>
          <a:bodyPr wrap="square" lIns="0" tIns="0" rIns="0" bIns="0" anchor="t" anchorCtr="0">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14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Tree>
    <p:extLst>
      <p:ext uri="{BB962C8B-B14F-4D97-AF65-F5344CB8AC3E}">
        <p14:creationId xmlns:p14="http://schemas.microsoft.com/office/powerpoint/2010/main" val="325765371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514649"/>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ubsection_Divi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3300" y="1968918"/>
            <a:ext cx="10869110" cy="2031325"/>
          </a:xfrm>
          <a:prstGeom prst="rect">
            <a:avLst/>
          </a:prstGeom>
        </p:spPr>
        <p:txBody>
          <a:bodyPr wrap="square">
            <a:spAutoFit/>
          </a:bodyPr>
          <a:lstStyle>
            <a:lvl1pPr>
              <a:defRPr sz="6600" b="0" i="0">
                <a:solidFill>
                  <a:schemeClr val="bg1"/>
                </a:solidFill>
                <a:latin typeface="Calibri Light" panose="020F0302020204030204" pitchFamily="34" charset="0"/>
                <a:cs typeface="Calibri Light" panose="020F0302020204030204" pitchFamily="34" charset="0"/>
              </a:defRPr>
            </a:lvl1pPr>
          </a:lstStyle>
          <a:p>
            <a:r>
              <a:rPr lang="en-US"/>
              <a:t>Sometimes You Want to Use a </a:t>
            </a:r>
            <a:br>
              <a:rPr lang="en-US"/>
            </a:br>
            <a:r>
              <a:rPr lang="en-US"/>
              <a:t>Subsection Divider</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43460" y="4784228"/>
            <a:ext cx="4757677" cy="492443"/>
          </a:xfrm>
          <a:prstGeom prst="rect">
            <a:avLst/>
          </a:prstGeom>
        </p:spPr>
        <p:txBody>
          <a:bodyPr wrap="square" anchor="t" anchorCtr="0">
            <a:spAutoFit/>
          </a:bodyPr>
          <a:lstStyle>
            <a:lvl1pPr>
              <a:defRPr sz="1600" b="0" i="0">
                <a:latin typeface="Calibri Light" panose="020F0302020204030204" pitchFamily="34" charset="0"/>
                <a:cs typeface="Calibri Light" panose="020F0302020204030204" pitchFamily="34" charset="0"/>
              </a:defRPr>
            </a:lvl1pPr>
          </a:lstStyle>
          <a:p>
            <a:pPr lvl="0"/>
            <a:r>
              <a:rPr lang="en-US"/>
              <a:t>This slide can serve you well. It even has a space for a little something under the title.</a:t>
            </a:r>
          </a:p>
        </p:txBody>
      </p:sp>
      <p:sp>
        <p:nvSpPr>
          <p:cNvPr id="10" name="Text Placeholder 4">
            <a:extLst>
              <a:ext uri="{FF2B5EF4-FFF2-40B4-BE49-F238E27FC236}">
                <a16:creationId xmlns:a16="http://schemas.microsoft.com/office/drawing/2014/main" id="{00F545EE-05C3-C60B-A33C-54CA3165B80C}"/>
              </a:ext>
            </a:extLst>
          </p:cNvPr>
          <p:cNvSpPr>
            <a:spLocks noGrp="1"/>
          </p:cNvSpPr>
          <p:nvPr>
            <p:ph type="body" sz="quarter" idx="10" hasCustomPrompt="1"/>
          </p:nvPr>
        </p:nvSpPr>
        <p:spPr>
          <a:xfrm>
            <a:off x="643460" y="1071880"/>
            <a:ext cx="498928" cy="307777"/>
          </a:xfrm>
          <a:prstGeom prst="rect">
            <a:avLst/>
          </a:prstGeom>
        </p:spPr>
        <p:txBody>
          <a:bodyPr wrap="square" anchor="t" anchorCtr="0">
            <a:spAutoFit/>
          </a:bodyPr>
          <a:lstStyle>
            <a:lvl1pPr algn="l">
              <a:defRPr sz="2000" b="1">
                <a:gradFill>
                  <a:gsLst>
                    <a:gs pos="0">
                      <a:srgbClr val="00FFF0"/>
                    </a:gs>
                    <a:gs pos="44000">
                      <a:srgbClr val="00F6FF"/>
                    </a:gs>
                    <a:gs pos="75000">
                      <a:srgbClr val="B896FF"/>
                    </a:gs>
                  </a:gsLst>
                  <a:lin ang="1800000" scaled="0"/>
                </a:gradFill>
              </a:defRPr>
            </a:lvl1pPr>
          </a:lstStyle>
          <a:p>
            <a:pPr lvl="0"/>
            <a:r>
              <a:rPr lang="en-US"/>
              <a:t>01</a:t>
            </a:r>
          </a:p>
        </p:txBody>
      </p:sp>
      <p:sp>
        <p:nvSpPr>
          <p:cNvPr id="2" name="Text Placeholder 4">
            <a:extLst>
              <a:ext uri="{FF2B5EF4-FFF2-40B4-BE49-F238E27FC236}">
                <a16:creationId xmlns:a16="http://schemas.microsoft.com/office/drawing/2014/main" id="{38048DD2-9EC2-D0E6-390B-D6FEF7F7E08B}"/>
              </a:ext>
            </a:extLst>
          </p:cNvPr>
          <p:cNvSpPr>
            <a:spLocks noGrp="1"/>
          </p:cNvSpPr>
          <p:nvPr>
            <p:ph type="body" sz="quarter" idx="11" hasCustomPrompt="1"/>
          </p:nvPr>
        </p:nvSpPr>
        <p:spPr>
          <a:xfrm>
            <a:off x="643460" y="1563803"/>
            <a:ext cx="3732914" cy="153888"/>
          </a:xfrm>
          <a:prstGeom prst="rect">
            <a:avLst/>
          </a:prstGeom>
        </p:spPr>
        <p:txBody>
          <a:bodyPr wrap="square">
            <a:spAutoFit/>
          </a:bodyPr>
          <a:lstStyle>
            <a:lvl1pPr>
              <a:lnSpc>
                <a:spcPct val="100000"/>
              </a:lnSpc>
              <a:spcBef>
                <a:spcPts val="0"/>
              </a:spcBef>
              <a:defRPr sz="1000" b="0" i="0" spc="300">
                <a:solidFill>
                  <a:schemeClr val="bg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3" name="TextBox 2">
            <a:extLst>
              <a:ext uri="{FF2B5EF4-FFF2-40B4-BE49-F238E27FC236}">
                <a16:creationId xmlns:a16="http://schemas.microsoft.com/office/drawing/2014/main" id="{D36A3F60-C785-55F7-FFFA-6777E5B0CF19}"/>
              </a:ext>
            </a:extLst>
          </p:cNvPr>
          <p:cNvSpPr txBox="1"/>
          <p:nvPr userDrawn="1"/>
        </p:nvSpPr>
        <p:spPr>
          <a:xfrm>
            <a:off x="905069" y="6475445"/>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Tree>
    <p:extLst>
      <p:ext uri="{BB962C8B-B14F-4D97-AF65-F5344CB8AC3E}">
        <p14:creationId xmlns:p14="http://schemas.microsoft.com/office/powerpoint/2010/main" val="1118761597"/>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llout_Text_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310E8-6618-FE08-E6DC-00BA11F812CC}"/>
              </a:ext>
            </a:extLst>
          </p:cNvPr>
          <p:cNvSpPr/>
          <p:nvPr userDrawn="1"/>
        </p:nvSpPr>
        <p:spPr bwMode="auto">
          <a:xfrm>
            <a:off x="6096000" y="0"/>
            <a:ext cx="6096000" cy="6858000"/>
          </a:xfrm>
          <a:prstGeom prst="rect">
            <a:avLst/>
          </a:prstGeom>
          <a:solidFill>
            <a:srgbClr val="FBFAFA"/>
          </a:solidFill>
          <a:ln>
            <a:noFill/>
          </a:ln>
          <a:effectLst/>
        </p:spPr>
        <p:txBody>
          <a:bodyPr wrap="none" rtlCol="0" anchor="ctr"/>
          <a:lstStyle/>
          <a:p>
            <a:pPr algn="ctr"/>
            <a:endParaRPr lang="en-US" sz="2400" err="1">
              <a:solidFill>
                <a:srgbClr val="FBFAFA"/>
              </a:solidFill>
              <a:latin typeface="Calibri Light" panose="020F0302020204030204" pitchFamily="34" charset="0"/>
              <a:ea typeface="Human Sans ExtraLight" charset="0"/>
              <a:cs typeface="Human Sans ExtraLight" charset="0"/>
            </a:endParaRPr>
          </a:p>
        </p:txBody>
      </p:sp>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7540" y="1739153"/>
            <a:ext cx="5333999" cy="2769989"/>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When You Have a Big Thought That is Paired…</a:t>
            </a: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934201" y="1981200"/>
            <a:ext cx="4610100" cy="2439386"/>
          </a:xfrm>
          <a:prstGeom prst="rect">
            <a:avLst/>
          </a:prstGeom>
        </p:spPr>
        <p:txBody>
          <a:bodyPr wrap="square" anchor="t" anchorCtr="0">
            <a:spAutoFit/>
          </a:bodyPr>
          <a:lstStyle>
            <a:lvl1pPr>
              <a:lnSpc>
                <a:spcPts val="2400"/>
              </a:lnSpc>
              <a:defRPr sz="1600" b="0" i="0">
                <a:solidFill>
                  <a:srgbClr val="000000"/>
                </a:solidFill>
                <a:latin typeface="Calibri Light" panose="020F0302020204030204" pitchFamily="34" charset="0"/>
                <a:cs typeface="Calibri Light" panose="020F0302020204030204" pitchFamily="34" charset="0"/>
              </a:defRPr>
            </a:lvl1pPr>
          </a:lstStyle>
          <a:p>
            <a:pPr lvl="0"/>
            <a:r>
              <a:rPr lang="en-US"/>
              <a:t>With a lot of supporting details.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p:txBody>
      </p:sp>
      <p:sp>
        <p:nvSpPr>
          <p:cNvPr id="2" name="TextBox 1">
            <a:extLst>
              <a:ext uri="{FF2B5EF4-FFF2-40B4-BE49-F238E27FC236}">
                <a16:creationId xmlns:a16="http://schemas.microsoft.com/office/drawing/2014/main" id="{FC6DF0B1-39A8-66D2-5901-784B6426A5BC}"/>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63F04122-42C2-36BC-47CE-0B679AD5BEF4}"/>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
        <p:nvSpPr>
          <p:cNvPr id="7" name="Title 1">
            <a:extLst>
              <a:ext uri="{FF2B5EF4-FFF2-40B4-BE49-F238E27FC236}">
                <a16:creationId xmlns:a16="http://schemas.microsoft.com/office/drawing/2014/main" id="{78B58A26-A489-E0C7-76A6-353A0E98D08D}"/>
              </a:ext>
            </a:extLst>
          </p:cNvPr>
          <p:cNvSpPr txBox="1">
            <a:spLocks/>
          </p:cNvSpPr>
          <p:nvPr userDrawn="1"/>
        </p:nvSpPr>
        <p:spPr>
          <a:xfrm>
            <a:off x="633632" y="722842"/>
            <a:ext cx="5341718" cy="343957"/>
          </a:xfrm>
          <a:prstGeom prst="rect">
            <a:avLst/>
          </a:prstGeom>
        </p:spPr>
        <p:txBody>
          <a:bodyPr lIns="0" tIns="0" rIns="0" bIns="0">
            <a:noAutofit/>
          </a:bodyPr>
          <a:lstStyle>
            <a:lvl1pPr algn="l" defTabSz="914400" rtl="0" eaLnBrk="1" latinLnBrk="0" hangingPunct="1">
              <a:lnSpc>
                <a:spcPct val="100000"/>
              </a:lnSpc>
              <a:spcBef>
                <a:spcPct val="0"/>
              </a:spcBef>
              <a:buNone/>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a:spcBef>
                <a:spcPts val="0"/>
              </a:spcBef>
              <a:buFont typeface="Arial" panose="020B0604020202020204" pitchFamily="34" charset="0"/>
              <a:buNone/>
            </a:pPr>
            <a:r>
              <a:rPr lang="en-US"/>
              <a:t>Title Goes Here</a:t>
            </a:r>
          </a:p>
        </p:txBody>
      </p:sp>
      <p:sp>
        <p:nvSpPr>
          <p:cNvPr id="9" name="Text Placeholder 10">
            <a:extLst>
              <a:ext uri="{FF2B5EF4-FFF2-40B4-BE49-F238E27FC236}">
                <a16:creationId xmlns:a16="http://schemas.microsoft.com/office/drawing/2014/main" id="{24550C39-4E9B-6498-10DD-2EE07D469277}"/>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560064699"/>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llout_Text_B">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95A6AC-FD32-C87C-6A0D-33F65D81BF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20713" y="1739153"/>
            <a:ext cx="5333999" cy="2769989"/>
          </a:xfrm>
          <a:prstGeom prst="rect">
            <a:avLst/>
          </a:prstGeom>
        </p:spPr>
        <p:txBody>
          <a:bodyPr wrap="square">
            <a:spAutoFit/>
          </a:bodyPr>
          <a:lstStyle>
            <a:lvl1pPr>
              <a:defRPr sz="6000" b="0" i="0">
                <a:solidFill>
                  <a:srgbClr val="000000"/>
                </a:solidFill>
                <a:latin typeface="Calibri" panose="020F0502020204030204" pitchFamily="34" charset="0"/>
                <a:cs typeface="Calibri" panose="020F0502020204030204" pitchFamily="34" charset="0"/>
              </a:defRPr>
            </a:lvl1pPr>
          </a:lstStyle>
          <a:p>
            <a:r>
              <a:rPr lang="en-US"/>
              <a:t>When You Have a Big Thought That is Paired…</a:t>
            </a: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934201" y="1981200"/>
            <a:ext cx="4610100" cy="2439386"/>
          </a:xfrm>
          <a:prstGeom prst="rect">
            <a:avLst/>
          </a:prstGeom>
        </p:spPr>
        <p:txBody>
          <a:bodyPr wrap="square" anchor="t" anchorCtr="0">
            <a:spAutoFit/>
          </a:bodyPr>
          <a:lstStyle>
            <a:lvl1pPr>
              <a:lnSpc>
                <a:spcPts val="2400"/>
              </a:lnSpc>
              <a:defRPr sz="1600" b="0" i="0">
                <a:solidFill>
                  <a:schemeClr val="bg1"/>
                </a:solidFill>
                <a:latin typeface="Calibri Light" panose="020F0302020204030204" pitchFamily="34" charset="0"/>
                <a:cs typeface="Calibri Light" panose="020F0302020204030204" pitchFamily="34" charset="0"/>
              </a:defRPr>
            </a:lvl1pPr>
          </a:lstStyle>
          <a:p>
            <a:pPr lvl="0"/>
            <a:r>
              <a:rPr lang="en-US"/>
              <a:t>With a lot of supporting details.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p:txBody>
      </p:sp>
      <p:pic>
        <p:nvPicPr>
          <p:cNvPr id="5" name="Picture 4">
            <a:extLst>
              <a:ext uri="{FF2B5EF4-FFF2-40B4-BE49-F238E27FC236}">
                <a16:creationId xmlns:a16="http://schemas.microsoft.com/office/drawing/2014/main" id="{A2B35227-E4B8-E7D7-CFC8-BEC6F4696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59128"/>
            <a:ext cx="495300" cy="182096"/>
          </a:xfrm>
          <a:prstGeom prst="rect">
            <a:avLst/>
          </a:prstGeom>
        </p:spPr>
      </p:pic>
      <p:sp>
        <p:nvSpPr>
          <p:cNvPr id="9" name="Text Placeholder 4">
            <a:extLst>
              <a:ext uri="{FF2B5EF4-FFF2-40B4-BE49-F238E27FC236}">
                <a16:creationId xmlns:a16="http://schemas.microsoft.com/office/drawing/2014/main" id="{F98434BA-C643-9226-9074-622A044FDF97}"/>
              </a:ext>
            </a:extLst>
          </p:cNvPr>
          <p:cNvSpPr>
            <a:spLocks noGrp="1"/>
          </p:cNvSpPr>
          <p:nvPr>
            <p:ph type="body" sz="quarter" idx="11" hasCustomPrompt="1"/>
          </p:nvPr>
        </p:nvSpPr>
        <p:spPr>
          <a:xfrm>
            <a:off x="620713" y="419100"/>
            <a:ext cx="3732914" cy="153888"/>
          </a:xfrm>
          <a:prstGeom prst="rect">
            <a:avLst/>
          </a:prstGeom>
        </p:spPr>
        <p:txBody>
          <a:bodyPr wrap="square">
            <a:spAutoFit/>
          </a:bodyPr>
          <a:lstStyle>
            <a:lvl1pPr>
              <a:lnSpc>
                <a:spcPct val="100000"/>
              </a:lnSpc>
              <a:spcBef>
                <a:spcPts val="0"/>
              </a:spcBef>
              <a:defRPr sz="1000" b="0" i="0" spc="300">
                <a:solidFill>
                  <a:srgbClr val="000000"/>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10" name="Text Placeholder 4">
            <a:extLst>
              <a:ext uri="{FF2B5EF4-FFF2-40B4-BE49-F238E27FC236}">
                <a16:creationId xmlns:a16="http://schemas.microsoft.com/office/drawing/2014/main" id="{B89EA330-0A46-587B-303A-AB92923709B7}"/>
              </a:ext>
            </a:extLst>
          </p:cNvPr>
          <p:cNvSpPr>
            <a:spLocks noGrp="1"/>
          </p:cNvSpPr>
          <p:nvPr>
            <p:ph type="body" sz="quarter" idx="25" hasCustomPrompt="1"/>
          </p:nvPr>
        </p:nvSpPr>
        <p:spPr>
          <a:xfrm>
            <a:off x="620713" y="722843"/>
            <a:ext cx="3759901" cy="338554"/>
          </a:xfrm>
          <a:prstGeom prst="rect">
            <a:avLst/>
          </a:prstGeom>
        </p:spPr>
        <p:txBody>
          <a:bodyPr wrap="square">
            <a:spAutoFit/>
          </a:bodyPr>
          <a:lstStyle>
            <a:lvl1pPr>
              <a:lnSpc>
                <a:spcPct val="100000"/>
              </a:lnSpc>
              <a:spcBef>
                <a:spcPts val="0"/>
              </a:spcBef>
              <a:defRPr sz="2200" b="1" i="0" spc="0">
                <a:solidFill>
                  <a:srgbClr val="000000"/>
                </a:solidFill>
                <a:latin typeface="Calibri" panose="020F0502020204030204" pitchFamily="34" charset="0"/>
                <a:cs typeface="Calibri" panose="020F0502020204030204" pitchFamily="34" charset="0"/>
              </a:defRPr>
            </a:lvl1pPr>
            <a:lvl2pPr>
              <a:buNone/>
              <a:defRPr/>
            </a:lvl2pPr>
          </a:lstStyle>
          <a:p>
            <a:pPr lvl="0"/>
            <a:r>
              <a:rPr lang="en-US">
                <a:effectLst/>
              </a:rPr>
              <a:t>Title with Big and Little Type</a:t>
            </a:r>
            <a:endParaRPr lang="en-US"/>
          </a:p>
        </p:txBody>
      </p:sp>
    </p:spTree>
    <p:extLst>
      <p:ext uri="{BB962C8B-B14F-4D97-AF65-F5344CB8AC3E}">
        <p14:creationId xmlns:p14="http://schemas.microsoft.com/office/powerpoint/2010/main" val="25735920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ype+2_phot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310E8-6618-FE08-E6DC-00BA11F812CC}"/>
              </a:ext>
            </a:extLst>
          </p:cNvPr>
          <p:cNvSpPr/>
          <p:nvPr userDrawn="1"/>
        </p:nvSpPr>
        <p:spPr bwMode="auto">
          <a:xfrm>
            <a:off x="4383741" y="0"/>
            <a:ext cx="7808259" cy="6858000"/>
          </a:xfrm>
          <a:prstGeom prst="rect">
            <a:avLst/>
          </a:prstGeom>
          <a:solidFill>
            <a:srgbClr val="FBFAFA"/>
          </a:solidFill>
          <a:ln>
            <a:noFill/>
          </a:ln>
          <a:effectLst/>
        </p:spPr>
        <p:txBody>
          <a:bodyPr wrap="none" rtlCol="0" anchor="ctr"/>
          <a:lstStyle/>
          <a:p>
            <a:pPr algn="ctr"/>
            <a:endParaRPr lang="en-US" sz="2400" err="1">
              <a:solidFill>
                <a:srgbClr val="FBFAFA"/>
              </a:solidFill>
              <a:latin typeface="Calibri Light" panose="020F0302020204030204" pitchFamily="34" charset="0"/>
              <a:ea typeface="Human Sans ExtraLight" charset="0"/>
              <a:cs typeface="Human Sans ExtraLight" charset="0"/>
            </a:endParaRP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pic>
        <p:nvPicPr>
          <p:cNvPr id="5" name="Picture Placeholder 7">
            <a:extLst>
              <a:ext uri="{FF2B5EF4-FFF2-40B4-BE49-F238E27FC236}">
                <a16:creationId xmlns:a16="http://schemas.microsoft.com/office/drawing/2014/main" id="{47D220DB-753D-9009-E3B2-968BCB126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48600" y="948209"/>
            <a:ext cx="3695700" cy="4678080"/>
          </a:xfrm>
          <a:prstGeom prst="rect">
            <a:avLst/>
          </a:prstGeom>
        </p:spPr>
      </p:pic>
      <p:pic>
        <p:nvPicPr>
          <p:cNvPr id="6" name="Picture Placeholder 8">
            <a:extLst>
              <a:ext uri="{FF2B5EF4-FFF2-40B4-BE49-F238E27FC236}">
                <a16:creationId xmlns:a16="http://schemas.microsoft.com/office/drawing/2014/main" id="{93BAF3BA-506C-CEDE-31A8-0E2F7E862A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60594" y="948210"/>
            <a:ext cx="2705674" cy="2175164"/>
          </a:xfrm>
          <a:prstGeom prst="rect">
            <a:avLst/>
          </a:prstGeom>
        </p:spPr>
      </p:pic>
      <p:sp>
        <p:nvSpPr>
          <p:cNvPr id="2" name="TextBox 1">
            <a:extLst>
              <a:ext uri="{FF2B5EF4-FFF2-40B4-BE49-F238E27FC236}">
                <a16:creationId xmlns:a16="http://schemas.microsoft.com/office/drawing/2014/main" id="{A7A3697B-75D8-F270-FA16-FF1CAED387BA}"/>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7DA88C32-A814-A30F-E410-D8FFB09D466B}"/>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
        <p:nvSpPr>
          <p:cNvPr id="7" name="Title 1">
            <a:extLst>
              <a:ext uri="{FF2B5EF4-FFF2-40B4-BE49-F238E27FC236}">
                <a16:creationId xmlns:a16="http://schemas.microsoft.com/office/drawing/2014/main" id="{CB55100E-75B5-2C7B-2A86-042FF5C3AFFD}"/>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9" name="Text Placeholder 10">
            <a:extLst>
              <a:ext uri="{FF2B5EF4-FFF2-40B4-BE49-F238E27FC236}">
                <a16:creationId xmlns:a16="http://schemas.microsoft.com/office/drawing/2014/main" id="{1FFDB60C-4B68-3EAD-E6FA-B4039FD58AFD}"/>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93165939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ype+2_photos_Black">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pic>
        <p:nvPicPr>
          <p:cNvPr id="5" name="Picture Placeholder 7">
            <a:extLst>
              <a:ext uri="{FF2B5EF4-FFF2-40B4-BE49-F238E27FC236}">
                <a16:creationId xmlns:a16="http://schemas.microsoft.com/office/drawing/2014/main" id="{47D220DB-753D-9009-E3B2-968BCB126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48600" y="948209"/>
            <a:ext cx="3695700" cy="4678080"/>
          </a:xfrm>
          <a:prstGeom prst="rect">
            <a:avLst/>
          </a:prstGeom>
        </p:spPr>
      </p:pic>
      <p:pic>
        <p:nvPicPr>
          <p:cNvPr id="6" name="Picture Placeholder 8">
            <a:extLst>
              <a:ext uri="{FF2B5EF4-FFF2-40B4-BE49-F238E27FC236}">
                <a16:creationId xmlns:a16="http://schemas.microsoft.com/office/drawing/2014/main" id="{93BAF3BA-506C-CEDE-31A8-0E2F7E862A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60594" y="948210"/>
            <a:ext cx="2705674" cy="2175164"/>
          </a:xfrm>
          <a:prstGeom prst="rect">
            <a:avLst/>
          </a:prstGeom>
        </p:spPr>
      </p:pic>
      <p:sp>
        <p:nvSpPr>
          <p:cNvPr id="7" name="Title 1">
            <a:extLst>
              <a:ext uri="{FF2B5EF4-FFF2-40B4-BE49-F238E27FC236}">
                <a16:creationId xmlns:a16="http://schemas.microsoft.com/office/drawing/2014/main" id="{D627D40C-5450-0B96-10EC-7A6EB80673C8}"/>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8" name="Text Placeholder 10">
            <a:extLst>
              <a:ext uri="{FF2B5EF4-FFF2-40B4-BE49-F238E27FC236}">
                <a16:creationId xmlns:a16="http://schemas.microsoft.com/office/drawing/2014/main" id="{E4D7BC14-B8F4-8C70-3780-52E71B389EE4}"/>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41620864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x_Section_Header_Cool">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E69851-6AAB-66EC-0A76-12B276F29DA9}"/>
              </a:ext>
            </a:extLst>
          </p:cNvPr>
          <p:cNvSpPr/>
          <p:nvPr userDrawn="1"/>
        </p:nvSpPr>
        <p:spPr bwMode="auto">
          <a:xfrm>
            <a:off x="627063" y="647700"/>
            <a:ext cx="10929937" cy="5562600"/>
          </a:xfrm>
          <a:prstGeom prst="rect">
            <a:avLst/>
          </a:prstGeom>
          <a:gradFill flip="none" rotWithShape="1">
            <a:gsLst>
              <a:gs pos="45000">
                <a:schemeClr val="accent2">
                  <a:alpha val="36000"/>
                </a:schemeClr>
              </a:gs>
              <a:gs pos="100000">
                <a:srgbClr val="00F6FF"/>
              </a:gs>
              <a:gs pos="0">
                <a:schemeClr val="accent2">
                  <a:alpha val="56000"/>
                </a:schemeClr>
              </a:gs>
            </a:gsLst>
            <a:path path="circle">
              <a:fillToRect l="100000" t="100000"/>
            </a:path>
            <a:tileRect r="-100000" b="-100000"/>
          </a:gradFill>
          <a:ln>
            <a:noFill/>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14" name="Text Placeholder 7">
            <a:extLst>
              <a:ext uri="{FF2B5EF4-FFF2-40B4-BE49-F238E27FC236}">
                <a16:creationId xmlns:a16="http://schemas.microsoft.com/office/drawing/2014/main" id="{D7C6CED2-55A2-F179-4321-9EC646B482E0}"/>
              </a:ext>
            </a:extLst>
          </p:cNvPr>
          <p:cNvSpPr>
            <a:spLocks noGrp="1"/>
          </p:cNvSpPr>
          <p:nvPr>
            <p:ph type="body" sz="quarter" idx="10" hasCustomPrompt="1"/>
          </p:nvPr>
        </p:nvSpPr>
        <p:spPr>
          <a:xfrm>
            <a:off x="1295400" y="2977260"/>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15" name="Title 8">
            <a:extLst>
              <a:ext uri="{FF2B5EF4-FFF2-40B4-BE49-F238E27FC236}">
                <a16:creationId xmlns:a16="http://schemas.microsoft.com/office/drawing/2014/main" id="{64E2BBBC-80DF-5104-E076-20FB99B4648C}"/>
              </a:ext>
            </a:extLst>
          </p:cNvPr>
          <p:cNvSpPr>
            <a:spLocks noGrp="1"/>
          </p:cNvSpPr>
          <p:nvPr>
            <p:ph type="title" hasCustomPrompt="1"/>
          </p:nvPr>
        </p:nvSpPr>
        <p:spPr>
          <a:xfrm>
            <a:off x="1285240" y="1723225"/>
            <a:ext cx="9601200" cy="1212018"/>
          </a:xfrm>
          <a:prstGeom prst="rect">
            <a:avLst/>
          </a:prstGeom>
        </p:spPr>
        <p:txBody>
          <a:bodyPr/>
          <a:lstStyle>
            <a:lvl1pPr>
              <a:defRPr sz="6000">
                <a:solidFill>
                  <a:srgbClr val="000000"/>
                </a:solidFill>
              </a:defRPr>
            </a:lvl1pPr>
          </a:lstStyle>
          <a:p>
            <a:r>
              <a:rPr lang="en-US"/>
              <a:t>Section Header</a:t>
            </a:r>
          </a:p>
        </p:txBody>
      </p:sp>
      <p:sp>
        <p:nvSpPr>
          <p:cNvPr id="16" name="Text Placeholder 4">
            <a:extLst>
              <a:ext uri="{FF2B5EF4-FFF2-40B4-BE49-F238E27FC236}">
                <a16:creationId xmlns:a16="http://schemas.microsoft.com/office/drawing/2014/main" id="{12E0E19A-C3CC-AE13-1EF9-7E889ADFCBFE}"/>
              </a:ext>
            </a:extLst>
          </p:cNvPr>
          <p:cNvSpPr>
            <a:spLocks noGrp="1"/>
          </p:cNvSpPr>
          <p:nvPr>
            <p:ph type="body" sz="quarter" idx="11" hasCustomPrompt="1"/>
          </p:nvPr>
        </p:nvSpPr>
        <p:spPr>
          <a:xfrm>
            <a:off x="1295400" y="1328420"/>
            <a:ext cx="498928" cy="307777"/>
          </a:xfrm>
          <a:prstGeom prst="rect">
            <a:avLst/>
          </a:prstGeom>
        </p:spPr>
        <p:txBody>
          <a:bodyPr wrap="square" anchor="t" anchorCtr="0">
            <a:spAutoFit/>
          </a:bodyPr>
          <a:lstStyle>
            <a:lvl1pPr algn="l">
              <a:defRPr sz="2000" b="1">
                <a:solidFill>
                  <a:srgbClr val="000000"/>
                </a:solidFill>
              </a:defRPr>
            </a:lvl1pPr>
          </a:lstStyle>
          <a:p>
            <a:pPr lvl="0"/>
            <a:r>
              <a:rPr lang="en-US"/>
              <a:t>01</a:t>
            </a:r>
          </a:p>
        </p:txBody>
      </p:sp>
      <p:sp>
        <p:nvSpPr>
          <p:cNvPr id="3" name="TextBox 2">
            <a:extLst>
              <a:ext uri="{FF2B5EF4-FFF2-40B4-BE49-F238E27FC236}">
                <a16:creationId xmlns:a16="http://schemas.microsoft.com/office/drawing/2014/main" id="{11CD4D7A-E1F5-9D4D-D7A8-763291C906C5}"/>
              </a:ext>
            </a:extLst>
          </p:cNvPr>
          <p:cNvSpPr txBox="1"/>
          <p:nvPr userDrawn="1"/>
        </p:nvSpPr>
        <p:spPr>
          <a:xfrm>
            <a:off x="1066800" y="98552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Tree>
    <p:extLst>
      <p:ext uri="{BB962C8B-B14F-4D97-AF65-F5344CB8AC3E}">
        <p14:creationId xmlns:p14="http://schemas.microsoft.com/office/powerpoint/2010/main" val="1802067515"/>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guide id="4" orient="horz" pos="412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ype+1_photo">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53C0E95-F19E-0ED7-FE2B-237DA02AA1B9}"/>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sp>
        <p:nvSpPr>
          <p:cNvPr id="3" name="Picture Placeholder 8">
            <a:extLst>
              <a:ext uri="{FF2B5EF4-FFF2-40B4-BE49-F238E27FC236}">
                <a16:creationId xmlns:a16="http://schemas.microsoft.com/office/drawing/2014/main" id="{96A70B9E-D366-36CB-4835-845ACD985BF4}"/>
              </a:ext>
            </a:extLst>
          </p:cNvPr>
          <p:cNvSpPr>
            <a:spLocks noGrp="1"/>
          </p:cNvSpPr>
          <p:nvPr>
            <p:ph type="pic" sz="quarter" idx="26"/>
          </p:nvPr>
        </p:nvSpPr>
        <p:spPr>
          <a:xfrm>
            <a:off x="5067300" y="922229"/>
            <a:ext cx="6477000" cy="4710475"/>
          </a:xfrm>
          <a:prstGeom prst="rect">
            <a:avLst/>
          </a:prstGeom>
        </p:spPr>
        <p:txBody>
          <a:bodyPr/>
          <a:lstStyle/>
          <a:p>
            <a:endParaRPr lang="en-US"/>
          </a:p>
        </p:txBody>
      </p:sp>
      <p:sp>
        <p:nvSpPr>
          <p:cNvPr id="4" name="Title 1">
            <a:extLst>
              <a:ext uri="{FF2B5EF4-FFF2-40B4-BE49-F238E27FC236}">
                <a16:creationId xmlns:a16="http://schemas.microsoft.com/office/drawing/2014/main" id="{9DE52C79-B543-C221-B6BE-B72B78C481C5}"/>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0A19AA13-C08A-D0E6-EC94-5A71061E5972}"/>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759950824"/>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ype+1_Photo_Blur">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53C0E95-F19E-0ED7-FE2B-237DA02AA1B9}"/>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a:t>
            </a:r>
          </a:p>
        </p:txBody>
      </p:sp>
      <p:sp>
        <p:nvSpPr>
          <p:cNvPr id="3" name="Picture Placeholder 8">
            <a:extLst>
              <a:ext uri="{FF2B5EF4-FFF2-40B4-BE49-F238E27FC236}">
                <a16:creationId xmlns:a16="http://schemas.microsoft.com/office/drawing/2014/main" id="{96A70B9E-D366-36CB-4835-845ACD985BF4}"/>
              </a:ext>
            </a:extLst>
          </p:cNvPr>
          <p:cNvSpPr>
            <a:spLocks noGrp="1"/>
          </p:cNvSpPr>
          <p:nvPr>
            <p:ph type="pic" sz="quarter" idx="26"/>
          </p:nvPr>
        </p:nvSpPr>
        <p:spPr>
          <a:xfrm>
            <a:off x="5067300" y="922229"/>
            <a:ext cx="6477000" cy="4710475"/>
          </a:xfrm>
          <a:prstGeom prst="rect">
            <a:avLst/>
          </a:prstGeom>
        </p:spPr>
        <p:txBody>
          <a:bodyPr/>
          <a:lstStyle/>
          <a:p>
            <a:endParaRPr lang="en-US"/>
          </a:p>
        </p:txBody>
      </p:sp>
      <p:sp>
        <p:nvSpPr>
          <p:cNvPr id="4" name="Title 1">
            <a:extLst>
              <a:ext uri="{FF2B5EF4-FFF2-40B4-BE49-F238E27FC236}">
                <a16:creationId xmlns:a16="http://schemas.microsoft.com/office/drawing/2014/main" id="{C03930C0-6C91-A5B6-792F-04CF2D36D2D6}"/>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15DEBE63-B16C-3AD7-6270-ECA63D2CC6DA}"/>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45233817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Quote_Lar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30197" y="419100"/>
            <a:ext cx="3732914" cy="153888"/>
          </a:xfrm>
          <a:prstGeom prst="rect">
            <a:avLst/>
          </a:prstGeom>
        </p:spPr>
        <p:txBody>
          <a:bodyPr wrap="square">
            <a:spAutoFit/>
          </a:bodyPr>
          <a:lstStyle>
            <a:lvl1pPr>
              <a:lnSpc>
                <a:spcPct val="100000"/>
              </a:lnSpc>
              <a:spcBef>
                <a:spcPts val="0"/>
              </a:spcBef>
              <a:defRPr sz="1000" b="0" spc="300">
                <a:solidFill>
                  <a:srgbClr val="000000"/>
                </a:solidFill>
                <a:latin typeface="+mj-lt"/>
                <a:cs typeface="Calibri Light" panose="020F0302020204030204" pitchFamily="34" charset="0"/>
              </a:defRPr>
            </a:lvl1pPr>
            <a:lvl2pPr>
              <a:buNone/>
              <a:defRPr/>
            </a:lvl2pPr>
          </a:lstStyle>
          <a:p>
            <a:pPr lvl="0"/>
            <a:r>
              <a:rPr lang="en-US">
                <a:effectLst/>
              </a:rPr>
              <a:t>SECTION TITLE</a:t>
            </a:r>
            <a:endParaRPr lang="en-US"/>
          </a:p>
        </p:txBody>
      </p:sp>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248900" cy="1846659"/>
          </a:xfrm>
          <a:prstGeom prst="rect">
            <a:avLst/>
          </a:prstGeom>
        </p:spPr>
        <p:txBody>
          <a:bodyPr wrap="square">
            <a:spAutoFit/>
          </a:bodyPr>
          <a:lstStyle>
            <a:lvl1pPr>
              <a:defRPr sz="6000" b="1" i="0">
                <a:solidFill>
                  <a:schemeClr val="tx1"/>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t>“</a:t>
            </a:r>
          </a:p>
        </p:txBody>
      </p:sp>
      <p:sp>
        <p:nvSpPr>
          <p:cNvPr id="3" name="TextBox 2">
            <a:extLst>
              <a:ext uri="{FF2B5EF4-FFF2-40B4-BE49-F238E27FC236}">
                <a16:creationId xmlns:a16="http://schemas.microsoft.com/office/drawing/2014/main" id="{F84199F3-8BE2-BBEA-427A-5AD0BBF888B3}"/>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7" name="Text Placeholder 3">
            <a:extLst>
              <a:ext uri="{FF2B5EF4-FFF2-40B4-BE49-F238E27FC236}">
                <a16:creationId xmlns:a16="http://schemas.microsoft.com/office/drawing/2014/main" id="{6BDB76AC-B244-C159-B205-D8B830CCA43A}"/>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62359046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Our_People_1_Per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3" name="Text Placeholder 4">
            <a:extLst>
              <a:ext uri="{FF2B5EF4-FFF2-40B4-BE49-F238E27FC236}">
                <a16:creationId xmlns:a16="http://schemas.microsoft.com/office/drawing/2014/main" id="{BD3CE1C1-8D34-F5FB-A65B-3074985EA78D}"/>
              </a:ext>
            </a:extLst>
          </p:cNvPr>
          <p:cNvSpPr>
            <a:spLocks noGrp="1"/>
          </p:cNvSpPr>
          <p:nvPr>
            <p:ph type="body" sz="quarter" idx="11" hasCustomPrompt="1"/>
          </p:nvPr>
        </p:nvSpPr>
        <p:spPr>
          <a:xfrm>
            <a:off x="633632" y="419100"/>
            <a:ext cx="3467100" cy="153888"/>
          </a:xfrm>
          <a:prstGeom prst="rect">
            <a:avLst/>
          </a:prstGeom>
        </p:spPr>
        <p:txBody>
          <a:bodyPr wrap="square">
            <a:spAutoFit/>
          </a:bodyPr>
          <a:lstStyle>
            <a:lvl1pPr>
              <a:lnSpc>
                <a:spcPct val="100000"/>
              </a:lnSpc>
              <a:spcBef>
                <a:spcPts val="0"/>
              </a:spcBef>
              <a:defRPr sz="1000" b="0" i="0" spc="30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33632" y="948837"/>
            <a:ext cx="3467100" cy="1181285"/>
          </a:xfrm>
          <a:prstGeom prst="rect">
            <a:avLst/>
          </a:prstGeom>
        </p:spPr>
        <p:txBody>
          <a:bodyPr wrap="square">
            <a:spAutoFit/>
          </a:bodyPr>
          <a:lstStyle>
            <a:lvl1pPr>
              <a:lnSpc>
                <a:spcPts val="4600"/>
              </a:lnSpc>
              <a:spcBef>
                <a:spcPts val="0"/>
              </a:spcBef>
              <a:defRPr sz="44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a:t>
            </a:r>
          </a:p>
          <a:p>
            <a:pPr lvl="0"/>
            <a:r>
              <a:rPr lang="en-US" err="1">
                <a:effectLst/>
              </a:rPr>
              <a:t>Lastname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33632" y="2916936"/>
            <a:ext cx="4648200" cy="2548070"/>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r>
              <a:rPr lang="en-US" err="1"/>
              <a:t>Tortor</a:t>
            </a:r>
            <a:r>
              <a:rPr lang="en-US"/>
              <a:t> </a:t>
            </a:r>
            <a:r>
              <a:rPr lang="en-US" err="1"/>
              <a:t>rutrum</a:t>
            </a:r>
            <a:r>
              <a:rPr lang="en-US"/>
              <a:t> </a:t>
            </a:r>
            <a:r>
              <a:rPr lang="en-US" err="1"/>
              <a:t>laoreet</a:t>
            </a:r>
            <a:r>
              <a:rPr lang="en-US"/>
              <a:t> </a:t>
            </a:r>
            <a:r>
              <a:rPr lang="en-US" err="1"/>
              <a:t>morbi</a:t>
            </a:r>
            <a:r>
              <a:rPr lang="en-US"/>
              <a:t> </a:t>
            </a:r>
            <a:r>
              <a:rPr lang="en-US" err="1"/>
              <a:t>pretium</a:t>
            </a:r>
            <a:r>
              <a:rPr lang="en-US"/>
              <a:t> </a:t>
            </a:r>
            <a:r>
              <a:rPr lang="en-US" err="1"/>
              <a:t>nunc</a:t>
            </a:r>
            <a:r>
              <a:rPr lang="en-US"/>
              <a:t>, </a:t>
            </a:r>
            <a:r>
              <a:rPr lang="en-US" err="1"/>
              <a:t>massa</a:t>
            </a:r>
            <a:r>
              <a:rPr lang="en-US"/>
              <a:t> </a:t>
            </a:r>
            <a:r>
              <a:rPr lang="en-US" err="1"/>
              <a:t>tortor</a:t>
            </a:r>
            <a:r>
              <a:rPr lang="en-US"/>
              <a:t> </a:t>
            </a:r>
            <a:r>
              <a:rPr lang="en-US" err="1"/>
              <a:t>consequat</a:t>
            </a:r>
            <a:r>
              <a:rPr lang="en-US"/>
              <a:t> </a:t>
            </a:r>
            <a:r>
              <a:rPr lang="en-US" err="1"/>
              <a:t>urna</a:t>
            </a:r>
            <a:r>
              <a:rPr lang="en-US"/>
              <a:t>. </a:t>
            </a:r>
            <a:r>
              <a:rPr lang="en-US" err="1"/>
              <a:t>Risus</a:t>
            </a:r>
            <a:r>
              <a:rPr lang="en-US"/>
              <a:t> </a:t>
            </a:r>
            <a:r>
              <a:rPr lang="en-US" err="1"/>
              <a:t>etiam</a:t>
            </a:r>
            <a:r>
              <a:rPr lang="en-US"/>
              <a:t> </a:t>
            </a:r>
            <a:r>
              <a:rPr lang="en-US" err="1"/>
              <a:t>purus</a:t>
            </a:r>
            <a:r>
              <a:rPr lang="en-US"/>
              <a:t> </a:t>
            </a:r>
            <a:r>
              <a:rPr lang="en-US" err="1"/>
              <a:t>mauris</a:t>
            </a:r>
            <a:r>
              <a:rPr lang="en-US"/>
              <a:t> </a:t>
            </a:r>
            <a:r>
              <a:rPr lang="en-US" err="1"/>
              <a:t>donec</a:t>
            </a:r>
            <a:r>
              <a:rPr lang="en-US"/>
              <a:t>. </a:t>
            </a:r>
            <a:r>
              <a:rPr lang="en-US" err="1"/>
              <a:t>Netus</a:t>
            </a:r>
            <a:r>
              <a:rPr lang="en-US"/>
              <a:t> diam </a:t>
            </a:r>
            <a:r>
              <a:rPr lang="en-US" err="1"/>
              <a:t>massa</a:t>
            </a:r>
            <a:r>
              <a:rPr lang="en-US"/>
              <a:t> </a:t>
            </a:r>
            <a:r>
              <a:rPr lang="en-US" err="1"/>
              <a:t>ullamcorper</a:t>
            </a:r>
            <a:r>
              <a:rPr lang="en-US"/>
              <a:t> </a:t>
            </a:r>
            <a:r>
              <a:rPr lang="en-US" err="1"/>
              <a:t>proin</a:t>
            </a:r>
            <a:r>
              <a:rPr lang="en-US"/>
              <a:t> fermentum </a:t>
            </a:r>
            <a:r>
              <a:rPr lang="en-US" err="1"/>
              <a:t>egestas</a:t>
            </a:r>
            <a:r>
              <a:rPr lang="en-US"/>
              <a:t> et </a:t>
            </a:r>
            <a:r>
              <a:rPr lang="en-US" err="1"/>
              <a:t>quis</a:t>
            </a:r>
            <a:r>
              <a:rPr lang="en-US"/>
              <a:t>. </a:t>
            </a:r>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33632" y="2406797"/>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2" name="Picture Placeholder 11">
            <a:extLst>
              <a:ext uri="{FF2B5EF4-FFF2-40B4-BE49-F238E27FC236}">
                <a16:creationId xmlns:a16="http://schemas.microsoft.com/office/drawing/2014/main" id="{113F3B94-3699-B384-69C0-18FFCB0A6F02}"/>
              </a:ext>
            </a:extLst>
          </p:cNvPr>
          <p:cNvSpPr>
            <a:spLocks noGrp="1"/>
          </p:cNvSpPr>
          <p:nvPr>
            <p:ph type="pic" sz="quarter" idx="27"/>
          </p:nvPr>
        </p:nvSpPr>
        <p:spPr>
          <a:xfrm>
            <a:off x="6092952" y="0"/>
            <a:ext cx="6099048" cy="6858000"/>
          </a:xfrm>
          <a:prstGeom prst="rect">
            <a:avLst/>
          </a:prstGeom>
        </p:spPr>
        <p:txBody>
          <a:bodyPr/>
          <a:lstStyle/>
          <a:p>
            <a:endParaRPr lang="en-US"/>
          </a:p>
        </p:txBody>
      </p:sp>
      <p:sp>
        <p:nvSpPr>
          <p:cNvPr id="2" name="TextBox 1">
            <a:extLst>
              <a:ext uri="{FF2B5EF4-FFF2-40B4-BE49-F238E27FC236}">
                <a16:creationId xmlns:a16="http://schemas.microsoft.com/office/drawing/2014/main" id="{ECF093B7-84AC-4D63-2502-6D71BFDF8DB8}"/>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FC4F95B6-7091-82B3-BCAB-D9319A03C7CC}"/>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8413907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Our_People_1_Person_White">
    <p:bg>
      <p:bgPr>
        <a:solidFill>
          <a:schemeClr val="tx1"/>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D3CE1C1-8D34-F5FB-A65B-3074985EA78D}"/>
              </a:ext>
            </a:extLst>
          </p:cNvPr>
          <p:cNvSpPr>
            <a:spLocks noGrp="1"/>
          </p:cNvSpPr>
          <p:nvPr>
            <p:ph type="body" sz="quarter" idx="11" hasCustomPrompt="1"/>
          </p:nvPr>
        </p:nvSpPr>
        <p:spPr>
          <a:xfrm>
            <a:off x="633632" y="419100"/>
            <a:ext cx="3467100" cy="153888"/>
          </a:xfrm>
          <a:prstGeom prst="rect">
            <a:avLst/>
          </a:prstGeom>
        </p:spPr>
        <p:txBody>
          <a:bodyPr wrap="square">
            <a:spAutoFit/>
          </a:bodyPr>
          <a:lstStyle>
            <a:lvl1pPr>
              <a:lnSpc>
                <a:spcPct val="100000"/>
              </a:lnSpc>
              <a:spcBef>
                <a:spcPts val="0"/>
              </a:spcBef>
              <a:defRPr sz="1000" b="0" i="0" spc="300">
                <a:solidFill>
                  <a:schemeClr val="bg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33632" y="2916936"/>
            <a:ext cx="4648200" cy="2548070"/>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r>
              <a:rPr lang="en-US" err="1"/>
              <a:t>Tortor</a:t>
            </a:r>
            <a:r>
              <a:rPr lang="en-US"/>
              <a:t> </a:t>
            </a:r>
            <a:r>
              <a:rPr lang="en-US" err="1"/>
              <a:t>rutrum</a:t>
            </a:r>
            <a:r>
              <a:rPr lang="en-US"/>
              <a:t> </a:t>
            </a:r>
            <a:r>
              <a:rPr lang="en-US" err="1"/>
              <a:t>laoreet</a:t>
            </a:r>
            <a:r>
              <a:rPr lang="en-US"/>
              <a:t> </a:t>
            </a:r>
            <a:r>
              <a:rPr lang="en-US" err="1"/>
              <a:t>morbi</a:t>
            </a:r>
            <a:r>
              <a:rPr lang="en-US"/>
              <a:t> </a:t>
            </a:r>
            <a:r>
              <a:rPr lang="en-US" err="1"/>
              <a:t>pretium</a:t>
            </a:r>
            <a:r>
              <a:rPr lang="en-US"/>
              <a:t> </a:t>
            </a:r>
            <a:r>
              <a:rPr lang="en-US" err="1"/>
              <a:t>nunc</a:t>
            </a:r>
            <a:r>
              <a:rPr lang="en-US"/>
              <a:t>, </a:t>
            </a:r>
            <a:r>
              <a:rPr lang="en-US" err="1"/>
              <a:t>massa</a:t>
            </a:r>
            <a:r>
              <a:rPr lang="en-US"/>
              <a:t> </a:t>
            </a:r>
            <a:r>
              <a:rPr lang="en-US" err="1"/>
              <a:t>tortor</a:t>
            </a:r>
            <a:r>
              <a:rPr lang="en-US"/>
              <a:t> </a:t>
            </a:r>
            <a:r>
              <a:rPr lang="en-US" err="1"/>
              <a:t>consequat</a:t>
            </a:r>
            <a:r>
              <a:rPr lang="en-US"/>
              <a:t> </a:t>
            </a:r>
            <a:r>
              <a:rPr lang="en-US" err="1"/>
              <a:t>urna</a:t>
            </a:r>
            <a:r>
              <a:rPr lang="en-US"/>
              <a:t>. </a:t>
            </a:r>
            <a:r>
              <a:rPr lang="en-US" err="1"/>
              <a:t>Risus</a:t>
            </a:r>
            <a:r>
              <a:rPr lang="en-US"/>
              <a:t> </a:t>
            </a:r>
            <a:r>
              <a:rPr lang="en-US" err="1"/>
              <a:t>etiam</a:t>
            </a:r>
            <a:r>
              <a:rPr lang="en-US"/>
              <a:t> </a:t>
            </a:r>
            <a:r>
              <a:rPr lang="en-US" err="1"/>
              <a:t>purus</a:t>
            </a:r>
            <a:r>
              <a:rPr lang="en-US"/>
              <a:t> </a:t>
            </a:r>
            <a:r>
              <a:rPr lang="en-US" err="1"/>
              <a:t>mauris</a:t>
            </a:r>
            <a:r>
              <a:rPr lang="en-US"/>
              <a:t> </a:t>
            </a:r>
            <a:r>
              <a:rPr lang="en-US" err="1"/>
              <a:t>donec</a:t>
            </a:r>
            <a:r>
              <a:rPr lang="en-US"/>
              <a:t>. </a:t>
            </a:r>
            <a:r>
              <a:rPr lang="en-US" err="1"/>
              <a:t>Netus</a:t>
            </a:r>
            <a:r>
              <a:rPr lang="en-US"/>
              <a:t> diam </a:t>
            </a:r>
            <a:r>
              <a:rPr lang="en-US" err="1"/>
              <a:t>massa</a:t>
            </a:r>
            <a:r>
              <a:rPr lang="en-US"/>
              <a:t> </a:t>
            </a:r>
            <a:r>
              <a:rPr lang="en-US" err="1"/>
              <a:t>ullamcorper</a:t>
            </a:r>
            <a:r>
              <a:rPr lang="en-US"/>
              <a:t> </a:t>
            </a:r>
            <a:r>
              <a:rPr lang="en-US" err="1"/>
              <a:t>proin</a:t>
            </a:r>
            <a:r>
              <a:rPr lang="en-US"/>
              <a:t> fermentum </a:t>
            </a:r>
            <a:r>
              <a:rPr lang="en-US" err="1"/>
              <a:t>egestas</a:t>
            </a:r>
            <a:r>
              <a:rPr lang="en-US"/>
              <a:t> et </a:t>
            </a:r>
            <a:r>
              <a:rPr lang="en-US" err="1"/>
              <a:t>quis</a:t>
            </a:r>
            <a:r>
              <a:rPr lang="en-US"/>
              <a:t>. </a:t>
            </a:r>
          </a:p>
        </p:txBody>
      </p:sp>
      <p:sp>
        <p:nvSpPr>
          <p:cNvPr id="12" name="Picture Placeholder 11">
            <a:extLst>
              <a:ext uri="{FF2B5EF4-FFF2-40B4-BE49-F238E27FC236}">
                <a16:creationId xmlns:a16="http://schemas.microsoft.com/office/drawing/2014/main" id="{113F3B94-3699-B384-69C0-18FFCB0A6F02}"/>
              </a:ext>
            </a:extLst>
          </p:cNvPr>
          <p:cNvSpPr>
            <a:spLocks noGrp="1"/>
          </p:cNvSpPr>
          <p:nvPr>
            <p:ph type="pic" sz="quarter" idx="27"/>
          </p:nvPr>
        </p:nvSpPr>
        <p:spPr>
          <a:xfrm>
            <a:off x="6092952" y="0"/>
            <a:ext cx="6099048" cy="6858000"/>
          </a:xfrm>
          <a:prstGeom prst="rect">
            <a:avLst/>
          </a:prstGeom>
        </p:spPr>
        <p:txBody>
          <a:bodyPr/>
          <a:lstStyle/>
          <a:p>
            <a:endParaRPr lang="en-US"/>
          </a:p>
        </p:txBody>
      </p:sp>
      <p:sp>
        <p:nvSpPr>
          <p:cNvPr id="2" name="Text Placeholder 4">
            <a:extLst>
              <a:ext uri="{FF2B5EF4-FFF2-40B4-BE49-F238E27FC236}">
                <a16:creationId xmlns:a16="http://schemas.microsoft.com/office/drawing/2014/main" id="{4F33CF80-FFEB-A0A3-96C3-70C36A76E510}"/>
              </a:ext>
            </a:extLst>
          </p:cNvPr>
          <p:cNvSpPr>
            <a:spLocks noGrp="1"/>
          </p:cNvSpPr>
          <p:nvPr>
            <p:ph type="body" sz="quarter" idx="25" hasCustomPrompt="1"/>
          </p:nvPr>
        </p:nvSpPr>
        <p:spPr>
          <a:xfrm>
            <a:off x="633632" y="948837"/>
            <a:ext cx="3467100" cy="1181285"/>
          </a:xfrm>
          <a:prstGeom prst="rect">
            <a:avLst/>
          </a:prstGeom>
        </p:spPr>
        <p:txBody>
          <a:bodyPr wrap="square">
            <a:spAutoFit/>
          </a:bodyPr>
          <a:lstStyle>
            <a:lvl1pPr>
              <a:lnSpc>
                <a:spcPts val="4600"/>
              </a:lnSpc>
              <a:spcBef>
                <a:spcPts val="0"/>
              </a:spcBef>
              <a:defRPr sz="4400" b="0" i="0" spc="0">
                <a:gradFill>
                  <a:gsLst>
                    <a:gs pos="0">
                      <a:srgbClr val="00F6FF"/>
                    </a:gs>
                    <a:gs pos="57000">
                      <a:srgbClr val="00FFF0"/>
                    </a:gs>
                    <a:gs pos="100000">
                      <a:srgbClr val="B896FF"/>
                    </a:gs>
                  </a:gsLst>
                  <a:lin ang="3600000" scaled="0"/>
                </a:gradFill>
                <a:latin typeface="Calibri" panose="020F0502020204030204" pitchFamily="34" charset="0"/>
                <a:cs typeface="Calibri" panose="020F0502020204030204" pitchFamily="34" charset="0"/>
              </a:defRPr>
            </a:lvl1pPr>
            <a:lvl2pPr>
              <a:buNone/>
              <a:defRPr/>
            </a:lvl2pPr>
          </a:lstStyle>
          <a:p>
            <a:pPr lvl="0"/>
            <a:r>
              <a:rPr lang="en-US">
                <a:effectLst/>
              </a:rPr>
              <a:t>Name</a:t>
            </a:r>
          </a:p>
          <a:p>
            <a:pPr lvl="0"/>
            <a:r>
              <a:rPr lang="en-US" err="1">
                <a:effectLst/>
              </a:rPr>
              <a:t>Lastname</a:t>
            </a:r>
            <a:endParaRPr lang="en-US"/>
          </a:p>
        </p:txBody>
      </p:sp>
      <p:sp>
        <p:nvSpPr>
          <p:cNvPr id="4" name="Text Placeholder 4">
            <a:extLst>
              <a:ext uri="{FF2B5EF4-FFF2-40B4-BE49-F238E27FC236}">
                <a16:creationId xmlns:a16="http://schemas.microsoft.com/office/drawing/2014/main" id="{3A8993B1-0A80-3A00-9ABA-D943C84F9489}"/>
              </a:ext>
            </a:extLst>
          </p:cNvPr>
          <p:cNvSpPr>
            <a:spLocks noGrp="1"/>
          </p:cNvSpPr>
          <p:nvPr>
            <p:ph type="body" sz="quarter" idx="26" hasCustomPrompt="1"/>
          </p:nvPr>
        </p:nvSpPr>
        <p:spPr>
          <a:xfrm>
            <a:off x="633632" y="2406797"/>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pic>
        <p:nvPicPr>
          <p:cNvPr id="6" name="Picture 5">
            <a:extLst>
              <a:ext uri="{FF2B5EF4-FFF2-40B4-BE49-F238E27FC236}">
                <a16:creationId xmlns:a16="http://schemas.microsoft.com/office/drawing/2014/main" id="{B4EB0807-0658-010A-4800-47A758C6FB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5" name="TextBox 4">
            <a:extLst>
              <a:ext uri="{FF2B5EF4-FFF2-40B4-BE49-F238E27FC236}">
                <a16:creationId xmlns:a16="http://schemas.microsoft.com/office/drawing/2014/main" id="{88BD8A55-0F08-8A7E-D808-C2A3A3FF7E91}"/>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82F63EE3-B677-73F5-4D60-6EEFC0FE2006}"/>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150205909"/>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Our_People_2_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47700" y="3881872"/>
            <a:ext cx="3467100" cy="564322"/>
          </a:xfrm>
          <a:prstGeom prst="rect">
            <a:avLst/>
          </a:prstGeom>
        </p:spPr>
        <p:txBody>
          <a:bodyPr wrap="square">
            <a:spAutoFit/>
          </a:bodyPr>
          <a:lstStyle>
            <a:lvl1pPr>
              <a:lnSpc>
                <a:spcPts val="4600"/>
              </a:lnSpc>
              <a:spcBef>
                <a:spcPts val="0"/>
              </a:spcBef>
              <a:defRPr sz="36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47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47700" y="45337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0" y="0"/>
            <a:ext cx="6099048" cy="3657600"/>
          </a:xfrm>
          <a:prstGeom prst="rect">
            <a:avLst/>
          </a:prstGeom>
        </p:spPr>
        <p:txBody>
          <a:bodyPr/>
          <a:lstStyle/>
          <a:p>
            <a:endParaRPr lang="en-US"/>
          </a:p>
        </p:txBody>
      </p:sp>
      <p:sp>
        <p:nvSpPr>
          <p:cNvPr id="4" name="Text Placeholder 4">
            <a:extLst>
              <a:ext uri="{FF2B5EF4-FFF2-40B4-BE49-F238E27FC236}">
                <a16:creationId xmlns:a16="http://schemas.microsoft.com/office/drawing/2014/main" id="{0C498510-4A43-03CD-36C1-2A8353B4C50E}"/>
              </a:ext>
            </a:extLst>
          </p:cNvPr>
          <p:cNvSpPr>
            <a:spLocks noGrp="1"/>
          </p:cNvSpPr>
          <p:nvPr>
            <p:ph type="body" sz="quarter" idx="29" hasCustomPrompt="1"/>
          </p:nvPr>
        </p:nvSpPr>
        <p:spPr>
          <a:xfrm>
            <a:off x="6743700" y="3881872"/>
            <a:ext cx="3467100" cy="564322"/>
          </a:xfrm>
          <a:prstGeom prst="rect">
            <a:avLst/>
          </a:prstGeom>
        </p:spPr>
        <p:txBody>
          <a:bodyPr wrap="square">
            <a:spAutoFit/>
          </a:bodyPr>
          <a:lstStyle>
            <a:lvl1pPr>
              <a:lnSpc>
                <a:spcPts val="4600"/>
              </a:lnSpc>
              <a:spcBef>
                <a:spcPts val="0"/>
              </a:spcBef>
              <a:defRPr sz="36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6" name="Text Placeholder 4">
            <a:extLst>
              <a:ext uri="{FF2B5EF4-FFF2-40B4-BE49-F238E27FC236}">
                <a16:creationId xmlns:a16="http://schemas.microsoft.com/office/drawing/2014/main" id="{BA836C28-DF9E-9EF6-F137-8474B6C0845A}"/>
              </a:ext>
            </a:extLst>
          </p:cNvPr>
          <p:cNvSpPr>
            <a:spLocks noGrp="1"/>
          </p:cNvSpPr>
          <p:nvPr>
            <p:ph type="body" sz="quarter" idx="30" hasCustomPrompt="1"/>
          </p:nvPr>
        </p:nvSpPr>
        <p:spPr>
          <a:xfrm>
            <a:off x="6743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9" name="Text Placeholder 4">
            <a:extLst>
              <a:ext uri="{FF2B5EF4-FFF2-40B4-BE49-F238E27FC236}">
                <a16:creationId xmlns:a16="http://schemas.microsoft.com/office/drawing/2014/main" id="{FA7FE39D-9B2F-3A82-4481-DEBB420622E7}"/>
              </a:ext>
            </a:extLst>
          </p:cNvPr>
          <p:cNvSpPr>
            <a:spLocks noGrp="1"/>
          </p:cNvSpPr>
          <p:nvPr>
            <p:ph type="body" sz="quarter" idx="31" hasCustomPrompt="1"/>
          </p:nvPr>
        </p:nvSpPr>
        <p:spPr>
          <a:xfrm>
            <a:off x="6743700" y="45337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1" name="Picture Placeholder 11">
            <a:extLst>
              <a:ext uri="{FF2B5EF4-FFF2-40B4-BE49-F238E27FC236}">
                <a16:creationId xmlns:a16="http://schemas.microsoft.com/office/drawing/2014/main" id="{8A42E0B9-1EB1-1EAF-142C-C1A8686CF7F0}"/>
              </a:ext>
            </a:extLst>
          </p:cNvPr>
          <p:cNvSpPr>
            <a:spLocks noGrp="1"/>
          </p:cNvSpPr>
          <p:nvPr>
            <p:ph type="pic" sz="quarter" idx="32"/>
          </p:nvPr>
        </p:nvSpPr>
        <p:spPr>
          <a:xfrm>
            <a:off x="6096000" y="0"/>
            <a:ext cx="6099048" cy="3657600"/>
          </a:xfrm>
          <a:prstGeom prst="rect">
            <a:avLst/>
          </a:prstGeom>
        </p:spPr>
        <p:txBody>
          <a:bodyPr/>
          <a:lstStyle/>
          <a:p>
            <a:endParaRPr lang="en-US"/>
          </a:p>
        </p:txBody>
      </p:sp>
      <p:sp>
        <p:nvSpPr>
          <p:cNvPr id="3" name="TextBox 2">
            <a:extLst>
              <a:ext uri="{FF2B5EF4-FFF2-40B4-BE49-F238E27FC236}">
                <a16:creationId xmlns:a16="http://schemas.microsoft.com/office/drawing/2014/main" id="{6999B77B-934C-404B-9904-C2D7E70C8905}"/>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2" name="Text Placeholder 3">
            <a:extLst>
              <a:ext uri="{FF2B5EF4-FFF2-40B4-BE49-F238E27FC236}">
                <a16:creationId xmlns:a16="http://schemas.microsoft.com/office/drawing/2014/main" id="{81BBAC43-9697-89D1-1C2F-02929E0454D3}"/>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295548450"/>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Our_People_2_People_White">
    <p:bg>
      <p:bgPr>
        <a:solidFill>
          <a:schemeClr val="tx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47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0" y="0"/>
            <a:ext cx="6099048" cy="3657600"/>
          </a:xfrm>
          <a:prstGeom prst="rect">
            <a:avLst/>
          </a:prstGeom>
        </p:spPr>
        <p:txBody>
          <a:bodyPr/>
          <a:lstStyle/>
          <a:p>
            <a:endParaRPr lang="en-US"/>
          </a:p>
        </p:txBody>
      </p:sp>
      <p:sp>
        <p:nvSpPr>
          <p:cNvPr id="6" name="Text Placeholder 4">
            <a:extLst>
              <a:ext uri="{FF2B5EF4-FFF2-40B4-BE49-F238E27FC236}">
                <a16:creationId xmlns:a16="http://schemas.microsoft.com/office/drawing/2014/main" id="{BA836C28-DF9E-9EF6-F137-8474B6C0845A}"/>
              </a:ext>
            </a:extLst>
          </p:cNvPr>
          <p:cNvSpPr>
            <a:spLocks noGrp="1"/>
          </p:cNvSpPr>
          <p:nvPr>
            <p:ph type="body" sz="quarter" idx="30" hasCustomPrompt="1"/>
          </p:nvPr>
        </p:nvSpPr>
        <p:spPr>
          <a:xfrm>
            <a:off x="6743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11" name="Picture Placeholder 11">
            <a:extLst>
              <a:ext uri="{FF2B5EF4-FFF2-40B4-BE49-F238E27FC236}">
                <a16:creationId xmlns:a16="http://schemas.microsoft.com/office/drawing/2014/main" id="{8A42E0B9-1EB1-1EAF-142C-C1A8686CF7F0}"/>
              </a:ext>
            </a:extLst>
          </p:cNvPr>
          <p:cNvSpPr>
            <a:spLocks noGrp="1"/>
          </p:cNvSpPr>
          <p:nvPr>
            <p:ph type="pic" sz="quarter" idx="32"/>
          </p:nvPr>
        </p:nvSpPr>
        <p:spPr>
          <a:xfrm>
            <a:off x="6096000" y="0"/>
            <a:ext cx="6099048" cy="36576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65AE9A1E-2209-0966-CD00-6DBDADBB1957}"/>
              </a:ext>
            </a:extLst>
          </p:cNvPr>
          <p:cNvSpPr>
            <a:spLocks noGrp="1"/>
          </p:cNvSpPr>
          <p:nvPr>
            <p:ph type="body" sz="quarter" idx="25" hasCustomPrompt="1"/>
          </p:nvPr>
        </p:nvSpPr>
        <p:spPr>
          <a:xfrm>
            <a:off x="647700" y="3869172"/>
            <a:ext cx="3467100" cy="564322"/>
          </a:xfrm>
          <a:prstGeom prst="rect">
            <a:avLst/>
          </a:prstGeom>
        </p:spPr>
        <p:txBody>
          <a:bodyPr wrap="square">
            <a:spAutoFit/>
          </a:bodyPr>
          <a:lstStyle>
            <a:lvl1pPr>
              <a:lnSpc>
                <a:spcPts val="4600"/>
              </a:lnSpc>
              <a:spcBef>
                <a:spcPts val="0"/>
              </a:spcBef>
              <a:defRPr sz="3600" b="0" i="0" spc="0">
                <a:gradFill>
                  <a:gsLst>
                    <a:gs pos="0">
                      <a:srgbClr val="00F6FF"/>
                    </a:gs>
                    <a:gs pos="64000">
                      <a:srgbClr val="00FFF0"/>
                    </a:gs>
                    <a:gs pos="98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2" name="Text Placeholder 4">
            <a:extLst>
              <a:ext uri="{FF2B5EF4-FFF2-40B4-BE49-F238E27FC236}">
                <a16:creationId xmlns:a16="http://schemas.microsoft.com/office/drawing/2014/main" id="{970C6AC1-AA2F-89B9-2D44-315F60323832}"/>
              </a:ext>
            </a:extLst>
          </p:cNvPr>
          <p:cNvSpPr>
            <a:spLocks noGrp="1"/>
          </p:cNvSpPr>
          <p:nvPr>
            <p:ph type="body" sz="quarter" idx="26" hasCustomPrompt="1"/>
          </p:nvPr>
        </p:nvSpPr>
        <p:spPr>
          <a:xfrm>
            <a:off x="647700" y="45210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13" name="Text Placeholder 4">
            <a:extLst>
              <a:ext uri="{FF2B5EF4-FFF2-40B4-BE49-F238E27FC236}">
                <a16:creationId xmlns:a16="http://schemas.microsoft.com/office/drawing/2014/main" id="{129FB170-8BDC-CF05-AC75-D03AEB22285B}"/>
              </a:ext>
            </a:extLst>
          </p:cNvPr>
          <p:cNvSpPr>
            <a:spLocks noGrp="1"/>
          </p:cNvSpPr>
          <p:nvPr>
            <p:ph type="body" sz="quarter" idx="29" hasCustomPrompt="1"/>
          </p:nvPr>
        </p:nvSpPr>
        <p:spPr>
          <a:xfrm>
            <a:off x="6743700" y="3869172"/>
            <a:ext cx="3467100" cy="564322"/>
          </a:xfrm>
          <a:prstGeom prst="rect">
            <a:avLst/>
          </a:prstGeom>
        </p:spPr>
        <p:txBody>
          <a:bodyPr wrap="square">
            <a:spAutoFit/>
          </a:bodyPr>
          <a:lstStyle>
            <a:lvl1pPr>
              <a:lnSpc>
                <a:spcPts val="4600"/>
              </a:lnSpc>
              <a:spcBef>
                <a:spcPts val="0"/>
              </a:spcBef>
              <a:defRPr sz="3600" b="0" i="0" spc="0">
                <a:gradFill>
                  <a:gsLst>
                    <a:gs pos="0">
                      <a:srgbClr val="00F6FF"/>
                    </a:gs>
                    <a:gs pos="64000">
                      <a:srgbClr val="00FFF0"/>
                    </a:gs>
                    <a:gs pos="98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4" name="Text Placeholder 4">
            <a:extLst>
              <a:ext uri="{FF2B5EF4-FFF2-40B4-BE49-F238E27FC236}">
                <a16:creationId xmlns:a16="http://schemas.microsoft.com/office/drawing/2014/main" id="{BA3F46C9-B563-1ABE-3DDB-DDB91319FFB6}"/>
              </a:ext>
            </a:extLst>
          </p:cNvPr>
          <p:cNvSpPr>
            <a:spLocks noGrp="1"/>
          </p:cNvSpPr>
          <p:nvPr>
            <p:ph type="body" sz="quarter" idx="31" hasCustomPrompt="1"/>
          </p:nvPr>
        </p:nvSpPr>
        <p:spPr>
          <a:xfrm>
            <a:off x="6743700" y="45210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pic>
        <p:nvPicPr>
          <p:cNvPr id="4" name="Picture 3">
            <a:extLst>
              <a:ext uri="{FF2B5EF4-FFF2-40B4-BE49-F238E27FC236}">
                <a16:creationId xmlns:a16="http://schemas.microsoft.com/office/drawing/2014/main" id="{AC903792-0661-4AB0-55E4-3A640B87ED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5" name="TextBox 4">
            <a:extLst>
              <a:ext uri="{FF2B5EF4-FFF2-40B4-BE49-F238E27FC236}">
                <a16:creationId xmlns:a16="http://schemas.microsoft.com/office/drawing/2014/main" id="{4F8702D3-DFB2-CABB-A601-21371216F8D5}"/>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5878B45B-DA79-15A1-EC93-AADC579ADA4C}"/>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046048975"/>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Our_People_3_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477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477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647700" y="795020"/>
            <a:ext cx="1866900" cy="19812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FC1C1359-8F08-C0F3-2D34-47EA322BD228}"/>
              </a:ext>
            </a:extLst>
          </p:cNvPr>
          <p:cNvSpPr>
            <a:spLocks noGrp="1"/>
          </p:cNvSpPr>
          <p:nvPr>
            <p:ph type="body" sz="quarter" idx="16" hasCustomPrompt="1"/>
          </p:nvPr>
        </p:nvSpPr>
        <p:spPr>
          <a:xfrm>
            <a:off x="6477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4" name="Text Placeholder 4">
            <a:extLst>
              <a:ext uri="{FF2B5EF4-FFF2-40B4-BE49-F238E27FC236}">
                <a16:creationId xmlns:a16="http://schemas.microsoft.com/office/drawing/2014/main" id="{0CF16E01-7092-EE1E-8080-DCF72DAA2405}"/>
              </a:ext>
            </a:extLst>
          </p:cNvPr>
          <p:cNvSpPr>
            <a:spLocks noGrp="1"/>
          </p:cNvSpPr>
          <p:nvPr>
            <p:ph type="body" sz="quarter" idx="29" hasCustomPrompt="1"/>
          </p:nvPr>
        </p:nvSpPr>
        <p:spPr>
          <a:xfrm>
            <a:off x="43942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5" name="Text Placeholder 4">
            <a:extLst>
              <a:ext uri="{FF2B5EF4-FFF2-40B4-BE49-F238E27FC236}">
                <a16:creationId xmlns:a16="http://schemas.microsoft.com/office/drawing/2014/main" id="{3CA67D79-120D-160C-DD3C-77D27D493F36}"/>
              </a:ext>
            </a:extLst>
          </p:cNvPr>
          <p:cNvSpPr>
            <a:spLocks noGrp="1"/>
          </p:cNvSpPr>
          <p:nvPr>
            <p:ph type="body" sz="quarter" idx="30" hasCustomPrompt="1"/>
          </p:nvPr>
        </p:nvSpPr>
        <p:spPr>
          <a:xfrm>
            <a:off x="43942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6" name="Picture Placeholder 11">
            <a:extLst>
              <a:ext uri="{FF2B5EF4-FFF2-40B4-BE49-F238E27FC236}">
                <a16:creationId xmlns:a16="http://schemas.microsoft.com/office/drawing/2014/main" id="{8BF8ECD0-B431-B638-27D5-32D70A5C2A1C}"/>
              </a:ext>
            </a:extLst>
          </p:cNvPr>
          <p:cNvSpPr>
            <a:spLocks noGrp="1"/>
          </p:cNvSpPr>
          <p:nvPr>
            <p:ph type="pic" sz="quarter" idx="31"/>
          </p:nvPr>
        </p:nvSpPr>
        <p:spPr>
          <a:xfrm>
            <a:off x="4394200" y="795020"/>
            <a:ext cx="1866900" cy="1981200"/>
          </a:xfrm>
          <a:prstGeom prst="rect">
            <a:avLst/>
          </a:prstGeom>
        </p:spPr>
        <p:txBody>
          <a:bodyPr/>
          <a:lstStyle/>
          <a:p>
            <a:endParaRPr lang="en-US"/>
          </a:p>
        </p:txBody>
      </p:sp>
      <p:sp>
        <p:nvSpPr>
          <p:cNvPr id="17" name="Text Placeholder 4">
            <a:extLst>
              <a:ext uri="{FF2B5EF4-FFF2-40B4-BE49-F238E27FC236}">
                <a16:creationId xmlns:a16="http://schemas.microsoft.com/office/drawing/2014/main" id="{66E89CDA-AA89-1D71-39FA-7994E05AE92F}"/>
              </a:ext>
            </a:extLst>
          </p:cNvPr>
          <p:cNvSpPr>
            <a:spLocks noGrp="1"/>
          </p:cNvSpPr>
          <p:nvPr>
            <p:ph type="body" sz="quarter" idx="32" hasCustomPrompt="1"/>
          </p:nvPr>
        </p:nvSpPr>
        <p:spPr>
          <a:xfrm>
            <a:off x="43942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8" name="Text Placeholder 4">
            <a:extLst>
              <a:ext uri="{FF2B5EF4-FFF2-40B4-BE49-F238E27FC236}">
                <a16:creationId xmlns:a16="http://schemas.microsoft.com/office/drawing/2014/main" id="{4B3BDFDF-6AC9-EF9C-D008-AB293FA5AAC3}"/>
              </a:ext>
            </a:extLst>
          </p:cNvPr>
          <p:cNvSpPr>
            <a:spLocks noGrp="1"/>
          </p:cNvSpPr>
          <p:nvPr>
            <p:ph type="body" sz="quarter" idx="33" hasCustomPrompt="1"/>
          </p:nvPr>
        </p:nvSpPr>
        <p:spPr>
          <a:xfrm>
            <a:off x="81280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9" name="Text Placeholder 4">
            <a:extLst>
              <a:ext uri="{FF2B5EF4-FFF2-40B4-BE49-F238E27FC236}">
                <a16:creationId xmlns:a16="http://schemas.microsoft.com/office/drawing/2014/main" id="{AF6F850E-875C-CE1C-C696-B9119881C140}"/>
              </a:ext>
            </a:extLst>
          </p:cNvPr>
          <p:cNvSpPr>
            <a:spLocks noGrp="1"/>
          </p:cNvSpPr>
          <p:nvPr>
            <p:ph type="body" sz="quarter" idx="34" hasCustomPrompt="1"/>
          </p:nvPr>
        </p:nvSpPr>
        <p:spPr>
          <a:xfrm>
            <a:off x="81280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0" name="Picture Placeholder 11">
            <a:extLst>
              <a:ext uri="{FF2B5EF4-FFF2-40B4-BE49-F238E27FC236}">
                <a16:creationId xmlns:a16="http://schemas.microsoft.com/office/drawing/2014/main" id="{EE0176D5-725E-3E5F-2AB8-0A9D56960DEE}"/>
              </a:ext>
            </a:extLst>
          </p:cNvPr>
          <p:cNvSpPr>
            <a:spLocks noGrp="1"/>
          </p:cNvSpPr>
          <p:nvPr>
            <p:ph type="pic" sz="quarter" idx="35"/>
          </p:nvPr>
        </p:nvSpPr>
        <p:spPr>
          <a:xfrm>
            <a:off x="8128000" y="795020"/>
            <a:ext cx="1866900" cy="1981200"/>
          </a:xfrm>
          <a:prstGeom prst="rect">
            <a:avLst/>
          </a:prstGeom>
        </p:spPr>
        <p:txBody>
          <a:bodyPr/>
          <a:lstStyle/>
          <a:p>
            <a:endParaRPr lang="en-US"/>
          </a:p>
        </p:txBody>
      </p:sp>
      <p:sp>
        <p:nvSpPr>
          <p:cNvPr id="21" name="Text Placeholder 4">
            <a:extLst>
              <a:ext uri="{FF2B5EF4-FFF2-40B4-BE49-F238E27FC236}">
                <a16:creationId xmlns:a16="http://schemas.microsoft.com/office/drawing/2014/main" id="{6A11A961-3944-A416-6D0E-F19285260E57}"/>
              </a:ext>
            </a:extLst>
          </p:cNvPr>
          <p:cNvSpPr>
            <a:spLocks noGrp="1"/>
          </p:cNvSpPr>
          <p:nvPr>
            <p:ph type="body" sz="quarter" idx="36" hasCustomPrompt="1"/>
          </p:nvPr>
        </p:nvSpPr>
        <p:spPr>
          <a:xfrm>
            <a:off x="81280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22" name="Text Placeholder 4">
            <a:extLst>
              <a:ext uri="{FF2B5EF4-FFF2-40B4-BE49-F238E27FC236}">
                <a16:creationId xmlns:a16="http://schemas.microsoft.com/office/drawing/2014/main" id="{31ABE214-CBB4-3A34-095A-0370A5C4AFE6}"/>
              </a:ext>
            </a:extLst>
          </p:cNvPr>
          <p:cNvSpPr>
            <a:spLocks noGrp="1"/>
          </p:cNvSpPr>
          <p:nvPr>
            <p:ph type="body" sz="quarter" idx="11" hasCustomPrompt="1"/>
          </p:nvPr>
        </p:nvSpPr>
        <p:spPr>
          <a:xfrm>
            <a:off x="647700" y="419100"/>
            <a:ext cx="3467100" cy="153888"/>
          </a:xfrm>
          <a:prstGeom prst="rect">
            <a:avLst/>
          </a:prstGeom>
        </p:spPr>
        <p:txBody>
          <a:bodyPr wrap="square">
            <a:spAutoFit/>
          </a:bodyPr>
          <a:lstStyle>
            <a:lvl1pPr>
              <a:lnSpc>
                <a:spcPct val="100000"/>
              </a:lnSpc>
              <a:spcBef>
                <a:spcPts val="0"/>
              </a:spcBef>
              <a:defRPr sz="1000" b="0" i="0" spc="30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4" name="TextBox 3">
            <a:extLst>
              <a:ext uri="{FF2B5EF4-FFF2-40B4-BE49-F238E27FC236}">
                <a16:creationId xmlns:a16="http://schemas.microsoft.com/office/drawing/2014/main" id="{41FF2075-AD33-0E1E-1658-146B3E4E2FCC}"/>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B040519E-0144-D61F-8E0C-52A5A9F6F1D7}"/>
              </a:ext>
            </a:extLst>
          </p:cNvPr>
          <p:cNvSpPr txBox="1">
            <a:spLocks/>
          </p:cNvSpPr>
          <p:nvPr userDrawn="1"/>
        </p:nvSpPr>
        <p:spPr>
          <a:xfrm>
            <a:off x="1132904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2017098113"/>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Our_People_3_People_White">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47700" y="2916672"/>
            <a:ext cx="3467100" cy="537198"/>
          </a:xfrm>
          <a:prstGeom prst="rect">
            <a:avLst/>
          </a:prstGeom>
        </p:spPr>
        <p:txBody>
          <a:bodyPr wrap="square">
            <a:spAutoFit/>
          </a:bodyPr>
          <a:lstStyle>
            <a:lvl1pPr>
              <a:lnSpc>
                <a:spcPts val="4600"/>
              </a:lnSpc>
              <a:spcBef>
                <a:spcPts val="0"/>
              </a:spcBef>
              <a:defRPr sz="2800" b="0" i="0" spc="0">
                <a:gradFill flip="none" rotWithShape="1">
                  <a:gsLst>
                    <a:gs pos="0">
                      <a:srgbClr val="00F6FF"/>
                    </a:gs>
                    <a:gs pos="70000">
                      <a:srgbClr val="00FFF0"/>
                    </a:gs>
                    <a:gs pos="99000">
                      <a:srgbClr val="B896FF"/>
                    </a:gs>
                  </a:gsLst>
                  <a:lin ang="0" scaled="1"/>
                  <a:tileRect/>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477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647700" y="795020"/>
            <a:ext cx="1866900" cy="19812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FC1C1359-8F08-C0F3-2D34-47EA322BD228}"/>
              </a:ext>
            </a:extLst>
          </p:cNvPr>
          <p:cNvSpPr>
            <a:spLocks noGrp="1"/>
          </p:cNvSpPr>
          <p:nvPr>
            <p:ph type="body" sz="quarter" idx="16" hasCustomPrompt="1"/>
          </p:nvPr>
        </p:nvSpPr>
        <p:spPr>
          <a:xfrm>
            <a:off x="6477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4" name="Text Placeholder 4">
            <a:extLst>
              <a:ext uri="{FF2B5EF4-FFF2-40B4-BE49-F238E27FC236}">
                <a16:creationId xmlns:a16="http://schemas.microsoft.com/office/drawing/2014/main" id="{0CF16E01-7092-EE1E-8080-DCF72DAA2405}"/>
              </a:ext>
            </a:extLst>
          </p:cNvPr>
          <p:cNvSpPr>
            <a:spLocks noGrp="1"/>
          </p:cNvSpPr>
          <p:nvPr>
            <p:ph type="body" sz="quarter" idx="29" hasCustomPrompt="1"/>
          </p:nvPr>
        </p:nvSpPr>
        <p:spPr>
          <a:xfrm>
            <a:off x="4394200" y="2916672"/>
            <a:ext cx="3467100" cy="537198"/>
          </a:xfrm>
          <a:prstGeom prst="rect">
            <a:avLst/>
          </a:prstGeom>
        </p:spPr>
        <p:txBody>
          <a:bodyPr wrap="square">
            <a:spAutoFit/>
          </a:bodyPr>
          <a:lstStyle>
            <a:lvl1pPr>
              <a:lnSpc>
                <a:spcPts val="4600"/>
              </a:lnSpc>
              <a:spcBef>
                <a:spcPts val="0"/>
              </a:spcBef>
              <a:defRPr sz="2800" b="0" i="0" spc="0">
                <a:gradFill>
                  <a:gsLst>
                    <a:gs pos="0">
                      <a:srgbClr val="00F6FF"/>
                    </a:gs>
                    <a:gs pos="70000">
                      <a:srgbClr val="00FFF0"/>
                    </a:gs>
                    <a:gs pos="99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5" name="Text Placeholder 4">
            <a:extLst>
              <a:ext uri="{FF2B5EF4-FFF2-40B4-BE49-F238E27FC236}">
                <a16:creationId xmlns:a16="http://schemas.microsoft.com/office/drawing/2014/main" id="{3CA67D79-120D-160C-DD3C-77D27D493F36}"/>
              </a:ext>
            </a:extLst>
          </p:cNvPr>
          <p:cNvSpPr>
            <a:spLocks noGrp="1"/>
          </p:cNvSpPr>
          <p:nvPr>
            <p:ph type="body" sz="quarter" idx="30" hasCustomPrompt="1"/>
          </p:nvPr>
        </p:nvSpPr>
        <p:spPr>
          <a:xfrm>
            <a:off x="43942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16" name="Picture Placeholder 11">
            <a:extLst>
              <a:ext uri="{FF2B5EF4-FFF2-40B4-BE49-F238E27FC236}">
                <a16:creationId xmlns:a16="http://schemas.microsoft.com/office/drawing/2014/main" id="{8BF8ECD0-B431-B638-27D5-32D70A5C2A1C}"/>
              </a:ext>
            </a:extLst>
          </p:cNvPr>
          <p:cNvSpPr>
            <a:spLocks noGrp="1"/>
          </p:cNvSpPr>
          <p:nvPr>
            <p:ph type="pic" sz="quarter" idx="31"/>
          </p:nvPr>
        </p:nvSpPr>
        <p:spPr>
          <a:xfrm>
            <a:off x="4394200" y="795020"/>
            <a:ext cx="1866900" cy="1981200"/>
          </a:xfrm>
          <a:prstGeom prst="rect">
            <a:avLst/>
          </a:prstGeom>
        </p:spPr>
        <p:txBody>
          <a:bodyPr/>
          <a:lstStyle/>
          <a:p>
            <a:endParaRPr lang="en-US"/>
          </a:p>
        </p:txBody>
      </p:sp>
      <p:sp>
        <p:nvSpPr>
          <p:cNvPr id="17" name="Text Placeholder 4">
            <a:extLst>
              <a:ext uri="{FF2B5EF4-FFF2-40B4-BE49-F238E27FC236}">
                <a16:creationId xmlns:a16="http://schemas.microsoft.com/office/drawing/2014/main" id="{66E89CDA-AA89-1D71-39FA-7994E05AE92F}"/>
              </a:ext>
            </a:extLst>
          </p:cNvPr>
          <p:cNvSpPr>
            <a:spLocks noGrp="1"/>
          </p:cNvSpPr>
          <p:nvPr>
            <p:ph type="body" sz="quarter" idx="32" hasCustomPrompt="1"/>
          </p:nvPr>
        </p:nvSpPr>
        <p:spPr>
          <a:xfrm>
            <a:off x="43942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8" name="Text Placeholder 4">
            <a:extLst>
              <a:ext uri="{FF2B5EF4-FFF2-40B4-BE49-F238E27FC236}">
                <a16:creationId xmlns:a16="http://schemas.microsoft.com/office/drawing/2014/main" id="{4B3BDFDF-6AC9-EF9C-D008-AB293FA5AAC3}"/>
              </a:ext>
            </a:extLst>
          </p:cNvPr>
          <p:cNvSpPr>
            <a:spLocks noGrp="1"/>
          </p:cNvSpPr>
          <p:nvPr>
            <p:ph type="body" sz="quarter" idx="33" hasCustomPrompt="1"/>
          </p:nvPr>
        </p:nvSpPr>
        <p:spPr>
          <a:xfrm>
            <a:off x="8128000" y="2916672"/>
            <a:ext cx="3467100" cy="537198"/>
          </a:xfrm>
          <a:prstGeom prst="rect">
            <a:avLst/>
          </a:prstGeom>
        </p:spPr>
        <p:txBody>
          <a:bodyPr wrap="square">
            <a:spAutoFit/>
          </a:bodyPr>
          <a:lstStyle>
            <a:lvl1pPr>
              <a:lnSpc>
                <a:spcPts val="4600"/>
              </a:lnSpc>
              <a:spcBef>
                <a:spcPts val="0"/>
              </a:spcBef>
              <a:defRPr sz="2800" b="0" i="0" spc="0">
                <a:gradFill>
                  <a:gsLst>
                    <a:gs pos="0">
                      <a:srgbClr val="00F6FF"/>
                    </a:gs>
                    <a:gs pos="70000">
                      <a:srgbClr val="00FFF0"/>
                    </a:gs>
                    <a:gs pos="99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9" name="Text Placeholder 4">
            <a:extLst>
              <a:ext uri="{FF2B5EF4-FFF2-40B4-BE49-F238E27FC236}">
                <a16:creationId xmlns:a16="http://schemas.microsoft.com/office/drawing/2014/main" id="{AF6F850E-875C-CE1C-C696-B9119881C140}"/>
              </a:ext>
            </a:extLst>
          </p:cNvPr>
          <p:cNvSpPr>
            <a:spLocks noGrp="1"/>
          </p:cNvSpPr>
          <p:nvPr>
            <p:ph type="body" sz="quarter" idx="34" hasCustomPrompt="1"/>
          </p:nvPr>
        </p:nvSpPr>
        <p:spPr>
          <a:xfrm>
            <a:off x="81280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20" name="Picture Placeholder 11">
            <a:extLst>
              <a:ext uri="{FF2B5EF4-FFF2-40B4-BE49-F238E27FC236}">
                <a16:creationId xmlns:a16="http://schemas.microsoft.com/office/drawing/2014/main" id="{EE0176D5-725E-3E5F-2AB8-0A9D56960DEE}"/>
              </a:ext>
            </a:extLst>
          </p:cNvPr>
          <p:cNvSpPr>
            <a:spLocks noGrp="1"/>
          </p:cNvSpPr>
          <p:nvPr>
            <p:ph type="pic" sz="quarter" idx="35"/>
          </p:nvPr>
        </p:nvSpPr>
        <p:spPr>
          <a:xfrm>
            <a:off x="8128000" y="795020"/>
            <a:ext cx="1866900" cy="1981200"/>
          </a:xfrm>
          <a:prstGeom prst="rect">
            <a:avLst/>
          </a:prstGeom>
        </p:spPr>
        <p:txBody>
          <a:bodyPr/>
          <a:lstStyle/>
          <a:p>
            <a:endParaRPr lang="en-US"/>
          </a:p>
        </p:txBody>
      </p:sp>
      <p:sp>
        <p:nvSpPr>
          <p:cNvPr id="21" name="Text Placeholder 4">
            <a:extLst>
              <a:ext uri="{FF2B5EF4-FFF2-40B4-BE49-F238E27FC236}">
                <a16:creationId xmlns:a16="http://schemas.microsoft.com/office/drawing/2014/main" id="{6A11A961-3944-A416-6D0E-F19285260E57}"/>
              </a:ext>
            </a:extLst>
          </p:cNvPr>
          <p:cNvSpPr>
            <a:spLocks noGrp="1"/>
          </p:cNvSpPr>
          <p:nvPr>
            <p:ph type="body" sz="quarter" idx="36" hasCustomPrompt="1"/>
          </p:nvPr>
        </p:nvSpPr>
        <p:spPr>
          <a:xfrm>
            <a:off x="81280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4" name="Text Placeholder 4">
            <a:extLst>
              <a:ext uri="{FF2B5EF4-FFF2-40B4-BE49-F238E27FC236}">
                <a16:creationId xmlns:a16="http://schemas.microsoft.com/office/drawing/2014/main" id="{4B18FCDA-6157-DD00-EDF9-0F787E8060D0}"/>
              </a:ext>
            </a:extLst>
          </p:cNvPr>
          <p:cNvSpPr>
            <a:spLocks noGrp="1"/>
          </p:cNvSpPr>
          <p:nvPr>
            <p:ph type="body" sz="quarter" idx="11" hasCustomPrompt="1"/>
          </p:nvPr>
        </p:nvSpPr>
        <p:spPr>
          <a:xfrm>
            <a:off x="647700" y="419100"/>
            <a:ext cx="3467100" cy="153888"/>
          </a:xfrm>
          <a:prstGeom prst="rect">
            <a:avLst/>
          </a:prstGeom>
        </p:spPr>
        <p:txBody>
          <a:bodyPr wrap="square">
            <a:spAutoFit/>
          </a:bodyPr>
          <a:lstStyle>
            <a:lvl1pPr>
              <a:lnSpc>
                <a:spcPct val="100000"/>
              </a:lnSpc>
              <a:spcBef>
                <a:spcPts val="0"/>
              </a:spcBef>
              <a:defRPr sz="1000" b="0" i="0" spc="300">
                <a:solidFill>
                  <a:schemeClr val="bg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pic>
        <p:nvPicPr>
          <p:cNvPr id="6" name="Picture 5">
            <a:extLst>
              <a:ext uri="{FF2B5EF4-FFF2-40B4-BE49-F238E27FC236}">
                <a16:creationId xmlns:a16="http://schemas.microsoft.com/office/drawing/2014/main" id="{D8FD6A39-8EF9-9CA0-AA7E-45DB798A90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8" name="TextBox 7">
            <a:extLst>
              <a:ext uri="{FF2B5EF4-FFF2-40B4-BE49-F238E27FC236}">
                <a16:creationId xmlns:a16="http://schemas.microsoft.com/office/drawing/2014/main" id="{002309E2-3B1E-50D2-B2BC-867833D702DA}"/>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9" name="Text Placeholder 3">
            <a:extLst>
              <a:ext uri="{FF2B5EF4-FFF2-40B4-BE49-F238E27FC236}">
                <a16:creationId xmlns:a16="http://schemas.microsoft.com/office/drawing/2014/main" id="{F8E22721-BCDB-A1E7-59E5-A4DE62992615}"/>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2913393819"/>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_Large_Black">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58333" y="419100"/>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248900" cy="1846659"/>
          </a:xfrm>
          <a:prstGeom prst="rect">
            <a:avLst/>
          </a:prstGeom>
        </p:spPr>
        <p:txBody>
          <a:bodyPr wrap="square">
            <a:sp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bg1"/>
                </a:solidFill>
              </a:rPr>
              <a:t>“</a:t>
            </a:r>
          </a:p>
        </p:txBody>
      </p:sp>
    </p:spTree>
    <p:extLst>
      <p:ext uri="{BB962C8B-B14F-4D97-AF65-F5344CB8AC3E}">
        <p14:creationId xmlns:p14="http://schemas.microsoft.com/office/powerpoint/2010/main" val="33663983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x_Section_Header_Co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D7C6CED2-55A2-F179-4321-9EC646B482E0}"/>
              </a:ext>
            </a:extLst>
          </p:cNvPr>
          <p:cNvSpPr>
            <a:spLocks noGrp="1"/>
          </p:cNvSpPr>
          <p:nvPr>
            <p:ph type="body" sz="quarter" idx="10" hasCustomPrompt="1"/>
          </p:nvPr>
        </p:nvSpPr>
        <p:spPr>
          <a:xfrm>
            <a:off x="1295400" y="2977260"/>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15" name="Title 8">
            <a:extLst>
              <a:ext uri="{FF2B5EF4-FFF2-40B4-BE49-F238E27FC236}">
                <a16:creationId xmlns:a16="http://schemas.microsoft.com/office/drawing/2014/main" id="{64E2BBBC-80DF-5104-E076-20FB99B4648C}"/>
              </a:ext>
            </a:extLst>
          </p:cNvPr>
          <p:cNvSpPr>
            <a:spLocks noGrp="1"/>
          </p:cNvSpPr>
          <p:nvPr>
            <p:ph type="title" hasCustomPrompt="1"/>
          </p:nvPr>
        </p:nvSpPr>
        <p:spPr>
          <a:xfrm>
            <a:off x="1285240" y="1723225"/>
            <a:ext cx="9601200" cy="1212018"/>
          </a:xfrm>
          <a:prstGeom prst="rect">
            <a:avLst/>
          </a:prstGeom>
        </p:spPr>
        <p:txBody>
          <a:bodyPr/>
          <a:lstStyle>
            <a:lvl1pPr>
              <a:defRPr sz="6000">
                <a:solidFill>
                  <a:srgbClr val="000000"/>
                </a:solidFill>
              </a:defRPr>
            </a:lvl1pPr>
          </a:lstStyle>
          <a:p>
            <a:r>
              <a:rPr lang="en-US"/>
              <a:t>Section Header</a:t>
            </a:r>
          </a:p>
        </p:txBody>
      </p:sp>
      <p:sp>
        <p:nvSpPr>
          <p:cNvPr id="16" name="Text Placeholder 4">
            <a:extLst>
              <a:ext uri="{FF2B5EF4-FFF2-40B4-BE49-F238E27FC236}">
                <a16:creationId xmlns:a16="http://schemas.microsoft.com/office/drawing/2014/main" id="{12E0E19A-C3CC-AE13-1EF9-7E889ADFCBFE}"/>
              </a:ext>
            </a:extLst>
          </p:cNvPr>
          <p:cNvSpPr>
            <a:spLocks noGrp="1"/>
          </p:cNvSpPr>
          <p:nvPr>
            <p:ph type="body" sz="quarter" idx="11" hasCustomPrompt="1"/>
          </p:nvPr>
        </p:nvSpPr>
        <p:spPr>
          <a:xfrm>
            <a:off x="1295400" y="1328420"/>
            <a:ext cx="498928" cy="307777"/>
          </a:xfrm>
          <a:prstGeom prst="rect">
            <a:avLst/>
          </a:prstGeom>
        </p:spPr>
        <p:txBody>
          <a:bodyPr wrap="square" anchor="t" anchorCtr="0">
            <a:spAutoFit/>
          </a:bodyPr>
          <a:lstStyle>
            <a:lvl1pPr algn="l">
              <a:defRPr sz="2000" b="1">
                <a:solidFill>
                  <a:srgbClr val="000000"/>
                </a:solidFill>
              </a:defRPr>
            </a:lvl1pPr>
          </a:lstStyle>
          <a:p>
            <a:pPr lvl="0"/>
            <a:r>
              <a:rPr lang="en-US"/>
              <a:t>01</a:t>
            </a:r>
          </a:p>
        </p:txBody>
      </p:sp>
      <p:sp>
        <p:nvSpPr>
          <p:cNvPr id="3" name="TextBox 2">
            <a:extLst>
              <a:ext uri="{FF2B5EF4-FFF2-40B4-BE49-F238E27FC236}">
                <a16:creationId xmlns:a16="http://schemas.microsoft.com/office/drawing/2014/main" id="{11CD4D7A-E1F5-9D4D-D7A8-763291C906C5}"/>
              </a:ext>
            </a:extLst>
          </p:cNvPr>
          <p:cNvSpPr txBox="1"/>
          <p:nvPr userDrawn="1"/>
        </p:nvSpPr>
        <p:spPr>
          <a:xfrm>
            <a:off x="1066800" y="98552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Tree>
    <p:extLst>
      <p:ext uri="{BB962C8B-B14F-4D97-AF65-F5344CB8AC3E}">
        <p14:creationId xmlns:p14="http://schemas.microsoft.com/office/powerpoint/2010/main" val="3643660455"/>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guide id="3" pos="408">
          <p15:clr>
            <a:srgbClr val="FBAE40"/>
          </p15:clr>
        </p15:guide>
        <p15:guide id="4" orient="horz" pos="412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_Large_Black_Blur">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30197" y="419100"/>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248900" cy="1846659"/>
          </a:xfrm>
          <a:prstGeom prst="rect">
            <a:avLst/>
          </a:prstGeom>
        </p:spPr>
        <p:txBody>
          <a:bodyPr wrap="square">
            <a:spAutoFit/>
          </a:bodyPr>
          <a:lstStyle>
            <a:lvl1pPr>
              <a:defRPr sz="6000" b="1" i="0">
                <a:solidFill>
                  <a:schemeClr val="accent2"/>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accent2"/>
                </a:solidFill>
              </a:rPr>
              <a:t>“</a:t>
            </a:r>
          </a:p>
        </p:txBody>
      </p:sp>
    </p:spTree>
    <p:extLst>
      <p:ext uri="{BB962C8B-B14F-4D97-AF65-F5344CB8AC3E}">
        <p14:creationId xmlns:p14="http://schemas.microsoft.com/office/powerpoint/2010/main" val="3621609365"/>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Quote+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DEA029-C2BF-93AE-56B7-39E611F58B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rgbClr val="000000"/>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rgbClr val="000000"/>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34347" y="1562100"/>
            <a:ext cx="3726051" cy="4100476"/>
          </a:xfrm>
          <a:prstGeom prst="rect">
            <a:avLst/>
          </a:prstGeom>
        </p:spPr>
        <p:txBody>
          <a:bodyPr/>
          <a:lstStyle>
            <a:lvl1pPr>
              <a:defRPr>
                <a:solidFill>
                  <a:srgbClr val="000000"/>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t>“</a:t>
            </a:r>
          </a:p>
        </p:txBody>
      </p:sp>
      <p:sp>
        <p:nvSpPr>
          <p:cNvPr id="3" name="TextBox 2">
            <a:extLst>
              <a:ext uri="{FF2B5EF4-FFF2-40B4-BE49-F238E27FC236}">
                <a16:creationId xmlns:a16="http://schemas.microsoft.com/office/drawing/2014/main" id="{F46F9EF5-29E8-93D3-E218-354474130A6A}"/>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01E1A170-BC35-F789-C222-B52ABECE94F7}"/>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
        <p:nvSpPr>
          <p:cNvPr id="5" name="Text Placeholder 4">
            <a:extLst>
              <a:ext uri="{FF2B5EF4-FFF2-40B4-BE49-F238E27FC236}">
                <a16:creationId xmlns:a16="http://schemas.microsoft.com/office/drawing/2014/main" id="{33FEC108-AFBF-BADD-5D48-8FC6C3718F2C}"/>
              </a:ext>
            </a:extLst>
          </p:cNvPr>
          <p:cNvSpPr>
            <a:spLocks noGrp="1"/>
          </p:cNvSpPr>
          <p:nvPr>
            <p:ph type="body" sz="quarter" idx="11" hasCustomPrompt="1"/>
          </p:nvPr>
        </p:nvSpPr>
        <p:spPr>
          <a:xfrm>
            <a:off x="630197" y="419100"/>
            <a:ext cx="3732914" cy="153888"/>
          </a:xfrm>
          <a:prstGeom prst="rect">
            <a:avLst/>
          </a:prstGeom>
        </p:spPr>
        <p:txBody>
          <a:bodyPr wrap="square">
            <a:spAutoFit/>
          </a:bodyPr>
          <a:lstStyle>
            <a:lvl1pPr>
              <a:lnSpc>
                <a:spcPct val="100000"/>
              </a:lnSpc>
              <a:spcBef>
                <a:spcPts val="0"/>
              </a:spcBef>
              <a:defRPr sz="1000" b="0" spc="300">
                <a:solidFill>
                  <a:schemeClr val="tx1"/>
                </a:solidFill>
                <a:latin typeface="+mj-lt"/>
                <a:cs typeface="Calibri Light" panose="020F0302020204030204" pitchFamily="34" charset="0"/>
              </a:defRPr>
            </a:lvl1pPr>
            <a:lvl2pPr>
              <a:buNone/>
              <a:defRPr/>
            </a:lvl2pPr>
          </a:lstStyle>
          <a:p>
            <a:pPr lvl="0"/>
            <a:r>
              <a:rPr lang="en-US">
                <a:effectLst/>
              </a:rPr>
              <a:t>SECTION TITLE</a:t>
            </a:r>
            <a:endParaRPr lang="en-US"/>
          </a:p>
        </p:txBody>
      </p:sp>
    </p:spTree>
    <p:extLst>
      <p:ext uri="{BB962C8B-B14F-4D97-AF65-F5344CB8AC3E}">
        <p14:creationId xmlns:p14="http://schemas.microsoft.com/office/powerpoint/2010/main" val="2398977950"/>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Image_Black">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28122" y="420624"/>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chemeClr val="bg1"/>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34347" y="1562100"/>
            <a:ext cx="3726051" cy="4100476"/>
          </a:xfrm>
          <a:prstGeom prst="rect">
            <a:avLst/>
          </a:prstGeom>
        </p:spPr>
        <p:txBody>
          <a:bodyPr/>
          <a:lstStyle>
            <a:lvl1pPr>
              <a:defRPr>
                <a:solidFill>
                  <a:schemeClr val="bg1"/>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bg1"/>
                </a:solidFill>
              </a:rPr>
              <a:t>“</a:t>
            </a:r>
          </a:p>
        </p:txBody>
      </p:sp>
    </p:spTree>
    <p:extLst>
      <p:ext uri="{BB962C8B-B14F-4D97-AF65-F5344CB8AC3E}">
        <p14:creationId xmlns:p14="http://schemas.microsoft.com/office/powerpoint/2010/main" val="130941438"/>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Image_Black_Blur">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28122" y="420624"/>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chemeClr val="bg1"/>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34347" y="1562100"/>
            <a:ext cx="3726051" cy="4100476"/>
          </a:xfrm>
          <a:prstGeom prst="rect">
            <a:avLst/>
          </a:prstGeom>
        </p:spPr>
        <p:txBody>
          <a:bodyPr/>
          <a:lstStyle>
            <a:lvl1pPr>
              <a:defRPr>
                <a:solidFill>
                  <a:schemeClr val="bg1"/>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bg1"/>
                </a:solidFill>
              </a:rPr>
              <a:t>“</a:t>
            </a:r>
          </a:p>
        </p:txBody>
      </p:sp>
    </p:spTree>
    <p:extLst>
      <p:ext uri="{BB962C8B-B14F-4D97-AF65-F5344CB8AC3E}">
        <p14:creationId xmlns:p14="http://schemas.microsoft.com/office/powerpoint/2010/main" val="1019223816"/>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Small_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455701-65C9-97B2-64E0-82F53FA37756}"/>
              </a:ext>
            </a:extLst>
          </p:cNvPr>
          <p:cNvSpPr>
            <a:spLocks noGrp="1"/>
          </p:cNvSpPr>
          <p:nvPr>
            <p:ph type="body" sz="quarter" idx="26" hasCustomPrompt="1"/>
          </p:nvPr>
        </p:nvSpPr>
        <p:spPr>
          <a:xfrm>
            <a:off x="633632" y="1714501"/>
            <a:ext cx="10896600" cy="480060"/>
          </a:xfrm>
          <a:prstGeom prst="rect">
            <a:avLst/>
          </a:prstGeom>
        </p:spPr>
        <p:txBody>
          <a:bodyPr/>
          <a:lstStyle>
            <a:lvl1pPr>
              <a:defRPr sz="1800" b="1" i="0">
                <a:latin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
        <p:nvSpPr>
          <p:cNvPr id="5" name="Text Placeholder 3">
            <a:extLst>
              <a:ext uri="{FF2B5EF4-FFF2-40B4-BE49-F238E27FC236}">
                <a16:creationId xmlns:a16="http://schemas.microsoft.com/office/drawing/2014/main" id="{7F93B36D-BA2E-1899-D9F4-FEAD1083B619}"/>
              </a:ext>
            </a:extLst>
          </p:cNvPr>
          <p:cNvSpPr>
            <a:spLocks noGrp="1"/>
          </p:cNvSpPr>
          <p:nvPr>
            <p:ph type="body" sz="quarter" idx="27" hasCustomPrompt="1"/>
          </p:nvPr>
        </p:nvSpPr>
        <p:spPr>
          <a:xfrm>
            <a:off x="633632" y="2252472"/>
            <a:ext cx="10896600" cy="1136904"/>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When you just have a bunch of type and don’t want to try too hard. Lorem ipsum diam fames </a:t>
            </a:r>
            <a:r>
              <a:rPr lang="en-US" err="1"/>
              <a:t>augue</a:t>
            </a:r>
            <a:r>
              <a:rPr lang="en-US"/>
              <a:t> in </a:t>
            </a:r>
            <a:r>
              <a:rPr lang="en-US" err="1"/>
              <a:t>habitasse</a:t>
            </a:r>
            <a:r>
              <a:rPr lang="en-US"/>
              <a:t> </a:t>
            </a:r>
            <a:r>
              <a:rPr lang="en-US" err="1"/>
              <a:t>tempor</a:t>
            </a:r>
            <a:r>
              <a:rPr lang="en-US"/>
              <a:t> porta, </a:t>
            </a:r>
            <a:r>
              <a:rPr lang="en-US" err="1"/>
              <a:t>eleifend</a:t>
            </a:r>
            <a:r>
              <a:rPr lang="en-US"/>
              <a:t>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 vestibulum </a:t>
            </a:r>
            <a:r>
              <a:rPr lang="en-US" err="1"/>
              <a:t>eu</a:t>
            </a:r>
            <a:r>
              <a:rPr lang="en-US"/>
              <a:t> ac integer, </a:t>
            </a:r>
            <a:r>
              <a:rPr lang="en-US" err="1"/>
              <a:t>tellus</a:t>
            </a:r>
            <a:r>
              <a:rPr lang="en-US"/>
              <a:t> pharetra </a:t>
            </a:r>
            <a:r>
              <a:rPr lang="en-US" err="1"/>
              <a:t>dictumst</a:t>
            </a:r>
            <a:r>
              <a:rPr lang="en-US"/>
              <a:t> </a:t>
            </a:r>
            <a:r>
              <a:rPr lang="en-US" err="1"/>
              <a:t>fusce</a:t>
            </a:r>
            <a:r>
              <a:rPr lang="en-US"/>
              <a:t> </a:t>
            </a:r>
            <a:r>
              <a:rPr lang="en-US" err="1"/>
              <a:t>condimentum</a:t>
            </a:r>
            <a:r>
              <a:rPr lang="en-US"/>
              <a:t> ad </a:t>
            </a:r>
            <a:r>
              <a:rPr lang="en-US" err="1"/>
              <a:t>facilisis</a:t>
            </a:r>
            <a:r>
              <a:rPr lang="en-US"/>
              <a:t>.</a:t>
            </a:r>
          </a:p>
        </p:txBody>
      </p:sp>
      <p:sp>
        <p:nvSpPr>
          <p:cNvPr id="3" name="Title 1">
            <a:extLst>
              <a:ext uri="{FF2B5EF4-FFF2-40B4-BE49-F238E27FC236}">
                <a16:creationId xmlns:a16="http://schemas.microsoft.com/office/drawing/2014/main" id="{97BD50B6-BCAD-6C1D-94E4-391D6EFEDE1C}"/>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68B922CD-AA98-19C2-F226-24D0CD58A765}"/>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080314793"/>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Subtitle-Low">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A959DAE7-B533-7C26-06A9-299565EE084B}"/>
              </a:ext>
            </a:extLst>
          </p:cNvPr>
          <p:cNvSpPr>
            <a:spLocks noGrp="1"/>
          </p:cNvSpPr>
          <p:nvPr>
            <p:ph type="body" sz="quarter" idx="27" hasCustomPrompt="1"/>
          </p:nvPr>
        </p:nvSpPr>
        <p:spPr>
          <a:xfrm>
            <a:off x="633632" y="1448687"/>
            <a:ext cx="10877993" cy="480060"/>
          </a:xfrm>
          <a:prstGeom prst="rect">
            <a:avLst/>
          </a:prstGeom>
        </p:spPr>
        <p:txBody>
          <a:bodyPr/>
          <a:lstStyle>
            <a:lvl1pPr>
              <a:defRPr sz="1800" b="1" i="0">
                <a:latin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
        <p:nvSpPr>
          <p:cNvPr id="3" name="Title 1">
            <a:extLst>
              <a:ext uri="{FF2B5EF4-FFF2-40B4-BE49-F238E27FC236}">
                <a16:creationId xmlns:a16="http://schemas.microsoft.com/office/drawing/2014/main" id="{6AC9E8CA-88FF-A7D0-4471-3E5178A6D771}"/>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C5A5532C-1A44-601F-63DE-35FE9E5CCF9D}"/>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351738870"/>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olumn_Tex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33632" y="2698291"/>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52600"/>
            <a:ext cx="4648200"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a:t>
            </a:r>
          </a:p>
        </p:txBody>
      </p:sp>
      <p:sp>
        <p:nvSpPr>
          <p:cNvPr id="2" name="Text Placeholder 4">
            <a:extLst>
              <a:ext uri="{FF2B5EF4-FFF2-40B4-BE49-F238E27FC236}">
                <a16:creationId xmlns:a16="http://schemas.microsoft.com/office/drawing/2014/main" id="{2D5963C9-D5D1-84E3-AF7B-5BFA6D21DC39}"/>
              </a:ext>
            </a:extLst>
          </p:cNvPr>
          <p:cNvSpPr>
            <a:spLocks noGrp="1"/>
          </p:cNvSpPr>
          <p:nvPr>
            <p:ph type="body" sz="quarter" idx="27" hasCustomPrompt="1"/>
          </p:nvPr>
        </p:nvSpPr>
        <p:spPr>
          <a:xfrm>
            <a:off x="6272784" y="2698291"/>
            <a:ext cx="4648200" cy="177862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a:t>
            </a:r>
          </a:p>
        </p:txBody>
      </p:sp>
      <p:sp>
        <p:nvSpPr>
          <p:cNvPr id="4" name="Text Placeholder 4">
            <a:extLst>
              <a:ext uri="{FF2B5EF4-FFF2-40B4-BE49-F238E27FC236}">
                <a16:creationId xmlns:a16="http://schemas.microsoft.com/office/drawing/2014/main" id="{8205CA7F-D6DB-04A0-EA4C-4787388D3583}"/>
              </a:ext>
            </a:extLst>
          </p:cNvPr>
          <p:cNvSpPr>
            <a:spLocks noGrp="1"/>
          </p:cNvSpPr>
          <p:nvPr>
            <p:ph type="body" sz="quarter" idx="28" hasCustomPrompt="1"/>
          </p:nvPr>
        </p:nvSpPr>
        <p:spPr>
          <a:xfrm>
            <a:off x="6272784" y="1752600"/>
            <a:ext cx="4648200"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a:t>
            </a:r>
          </a:p>
        </p:txBody>
      </p:sp>
      <p:sp>
        <p:nvSpPr>
          <p:cNvPr id="5" name="Title 1">
            <a:extLst>
              <a:ext uri="{FF2B5EF4-FFF2-40B4-BE49-F238E27FC236}">
                <a16:creationId xmlns:a16="http://schemas.microsoft.com/office/drawing/2014/main" id="{6148D1E8-D0B5-5F4B-AE07-155B7CAD8575}"/>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8" name="Text Placeholder 10">
            <a:extLst>
              <a:ext uri="{FF2B5EF4-FFF2-40B4-BE49-F238E27FC236}">
                <a16:creationId xmlns:a16="http://schemas.microsoft.com/office/drawing/2014/main" id="{3789B724-DDDF-4B41-E38D-8AA4A3E54FE7}"/>
              </a:ext>
            </a:extLst>
          </p:cNvPr>
          <p:cNvSpPr>
            <a:spLocks noGrp="1"/>
          </p:cNvSpPr>
          <p:nvPr>
            <p:ph type="body" sz="quarter" idx="29"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723439537"/>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Subsection_Divider_B">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3363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439369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1" name="Text Placeholder 4">
            <a:extLst>
              <a:ext uri="{FF2B5EF4-FFF2-40B4-BE49-F238E27FC236}">
                <a16:creationId xmlns:a16="http://schemas.microsoft.com/office/drawing/2014/main" id="{51F377A5-B459-0F7C-7F34-FEF9D7615202}"/>
              </a:ext>
            </a:extLst>
          </p:cNvPr>
          <p:cNvSpPr>
            <a:spLocks noGrp="1"/>
          </p:cNvSpPr>
          <p:nvPr>
            <p:ph type="body" sz="quarter" idx="28" hasCustomPrompt="1"/>
          </p:nvPr>
        </p:nvSpPr>
        <p:spPr>
          <a:xfrm>
            <a:off x="439369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2" name="Text Placeholder 4">
            <a:extLst>
              <a:ext uri="{FF2B5EF4-FFF2-40B4-BE49-F238E27FC236}">
                <a16:creationId xmlns:a16="http://schemas.microsoft.com/office/drawing/2014/main" id="{BFE36997-E074-D0DA-66D5-F4724D23BF52}"/>
              </a:ext>
            </a:extLst>
          </p:cNvPr>
          <p:cNvSpPr>
            <a:spLocks noGrp="1"/>
          </p:cNvSpPr>
          <p:nvPr>
            <p:ph type="body" sz="quarter" idx="29" hasCustomPrompt="1"/>
          </p:nvPr>
        </p:nvSpPr>
        <p:spPr>
          <a:xfrm>
            <a:off x="815035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3" name="Text Placeholder 4">
            <a:extLst>
              <a:ext uri="{FF2B5EF4-FFF2-40B4-BE49-F238E27FC236}">
                <a16:creationId xmlns:a16="http://schemas.microsoft.com/office/drawing/2014/main" id="{163741EA-6845-0A00-EAE0-5F35986A0EC2}"/>
              </a:ext>
            </a:extLst>
          </p:cNvPr>
          <p:cNvSpPr>
            <a:spLocks noGrp="1"/>
          </p:cNvSpPr>
          <p:nvPr>
            <p:ph type="body" sz="quarter" idx="30" hasCustomPrompt="1"/>
          </p:nvPr>
        </p:nvSpPr>
        <p:spPr>
          <a:xfrm>
            <a:off x="815035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3" name="Title 1">
            <a:extLst>
              <a:ext uri="{FF2B5EF4-FFF2-40B4-BE49-F238E27FC236}">
                <a16:creationId xmlns:a16="http://schemas.microsoft.com/office/drawing/2014/main" id="{19C198DC-372C-F60D-2583-3EEDD5323BA6}"/>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38380D62-CB6C-B373-E0E2-D002F4BD4CCF}"/>
              </a:ext>
            </a:extLst>
          </p:cNvPr>
          <p:cNvSpPr>
            <a:spLocks noGrp="1"/>
          </p:cNvSpPr>
          <p:nvPr>
            <p:ph type="body" sz="quarter" idx="31"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182834154"/>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columns+photos">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33632"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2" name="Picture Placeholder 3">
            <a:extLst>
              <a:ext uri="{FF2B5EF4-FFF2-40B4-BE49-F238E27FC236}">
                <a16:creationId xmlns:a16="http://schemas.microsoft.com/office/drawing/2014/main" id="{A4DF3F84-AB7D-CCBF-CE9C-8622CDB3301D}"/>
              </a:ext>
            </a:extLst>
          </p:cNvPr>
          <p:cNvSpPr>
            <a:spLocks noGrp="1"/>
          </p:cNvSpPr>
          <p:nvPr>
            <p:ph type="pic" sz="quarter" idx="31"/>
          </p:nvPr>
        </p:nvSpPr>
        <p:spPr>
          <a:xfrm>
            <a:off x="633632" y="1726692"/>
            <a:ext cx="3361476" cy="1917192"/>
          </a:xfrm>
          <a:prstGeom prst="rect">
            <a:avLst/>
          </a:prstGeom>
        </p:spPr>
        <p:txBody>
          <a:bodyPr/>
          <a:lstStyle/>
          <a:p>
            <a:endParaRPr lang="en-US"/>
          </a:p>
        </p:txBody>
      </p:sp>
      <p:sp>
        <p:nvSpPr>
          <p:cNvPr id="4" name="Text Placeholder 4">
            <a:extLst>
              <a:ext uri="{FF2B5EF4-FFF2-40B4-BE49-F238E27FC236}">
                <a16:creationId xmlns:a16="http://schemas.microsoft.com/office/drawing/2014/main" id="{A5B9E3B6-606B-4386-3178-88031FBF9117}"/>
              </a:ext>
            </a:extLst>
          </p:cNvPr>
          <p:cNvSpPr>
            <a:spLocks noGrp="1"/>
          </p:cNvSpPr>
          <p:nvPr>
            <p:ph type="body" sz="quarter" idx="32" hasCustomPrompt="1"/>
          </p:nvPr>
        </p:nvSpPr>
        <p:spPr>
          <a:xfrm>
            <a:off x="4395217"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5" name="Text Placeholder 4">
            <a:extLst>
              <a:ext uri="{FF2B5EF4-FFF2-40B4-BE49-F238E27FC236}">
                <a16:creationId xmlns:a16="http://schemas.microsoft.com/office/drawing/2014/main" id="{3E3A954E-DE2D-00F0-C4ED-0008C326ECA3}"/>
              </a:ext>
            </a:extLst>
          </p:cNvPr>
          <p:cNvSpPr>
            <a:spLocks noGrp="1"/>
          </p:cNvSpPr>
          <p:nvPr>
            <p:ph type="body" sz="quarter" idx="33" hasCustomPrompt="1"/>
          </p:nvPr>
        </p:nvSpPr>
        <p:spPr>
          <a:xfrm>
            <a:off x="4395217"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8" name="Picture Placeholder 3">
            <a:extLst>
              <a:ext uri="{FF2B5EF4-FFF2-40B4-BE49-F238E27FC236}">
                <a16:creationId xmlns:a16="http://schemas.microsoft.com/office/drawing/2014/main" id="{197F8596-9B60-0E1E-695B-F159BEA9E3DD}"/>
              </a:ext>
            </a:extLst>
          </p:cNvPr>
          <p:cNvSpPr>
            <a:spLocks noGrp="1"/>
          </p:cNvSpPr>
          <p:nvPr>
            <p:ph type="pic" sz="quarter" idx="34"/>
          </p:nvPr>
        </p:nvSpPr>
        <p:spPr>
          <a:xfrm>
            <a:off x="4395216" y="1726692"/>
            <a:ext cx="3361476" cy="1917192"/>
          </a:xfrm>
          <a:prstGeom prst="rect">
            <a:avLst/>
          </a:prstGeom>
        </p:spPr>
        <p:txBody>
          <a:bodyPr/>
          <a:lstStyle/>
          <a:p>
            <a:endParaRPr lang="en-US"/>
          </a:p>
        </p:txBody>
      </p:sp>
      <p:sp>
        <p:nvSpPr>
          <p:cNvPr id="14" name="Text Placeholder 4">
            <a:extLst>
              <a:ext uri="{FF2B5EF4-FFF2-40B4-BE49-F238E27FC236}">
                <a16:creationId xmlns:a16="http://schemas.microsoft.com/office/drawing/2014/main" id="{9BB6C83D-C556-0782-5061-97C7DD672F22}"/>
              </a:ext>
            </a:extLst>
          </p:cNvPr>
          <p:cNvSpPr>
            <a:spLocks noGrp="1"/>
          </p:cNvSpPr>
          <p:nvPr>
            <p:ph type="body" sz="quarter" idx="35" hasCustomPrompt="1"/>
          </p:nvPr>
        </p:nvSpPr>
        <p:spPr>
          <a:xfrm>
            <a:off x="8141209"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5" name="Text Placeholder 4">
            <a:extLst>
              <a:ext uri="{FF2B5EF4-FFF2-40B4-BE49-F238E27FC236}">
                <a16:creationId xmlns:a16="http://schemas.microsoft.com/office/drawing/2014/main" id="{A4D25C29-AD3E-1278-B083-FCE0D4540152}"/>
              </a:ext>
            </a:extLst>
          </p:cNvPr>
          <p:cNvSpPr>
            <a:spLocks noGrp="1"/>
          </p:cNvSpPr>
          <p:nvPr>
            <p:ph type="body" sz="quarter" idx="36" hasCustomPrompt="1"/>
          </p:nvPr>
        </p:nvSpPr>
        <p:spPr>
          <a:xfrm>
            <a:off x="8141209"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6" name="Picture Placeholder 3">
            <a:extLst>
              <a:ext uri="{FF2B5EF4-FFF2-40B4-BE49-F238E27FC236}">
                <a16:creationId xmlns:a16="http://schemas.microsoft.com/office/drawing/2014/main" id="{66AB8C86-9C9A-0BF1-5545-731713F1DF92}"/>
              </a:ext>
            </a:extLst>
          </p:cNvPr>
          <p:cNvSpPr>
            <a:spLocks noGrp="1"/>
          </p:cNvSpPr>
          <p:nvPr>
            <p:ph type="pic" sz="quarter" idx="37"/>
          </p:nvPr>
        </p:nvSpPr>
        <p:spPr>
          <a:xfrm>
            <a:off x="8141208" y="1726692"/>
            <a:ext cx="3361476" cy="1917192"/>
          </a:xfrm>
          <a:prstGeom prst="rect">
            <a:avLst/>
          </a:prstGeom>
        </p:spPr>
        <p:txBody>
          <a:bodyPr/>
          <a:lstStyle/>
          <a:p>
            <a:endParaRPr lang="en-US"/>
          </a:p>
        </p:txBody>
      </p:sp>
      <p:sp>
        <p:nvSpPr>
          <p:cNvPr id="3" name="Title 1">
            <a:extLst>
              <a:ext uri="{FF2B5EF4-FFF2-40B4-BE49-F238E27FC236}">
                <a16:creationId xmlns:a16="http://schemas.microsoft.com/office/drawing/2014/main" id="{34A73F49-D1D2-3CD7-931A-C196B52C7928}"/>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851B6335-94C2-4FFE-338B-28D29593A57C}"/>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82954137"/>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Subsection_Divider_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439369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1" name="Text Placeholder 4">
            <a:extLst>
              <a:ext uri="{FF2B5EF4-FFF2-40B4-BE49-F238E27FC236}">
                <a16:creationId xmlns:a16="http://schemas.microsoft.com/office/drawing/2014/main" id="{51F377A5-B459-0F7C-7F34-FEF9D7615202}"/>
              </a:ext>
            </a:extLst>
          </p:cNvPr>
          <p:cNvSpPr>
            <a:spLocks noGrp="1"/>
          </p:cNvSpPr>
          <p:nvPr>
            <p:ph type="body" sz="quarter" idx="28" hasCustomPrompt="1"/>
          </p:nvPr>
        </p:nvSpPr>
        <p:spPr>
          <a:xfrm>
            <a:off x="439369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2" name="Text Placeholder 4">
            <a:extLst>
              <a:ext uri="{FF2B5EF4-FFF2-40B4-BE49-F238E27FC236}">
                <a16:creationId xmlns:a16="http://schemas.microsoft.com/office/drawing/2014/main" id="{BFE36997-E074-D0DA-66D5-F4724D23BF52}"/>
              </a:ext>
            </a:extLst>
          </p:cNvPr>
          <p:cNvSpPr>
            <a:spLocks noGrp="1"/>
          </p:cNvSpPr>
          <p:nvPr>
            <p:ph type="body" sz="quarter" idx="29" hasCustomPrompt="1"/>
          </p:nvPr>
        </p:nvSpPr>
        <p:spPr>
          <a:xfrm>
            <a:off x="815035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3" name="Text Placeholder 4">
            <a:extLst>
              <a:ext uri="{FF2B5EF4-FFF2-40B4-BE49-F238E27FC236}">
                <a16:creationId xmlns:a16="http://schemas.microsoft.com/office/drawing/2014/main" id="{163741EA-6845-0A00-EAE0-5F35986A0EC2}"/>
              </a:ext>
            </a:extLst>
          </p:cNvPr>
          <p:cNvSpPr>
            <a:spLocks noGrp="1"/>
          </p:cNvSpPr>
          <p:nvPr>
            <p:ph type="body" sz="quarter" idx="30" hasCustomPrompt="1"/>
          </p:nvPr>
        </p:nvSpPr>
        <p:spPr>
          <a:xfrm>
            <a:off x="815035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4" name="Picture Placeholder 3">
            <a:extLst>
              <a:ext uri="{FF2B5EF4-FFF2-40B4-BE49-F238E27FC236}">
                <a16:creationId xmlns:a16="http://schemas.microsoft.com/office/drawing/2014/main" id="{3CA9DA82-9FD9-26A5-10CB-6B8054B04BBA}"/>
              </a:ext>
            </a:extLst>
          </p:cNvPr>
          <p:cNvSpPr>
            <a:spLocks noGrp="1"/>
          </p:cNvSpPr>
          <p:nvPr>
            <p:ph type="pic" sz="quarter" idx="31"/>
          </p:nvPr>
        </p:nvSpPr>
        <p:spPr>
          <a:xfrm>
            <a:off x="633632" y="2682874"/>
            <a:ext cx="3363468" cy="3035173"/>
          </a:xfrm>
          <a:prstGeom prst="rect">
            <a:avLst/>
          </a:prstGeom>
        </p:spPr>
        <p:txBody>
          <a:bodyPr/>
          <a:lstStyle/>
          <a:p>
            <a:endParaRPr lang="en-US"/>
          </a:p>
        </p:txBody>
      </p:sp>
      <p:sp>
        <p:nvSpPr>
          <p:cNvPr id="3" name="Title 1">
            <a:extLst>
              <a:ext uri="{FF2B5EF4-FFF2-40B4-BE49-F238E27FC236}">
                <a16:creationId xmlns:a16="http://schemas.microsoft.com/office/drawing/2014/main" id="{92B70457-B389-D08A-D7A4-A322C74C9D63}"/>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2E35E41E-9E5E-2B45-2AC0-EB66F1702ECC}"/>
              </a:ext>
            </a:extLst>
          </p:cNvPr>
          <p:cNvSpPr>
            <a:spLocks noGrp="1"/>
          </p:cNvSpPr>
          <p:nvPr>
            <p:ph type="body" sz="quarter" idx="32"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0485476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67323A-6698-B4F8-D2C4-A0336BD7AE08}"/>
              </a:ext>
            </a:extLst>
          </p:cNvPr>
          <p:cNvSpPr>
            <a:spLocks noGrp="1"/>
          </p:cNvSpPr>
          <p:nvPr>
            <p:ph type="title" hasCustomPrompt="1"/>
          </p:nvPr>
        </p:nvSpPr>
        <p:spPr>
          <a:xfrm>
            <a:off x="627063" y="722843"/>
            <a:ext cx="1092993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5" name="Text Placeholder 10">
            <a:extLst>
              <a:ext uri="{FF2B5EF4-FFF2-40B4-BE49-F238E27FC236}">
                <a16:creationId xmlns:a16="http://schemas.microsoft.com/office/drawing/2014/main" id="{E4BE38F8-DEB6-5998-7EB6-840C179B2EC8}"/>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293769155"/>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column_tex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633632"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2" name="Text Placeholder 4">
            <a:extLst>
              <a:ext uri="{FF2B5EF4-FFF2-40B4-BE49-F238E27FC236}">
                <a16:creationId xmlns:a16="http://schemas.microsoft.com/office/drawing/2014/main" id="{71E07365-191F-2AEF-D8B3-0E6070334B55}"/>
              </a:ext>
            </a:extLst>
          </p:cNvPr>
          <p:cNvSpPr>
            <a:spLocks noGrp="1"/>
          </p:cNvSpPr>
          <p:nvPr>
            <p:ph type="body" sz="quarter" idx="32" hasCustomPrompt="1"/>
          </p:nvPr>
        </p:nvSpPr>
        <p:spPr>
          <a:xfrm>
            <a:off x="3453384"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5" name="Text Placeholder 4">
            <a:extLst>
              <a:ext uri="{FF2B5EF4-FFF2-40B4-BE49-F238E27FC236}">
                <a16:creationId xmlns:a16="http://schemas.microsoft.com/office/drawing/2014/main" id="{6D13B958-0014-5BD7-06FC-5AD3F2966879}"/>
              </a:ext>
            </a:extLst>
          </p:cNvPr>
          <p:cNvSpPr>
            <a:spLocks noGrp="1"/>
          </p:cNvSpPr>
          <p:nvPr>
            <p:ph type="body" sz="quarter" idx="33" hasCustomPrompt="1"/>
          </p:nvPr>
        </p:nvSpPr>
        <p:spPr>
          <a:xfrm>
            <a:off x="3453384"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8" name="Text Placeholder 4">
            <a:extLst>
              <a:ext uri="{FF2B5EF4-FFF2-40B4-BE49-F238E27FC236}">
                <a16:creationId xmlns:a16="http://schemas.microsoft.com/office/drawing/2014/main" id="{F0338E16-D20C-B7FA-8AC3-9C439351E1DA}"/>
              </a:ext>
            </a:extLst>
          </p:cNvPr>
          <p:cNvSpPr>
            <a:spLocks noGrp="1"/>
          </p:cNvSpPr>
          <p:nvPr>
            <p:ph type="body" sz="quarter" idx="35" hasCustomPrompt="1"/>
          </p:nvPr>
        </p:nvSpPr>
        <p:spPr>
          <a:xfrm>
            <a:off x="6272784"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4" name="Text Placeholder 4">
            <a:extLst>
              <a:ext uri="{FF2B5EF4-FFF2-40B4-BE49-F238E27FC236}">
                <a16:creationId xmlns:a16="http://schemas.microsoft.com/office/drawing/2014/main" id="{E6B141DB-BB5A-9CCF-6E8E-737B235FA2D7}"/>
              </a:ext>
            </a:extLst>
          </p:cNvPr>
          <p:cNvSpPr>
            <a:spLocks noGrp="1"/>
          </p:cNvSpPr>
          <p:nvPr>
            <p:ph type="body" sz="quarter" idx="36" hasCustomPrompt="1"/>
          </p:nvPr>
        </p:nvSpPr>
        <p:spPr>
          <a:xfrm>
            <a:off x="6272784"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6" name="Text Placeholder 4">
            <a:extLst>
              <a:ext uri="{FF2B5EF4-FFF2-40B4-BE49-F238E27FC236}">
                <a16:creationId xmlns:a16="http://schemas.microsoft.com/office/drawing/2014/main" id="{5A66D88E-80F4-1365-4E17-69F78707BE47}"/>
              </a:ext>
            </a:extLst>
          </p:cNvPr>
          <p:cNvSpPr>
            <a:spLocks noGrp="1"/>
          </p:cNvSpPr>
          <p:nvPr>
            <p:ph type="body" sz="quarter" idx="38" hasCustomPrompt="1"/>
          </p:nvPr>
        </p:nvSpPr>
        <p:spPr>
          <a:xfrm>
            <a:off x="9055608"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7" name="Text Placeholder 4">
            <a:extLst>
              <a:ext uri="{FF2B5EF4-FFF2-40B4-BE49-F238E27FC236}">
                <a16:creationId xmlns:a16="http://schemas.microsoft.com/office/drawing/2014/main" id="{6DAFD4C9-E6EA-68B1-AE47-8BEF8A00F2D7}"/>
              </a:ext>
            </a:extLst>
          </p:cNvPr>
          <p:cNvSpPr>
            <a:spLocks noGrp="1"/>
          </p:cNvSpPr>
          <p:nvPr>
            <p:ph type="body" sz="quarter" idx="39" hasCustomPrompt="1"/>
          </p:nvPr>
        </p:nvSpPr>
        <p:spPr>
          <a:xfrm>
            <a:off x="9055608"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3" name="Title 1">
            <a:extLst>
              <a:ext uri="{FF2B5EF4-FFF2-40B4-BE49-F238E27FC236}">
                <a16:creationId xmlns:a16="http://schemas.microsoft.com/office/drawing/2014/main" id="{37CED83E-2EFF-B95A-4339-1971DE1A2CA5}"/>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4163DC51-3FE7-871F-8D9B-C299CFC5F285}"/>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829359688"/>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columns with images">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21757"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621757"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4" name="Picture Placeholder 3">
            <a:extLst>
              <a:ext uri="{FF2B5EF4-FFF2-40B4-BE49-F238E27FC236}">
                <a16:creationId xmlns:a16="http://schemas.microsoft.com/office/drawing/2014/main" id="{3CA9DA82-9FD9-26A5-10CB-6B8054B04BBA}"/>
              </a:ext>
            </a:extLst>
          </p:cNvPr>
          <p:cNvSpPr>
            <a:spLocks noGrp="1"/>
          </p:cNvSpPr>
          <p:nvPr>
            <p:ph type="pic" sz="quarter" idx="31"/>
          </p:nvPr>
        </p:nvSpPr>
        <p:spPr>
          <a:xfrm>
            <a:off x="621757" y="1491333"/>
            <a:ext cx="2404872" cy="1371600"/>
          </a:xfrm>
          <a:prstGeom prst="rect">
            <a:avLst/>
          </a:prstGeom>
        </p:spPr>
        <p:txBody>
          <a:bodyPr/>
          <a:lstStyle/>
          <a:p>
            <a:endParaRPr lang="en-US"/>
          </a:p>
        </p:txBody>
      </p:sp>
      <p:sp>
        <p:nvSpPr>
          <p:cNvPr id="2" name="Text Placeholder 4">
            <a:extLst>
              <a:ext uri="{FF2B5EF4-FFF2-40B4-BE49-F238E27FC236}">
                <a16:creationId xmlns:a16="http://schemas.microsoft.com/office/drawing/2014/main" id="{71E07365-191F-2AEF-D8B3-0E6070334B55}"/>
              </a:ext>
            </a:extLst>
          </p:cNvPr>
          <p:cNvSpPr>
            <a:spLocks noGrp="1"/>
          </p:cNvSpPr>
          <p:nvPr>
            <p:ph type="body" sz="quarter" idx="32" hasCustomPrompt="1"/>
          </p:nvPr>
        </p:nvSpPr>
        <p:spPr>
          <a:xfrm>
            <a:off x="3441509"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5" name="Text Placeholder 4">
            <a:extLst>
              <a:ext uri="{FF2B5EF4-FFF2-40B4-BE49-F238E27FC236}">
                <a16:creationId xmlns:a16="http://schemas.microsoft.com/office/drawing/2014/main" id="{6D13B958-0014-5BD7-06FC-5AD3F2966879}"/>
              </a:ext>
            </a:extLst>
          </p:cNvPr>
          <p:cNvSpPr>
            <a:spLocks noGrp="1"/>
          </p:cNvSpPr>
          <p:nvPr>
            <p:ph type="body" sz="quarter" idx="33" hasCustomPrompt="1"/>
          </p:nvPr>
        </p:nvSpPr>
        <p:spPr>
          <a:xfrm>
            <a:off x="3441509"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7" name="Picture Placeholder 3">
            <a:extLst>
              <a:ext uri="{FF2B5EF4-FFF2-40B4-BE49-F238E27FC236}">
                <a16:creationId xmlns:a16="http://schemas.microsoft.com/office/drawing/2014/main" id="{5D3BEB48-F134-5C30-6B6D-9CE9C41CC7FD}"/>
              </a:ext>
            </a:extLst>
          </p:cNvPr>
          <p:cNvSpPr>
            <a:spLocks noGrp="1"/>
          </p:cNvSpPr>
          <p:nvPr>
            <p:ph type="pic" sz="quarter" idx="34"/>
          </p:nvPr>
        </p:nvSpPr>
        <p:spPr>
          <a:xfrm>
            <a:off x="3441509" y="1491333"/>
            <a:ext cx="2404872" cy="1371600"/>
          </a:xfrm>
          <a:prstGeom prst="rect">
            <a:avLst/>
          </a:prstGeom>
        </p:spPr>
        <p:txBody>
          <a:bodyPr/>
          <a:lstStyle/>
          <a:p>
            <a:endParaRPr lang="en-US"/>
          </a:p>
        </p:txBody>
      </p:sp>
      <p:sp>
        <p:nvSpPr>
          <p:cNvPr id="8" name="Text Placeholder 4">
            <a:extLst>
              <a:ext uri="{FF2B5EF4-FFF2-40B4-BE49-F238E27FC236}">
                <a16:creationId xmlns:a16="http://schemas.microsoft.com/office/drawing/2014/main" id="{F0338E16-D20C-B7FA-8AC3-9C439351E1DA}"/>
              </a:ext>
            </a:extLst>
          </p:cNvPr>
          <p:cNvSpPr>
            <a:spLocks noGrp="1"/>
          </p:cNvSpPr>
          <p:nvPr>
            <p:ph type="body" sz="quarter" idx="35" hasCustomPrompt="1"/>
          </p:nvPr>
        </p:nvSpPr>
        <p:spPr>
          <a:xfrm>
            <a:off x="6237159"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4" name="Text Placeholder 4">
            <a:extLst>
              <a:ext uri="{FF2B5EF4-FFF2-40B4-BE49-F238E27FC236}">
                <a16:creationId xmlns:a16="http://schemas.microsoft.com/office/drawing/2014/main" id="{E6B141DB-BB5A-9CCF-6E8E-737B235FA2D7}"/>
              </a:ext>
            </a:extLst>
          </p:cNvPr>
          <p:cNvSpPr>
            <a:spLocks noGrp="1"/>
          </p:cNvSpPr>
          <p:nvPr>
            <p:ph type="body" sz="quarter" idx="36" hasCustomPrompt="1"/>
          </p:nvPr>
        </p:nvSpPr>
        <p:spPr>
          <a:xfrm>
            <a:off x="6237159"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5" name="Picture Placeholder 3">
            <a:extLst>
              <a:ext uri="{FF2B5EF4-FFF2-40B4-BE49-F238E27FC236}">
                <a16:creationId xmlns:a16="http://schemas.microsoft.com/office/drawing/2014/main" id="{0BA6217C-C15D-5705-1523-51C7EE9D2745}"/>
              </a:ext>
            </a:extLst>
          </p:cNvPr>
          <p:cNvSpPr>
            <a:spLocks noGrp="1"/>
          </p:cNvSpPr>
          <p:nvPr>
            <p:ph type="pic" sz="quarter" idx="37"/>
          </p:nvPr>
        </p:nvSpPr>
        <p:spPr>
          <a:xfrm>
            <a:off x="6237159" y="1491333"/>
            <a:ext cx="2404872" cy="1371600"/>
          </a:xfrm>
          <a:prstGeom prst="rect">
            <a:avLst/>
          </a:prstGeom>
        </p:spPr>
        <p:txBody>
          <a:bodyPr/>
          <a:lstStyle/>
          <a:p>
            <a:endParaRPr lang="en-US"/>
          </a:p>
        </p:txBody>
      </p:sp>
      <p:sp>
        <p:nvSpPr>
          <p:cNvPr id="16" name="Text Placeholder 4">
            <a:extLst>
              <a:ext uri="{FF2B5EF4-FFF2-40B4-BE49-F238E27FC236}">
                <a16:creationId xmlns:a16="http://schemas.microsoft.com/office/drawing/2014/main" id="{5A66D88E-80F4-1365-4E17-69F78707BE47}"/>
              </a:ext>
            </a:extLst>
          </p:cNvPr>
          <p:cNvSpPr>
            <a:spLocks noGrp="1"/>
          </p:cNvSpPr>
          <p:nvPr>
            <p:ph type="body" sz="quarter" idx="38" hasCustomPrompt="1"/>
          </p:nvPr>
        </p:nvSpPr>
        <p:spPr>
          <a:xfrm>
            <a:off x="9055608"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7" name="Text Placeholder 4">
            <a:extLst>
              <a:ext uri="{FF2B5EF4-FFF2-40B4-BE49-F238E27FC236}">
                <a16:creationId xmlns:a16="http://schemas.microsoft.com/office/drawing/2014/main" id="{6DAFD4C9-E6EA-68B1-AE47-8BEF8A00F2D7}"/>
              </a:ext>
            </a:extLst>
          </p:cNvPr>
          <p:cNvSpPr>
            <a:spLocks noGrp="1"/>
          </p:cNvSpPr>
          <p:nvPr>
            <p:ph type="body" sz="quarter" idx="39" hasCustomPrompt="1"/>
          </p:nvPr>
        </p:nvSpPr>
        <p:spPr>
          <a:xfrm>
            <a:off x="9055608"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8" name="Picture Placeholder 3">
            <a:extLst>
              <a:ext uri="{FF2B5EF4-FFF2-40B4-BE49-F238E27FC236}">
                <a16:creationId xmlns:a16="http://schemas.microsoft.com/office/drawing/2014/main" id="{10FD9B17-7D3A-73D7-A51D-A3A5FF8DA3BC}"/>
              </a:ext>
            </a:extLst>
          </p:cNvPr>
          <p:cNvSpPr>
            <a:spLocks noGrp="1"/>
          </p:cNvSpPr>
          <p:nvPr>
            <p:ph type="pic" sz="quarter" idx="40"/>
          </p:nvPr>
        </p:nvSpPr>
        <p:spPr>
          <a:xfrm>
            <a:off x="9055608" y="1491333"/>
            <a:ext cx="2404872" cy="1371600"/>
          </a:xfrm>
          <a:prstGeom prst="rect">
            <a:avLst/>
          </a:prstGeom>
        </p:spPr>
        <p:txBody>
          <a:bodyPr/>
          <a:lstStyle/>
          <a:p>
            <a:endParaRPr lang="en-US"/>
          </a:p>
        </p:txBody>
      </p:sp>
      <p:sp>
        <p:nvSpPr>
          <p:cNvPr id="3" name="Title 1">
            <a:extLst>
              <a:ext uri="{FF2B5EF4-FFF2-40B4-BE49-F238E27FC236}">
                <a16:creationId xmlns:a16="http://schemas.microsoft.com/office/drawing/2014/main" id="{AF9BFC9F-EE6C-AEB4-97F1-A5CE2C4BA255}"/>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F7669829-F3A9-621E-9905-791E46E27BD0}"/>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4116328350"/>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photos_varied_blur">
    <p:spTree>
      <p:nvGrpSpPr>
        <p:cNvPr id="1" name=""/>
        <p:cNvGrpSpPr/>
        <p:nvPr/>
      </p:nvGrpSpPr>
      <p:grpSpPr>
        <a:xfrm>
          <a:off x="0" y="0"/>
          <a:ext cx="0" cy="0"/>
          <a:chOff x="0" y="0"/>
          <a:chExt cx="0" cy="0"/>
        </a:xfrm>
      </p:grpSpPr>
      <p:pic>
        <p:nvPicPr>
          <p:cNvPr id="23" name="Picture 22" descr="Purple Blur&#10;">
            <a:extLst>
              <a:ext uri="{FF2B5EF4-FFF2-40B4-BE49-F238E27FC236}">
                <a16:creationId xmlns:a16="http://schemas.microsoft.com/office/drawing/2014/main" id="{20858E9A-CB5D-190B-E115-D040F11CF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60136"/>
            <a:ext cx="1488559" cy="2713074"/>
          </a:xfrm>
          <a:prstGeom prst="rect">
            <a:avLst/>
          </a:prstGeom>
        </p:spPr>
      </p:pic>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2700596"/>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2828666" y="1286134"/>
            <a:ext cx="3923414" cy="4370387"/>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6964546" y="2179896"/>
            <a:ext cx="2179638"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9356651" y="1775084"/>
            <a:ext cx="2835349" cy="3413125"/>
          </a:xfrm>
          <a:prstGeom prst="rect">
            <a:avLst/>
          </a:prstGeom>
        </p:spPr>
        <p:txBody>
          <a:bodyPr/>
          <a:lstStyle/>
          <a:p>
            <a:endParaRPr lang="en-US"/>
          </a:p>
        </p:txBody>
      </p:sp>
      <p:pic>
        <p:nvPicPr>
          <p:cNvPr id="21" name="Picture 20" descr="Purple blur&#10;">
            <a:extLst>
              <a:ext uri="{FF2B5EF4-FFF2-40B4-BE49-F238E27FC236}">
                <a16:creationId xmlns:a16="http://schemas.microsoft.com/office/drawing/2014/main" id="{FC072D8F-9413-C0EE-DD0E-94A9EA142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9200" y="0"/>
            <a:ext cx="1260401" cy="1260401"/>
          </a:xfrm>
          <a:prstGeom prst="rect">
            <a:avLst/>
          </a:prstGeom>
        </p:spPr>
      </p:pic>
      <p:sp>
        <p:nvSpPr>
          <p:cNvPr id="3" name="Title 1">
            <a:extLst>
              <a:ext uri="{FF2B5EF4-FFF2-40B4-BE49-F238E27FC236}">
                <a16:creationId xmlns:a16="http://schemas.microsoft.com/office/drawing/2014/main" id="{2D6477BC-51B4-390A-0147-95CB7052C8DD}"/>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615F930C-ED21-E214-FA54-5737DC241386}"/>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895933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photos_vari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2700596"/>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2828666" y="1286134"/>
            <a:ext cx="3923414" cy="4370387"/>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6964546" y="2179896"/>
            <a:ext cx="2179638"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9356651" y="1775084"/>
            <a:ext cx="2835349" cy="3413125"/>
          </a:xfrm>
          <a:prstGeom prst="rect">
            <a:avLst/>
          </a:prstGeom>
        </p:spPr>
        <p:txBody>
          <a:bodyPr/>
          <a:lstStyle/>
          <a:p>
            <a:endParaRPr lang="en-US"/>
          </a:p>
        </p:txBody>
      </p:sp>
      <p:sp>
        <p:nvSpPr>
          <p:cNvPr id="3" name="Title 1">
            <a:extLst>
              <a:ext uri="{FF2B5EF4-FFF2-40B4-BE49-F238E27FC236}">
                <a16:creationId xmlns:a16="http://schemas.microsoft.com/office/drawing/2014/main" id="{575F403F-1791-E454-1EF7-19537E5F09F9}"/>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7D955803-2C5C-0B5F-11E5-5F0FBB37EADB}"/>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0605843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photos_Case_Study_Intro_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
            <a:ext cx="3044952" cy="6858000"/>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31287"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31287"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
            <a:ext cx="3044952" cy="6858000"/>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6858000"/>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515863"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515863"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603488"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603488"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6459125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photos_Case_Study_Intro_A">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B84B59E6-DB3C-524C-C721-DF0AEF48CED0}"/>
              </a:ext>
            </a:extLst>
          </p:cNvPr>
          <p:cNvSpPr>
            <a:spLocks noGrp="1"/>
          </p:cNvSpPr>
          <p:nvPr>
            <p:ph type="pic" sz="quarter" idx="40"/>
          </p:nvPr>
        </p:nvSpPr>
        <p:spPr>
          <a:xfrm>
            <a:off x="8122920" y="1"/>
            <a:ext cx="4069080" cy="6858000"/>
          </a:xfrm>
          <a:prstGeom prst="rect">
            <a:avLst/>
          </a:prstGeom>
        </p:spPr>
        <p:txBody>
          <a:bodyPr/>
          <a:lstStyle/>
          <a:p>
            <a:endParaRPr lang="en-US"/>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0" y="1"/>
            <a:ext cx="4069080" cy="6858000"/>
          </a:xfrm>
          <a:prstGeom prst="rect">
            <a:avLst/>
          </a:prstGeom>
        </p:spPr>
        <p:txBody>
          <a:bodyPr/>
          <a:lstStyle/>
          <a:p>
            <a:endParaRPr lang="en-US"/>
          </a:p>
        </p:txBody>
      </p:sp>
      <p:sp>
        <p:nvSpPr>
          <p:cNvPr id="9" name="Picture Placeholder 12">
            <a:extLst>
              <a:ext uri="{FF2B5EF4-FFF2-40B4-BE49-F238E27FC236}">
                <a16:creationId xmlns:a16="http://schemas.microsoft.com/office/drawing/2014/main" id="{D40E92CB-4429-D81E-AE0E-74FA641AF1D7}"/>
              </a:ext>
            </a:extLst>
          </p:cNvPr>
          <p:cNvSpPr>
            <a:spLocks noGrp="1"/>
          </p:cNvSpPr>
          <p:nvPr>
            <p:ph type="pic" sz="quarter" idx="37"/>
          </p:nvPr>
        </p:nvSpPr>
        <p:spPr>
          <a:xfrm>
            <a:off x="4061460" y="1"/>
            <a:ext cx="4069080"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Text Placeholder 4">
            <a:extLst>
              <a:ext uri="{FF2B5EF4-FFF2-40B4-BE49-F238E27FC236}">
                <a16:creationId xmlns:a16="http://schemas.microsoft.com/office/drawing/2014/main" id="{D6A1F11A-7C19-9AF1-8D46-17DC6138F663}"/>
              </a:ext>
            </a:extLst>
          </p:cNvPr>
          <p:cNvSpPr>
            <a:spLocks noGrp="1"/>
          </p:cNvSpPr>
          <p:nvPr>
            <p:ph type="body" sz="quarter" idx="35" hasCustomPrompt="1"/>
          </p:nvPr>
        </p:nvSpPr>
        <p:spPr>
          <a:xfrm>
            <a:off x="44584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6" name="Text Placeholder 4">
            <a:extLst>
              <a:ext uri="{FF2B5EF4-FFF2-40B4-BE49-F238E27FC236}">
                <a16:creationId xmlns:a16="http://schemas.microsoft.com/office/drawing/2014/main" id="{210FF0E1-8D9D-EEE3-60BA-CF73F351DF91}"/>
              </a:ext>
            </a:extLst>
          </p:cNvPr>
          <p:cNvSpPr>
            <a:spLocks noGrp="1"/>
          </p:cNvSpPr>
          <p:nvPr>
            <p:ph type="body" sz="quarter" idx="36" hasCustomPrompt="1"/>
          </p:nvPr>
        </p:nvSpPr>
        <p:spPr>
          <a:xfrm>
            <a:off x="44584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1" name="Text Placeholder 4">
            <a:extLst>
              <a:ext uri="{FF2B5EF4-FFF2-40B4-BE49-F238E27FC236}">
                <a16:creationId xmlns:a16="http://schemas.microsoft.com/office/drawing/2014/main" id="{1565875D-645C-4E8A-84A9-85DA3A7C6D3A}"/>
              </a:ext>
            </a:extLst>
          </p:cNvPr>
          <p:cNvSpPr>
            <a:spLocks noGrp="1"/>
          </p:cNvSpPr>
          <p:nvPr>
            <p:ph type="body" sz="quarter" idx="38" hasCustomPrompt="1"/>
          </p:nvPr>
        </p:nvSpPr>
        <p:spPr>
          <a:xfrm>
            <a:off x="84970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5" name="Text Placeholder 4">
            <a:extLst>
              <a:ext uri="{FF2B5EF4-FFF2-40B4-BE49-F238E27FC236}">
                <a16:creationId xmlns:a16="http://schemas.microsoft.com/office/drawing/2014/main" id="{206FED9F-44EA-A943-059C-C15E1B5FC86A}"/>
              </a:ext>
            </a:extLst>
          </p:cNvPr>
          <p:cNvSpPr>
            <a:spLocks noGrp="1"/>
          </p:cNvSpPr>
          <p:nvPr>
            <p:ph type="body" sz="quarter" idx="39" hasCustomPrompt="1"/>
          </p:nvPr>
        </p:nvSpPr>
        <p:spPr>
          <a:xfrm>
            <a:off x="84970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3783560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photos_Case_Study_Intro_A">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1" y="1"/>
            <a:ext cx="6112933"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 name="Picture Placeholder 12">
            <a:extLst>
              <a:ext uri="{FF2B5EF4-FFF2-40B4-BE49-F238E27FC236}">
                <a16:creationId xmlns:a16="http://schemas.microsoft.com/office/drawing/2014/main" id="{C7F119B1-945E-DB84-8CCC-48ECFF66E18A}"/>
              </a:ext>
            </a:extLst>
          </p:cNvPr>
          <p:cNvSpPr>
            <a:spLocks noGrp="1"/>
          </p:cNvSpPr>
          <p:nvPr>
            <p:ph type="pic" sz="quarter" idx="35"/>
          </p:nvPr>
        </p:nvSpPr>
        <p:spPr>
          <a:xfrm>
            <a:off x="6079067" y="1"/>
            <a:ext cx="6112933" cy="6858000"/>
          </a:xfrm>
          <a:prstGeom prst="rect">
            <a:avLst/>
          </a:prstGeom>
        </p:spPr>
        <p:txBody>
          <a:bodyPr/>
          <a:lstStyle/>
          <a:p>
            <a:endParaRPr lang="en-US"/>
          </a:p>
        </p:txBody>
      </p:sp>
      <p:sp>
        <p:nvSpPr>
          <p:cNvPr id="10" name="Text Placeholder 4">
            <a:extLst>
              <a:ext uri="{FF2B5EF4-FFF2-40B4-BE49-F238E27FC236}">
                <a16:creationId xmlns:a16="http://schemas.microsoft.com/office/drawing/2014/main" id="{98D26C75-51C3-5A6C-E9B2-8C5ED2E7DC3C}"/>
              </a:ext>
            </a:extLst>
          </p:cNvPr>
          <p:cNvSpPr>
            <a:spLocks noGrp="1"/>
          </p:cNvSpPr>
          <p:nvPr>
            <p:ph type="body" sz="quarter" idx="36" hasCustomPrompt="1"/>
          </p:nvPr>
        </p:nvSpPr>
        <p:spPr>
          <a:xfrm>
            <a:off x="6743701"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0CE14F46-9EA2-9FF5-00DF-32589A51A587}"/>
              </a:ext>
            </a:extLst>
          </p:cNvPr>
          <p:cNvSpPr>
            <a:spLocks noGrp="1"/>
          </p:cNvSpPr>
          <p:nvPr>
            <p:ph type="body" sz="quarter" idx="37" hasCustomPrompt="1"/>
          </p:nvPr>
        </p:nvSpPr>
        <p:spPr>
          <a:xfrm>
            <a:off x="6743701"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13240325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photos_Case_Study_Intro_B">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
            <a:ext cx="3044952" cy="4729162"/>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4729162"/>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823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823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163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163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
            <a:ext cx="3044952" cy="4729162"/>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4729162"/>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45401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45401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45515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45515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4284259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photos_Case_Study_Intro_B">
    <p:spTree>
      <p:nvGrpSpPr>
        <p:cNvPr id="1" name=""/>
        <p:cNvGrpSpPr/>
        <p:nvPr/>
      </p:nvGrpSpPr>
      <p:grpSpPr>
        <a:xfrm>
          <a:off x="0" y="0"/>
          <a:ext cx="0" cy="0"/>
          <a:chOff x="0" y="0"/>
          <a:chExt cx="0" cy="0"/>
        </a:xfrm>
      </p:grpSpPr>
      <p:sp>
        <p:nvSpPr>
          <p:cNvPr id="25" name="Picture Placeholder 12">
            <a:extLst>
              <a:ext uri="{FF2B5EF4-FFF2-40B4-BE49-F238E27FC236}">
                <a16:creationId xmlns:a16="http://schemas.microsoft.com/office/drawing/2014/main" id="{8CEB80F1-2238-7003-E60A-777E8870D8CA}"/>
              </a:ext>
            </a:extLst>
          </p:cNvPr>
          <p:cNvSpPr>
            <a:spLocks noGrp="1"/>
          </p:cNvSpPr>
          <p:nvPr>
            <p:ph type="pic" sz="quarter" idx="40"/>
          </p:nvPr>
        </p:nvSpPr>
        <p:spPr>
          <a:xfrm>
            <a:off x="8122920" y="1"/>
            <a:ext cx="4069080" cy="4727448"/>
          </a:xfrm>
          <a:prstGeom prst="rect">
            <a:avLst/>
          </a:prstGeom>
        </p:spPr>
        <p:txBody>
          <a:bodyPr/>
          <a:lstStyle/>
          <a:p>
            <a:endParaRPr lang="en-US"/>
          </a:p>
        </p:txBody>
      </p:sp>
      <p:sp>
        <p:nvSpPr>
          <p:cNvPr id="26" name="Picture Placeholder 12">
            <a:extLst>
              <a:ext uri="{FF2B5EF4-FFF2-40B4-BE49-F238E27FC236}">
                <a16:creationId xmlns:a16="http://schemas.microsoft.com/office/drawing/2014/main" id="{081F6261-AB67-5FCE-B3A8-35604F14E2A9}"/>
              </a:ext>
            </a:extLst>
          </p:cNvPr>
          <p:cNvSpPr>
            <a:spLocks noGrp="1"/>
          </p:cNvSpPr>
          <p:nvPr>
            <p:ph type="pic" sz="quarter" idx="34"/>
          </p:nvPr>
        </p:nvSpPr>
        <p:spPr>
          <a:xfrm>
            <a:off x="0" y="1"/>
            <a:ext cx="4069080" cy="4727448"/>
          </a:xfrm>
          <a:prstGeom prst="rect">
            <a:avLst/>
          </a:prstGeom>
        </p:spPr>
        <p:txBody>
          <a:bodyPr/>
          <a:lstStyle/>
          <a:p>
            <a:endParaRPr lang="en-US"/>
          </a:p>
        </p:txBody>
      </p:sp>
      <p:sp>
        <p:nvSpPr>
          <p:cNvPr id="27" name="Picture Placeholder 12">
            <a:extLst>
              <a:ext uri="{FF2B5EF4-FFF2-40B4-BE49-F238E27FC236}">
                <a16:creationId xmlns:a16="http://schemas.microsoft.com/office/drawing/2014/main" id="{B960C74D-5AC8-20B0-B8EC-5A82F42EEBCD}"/>
              </a:ext>
            </a:extLst>
          </p:cNvPr>
          <p:cNvSpPr>
            <a:spLocks noGrp="1"/>
          </p:cNvSpPr>
          <p:nvPr>
            <p:ph type="pic" sz="quarter" idx="37"/>
          </p:nvPr>
        </p:nvSpPr>
        <p:spPr>
          <a:xfrm>
            <a:off x="4061460" y="1"/>
            <a:ext cx="4069080" cy="4727448"/>
          </a:xfrm>
          <a:prstGeom prst="rect">
            <a:avLst/>
          </a:prstGeom>
        </p:spPr>
        <p:txBody>
          <a:bodyPr/>
          <a:lstStyle/>
          <a:p>
            <a:endParaRPr lang="en-US"/>
          </a:p>
        </p:txBody>
      </p:sp>
      <p:sp>
        <p:nvSpPr>
          <p:cNvPr id="28" name="Text Placeholder 4">
            <a:extLst>
              <a:ext uri="{FF2B5EF4-FFF2-40B4-BE49-F238E27FC236}">
                <a16:creationId xmlns:a16="http://schemas.microsoft.com/office/drawing/2014/main" id="{1E694EF9-63E8-2DD1-855D-8226F0B9D7EE}"/>
              </a:ext>
            </a:extLst>
          </p:cNvPr>
          <p:cNvSpPr>
            <a:spLocks noGrp="1"/>
          </p:cNvSpPr>
          <p:nvPr>
            <p:ph type="body" sz="quarter" idx="41" hasCustomPrompt="1"/>
          </p:nvPr>
        </p:nvSpPr>
        <p:spPr>
          <a:xfrm>
            <a:off x="652582" y="523036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9" name="Text Placeholder 4">
            <a:extLst>
              <a:ext uri="{FF2B5EF4-FFF2-40B4-BE49-F238E27FC236}">
                <a16:creationId xmlns:a16="http://schemas.microsoft.com/office/drawing/2014/main" id="{0AC54D94-5550-35E2-9CBB-6380D1A0559B}"/>
              </a:ext>
            </a:extLst>
          </p:cNvPr>
          <p:cNvSpPr>
            <a:spLocks noGrp="1"/>
          </p:cNvSpPr>
          <p:nvPr>
            <p:ph type="body" sz="quarter" idx="42" hasCustomPrompt="1"/>
          </p:nvPr>
        </p:nvSpPr>
        <p:spPr>
          <a:xfrm>
            <a:off x="65258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30" name="Text Placeholder 4">
            <a:extLst>
              <a:ext uri="{FF2B5EF4-FFF2-40B4-BE49-F238E27FC236}">
                <a16:creationId xmlns:a16="http://schemas.microsoft.com/office/drawing/2014/main" id="{1174A8AE-15FF-5BDD-7685-4FAF6EF23C53}"/>
              </a:ext>
            </a:extLst>
          </p:cNvPr>
          <p:cNvSpPr>
            <a:spLocks noGrp="1"/>
          </p:cNvSpPr>
          <p:nvPr>
            <p:ph type="body" sz="quarter" idx="35" hasCustomPrompt="1"/>
          </p:nvPr>
        </p:nvSpPr>
        <p:spPr>
          <a:xfrm>
            <a:off x="4767382" y="5233641"/>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31" name="Text Placeholder 4">
            <a:extLst>
              <a:ext uri="{FF2B5EF4-FFF2-40B4-BE49-F238E27FC236}">
                <a16:creationId xmlns:a16="http://schemas.microsoft.com/office/drawing/2014/main" id="{8D7025AF-5AD5-E053-39A9-A1C9947284B8}"/>
              </a:ext>
            </a:extLst>
          </p:cNvPr>
          <p:cNvSpPr>
            <a:spLocks noGrp="1"/>
          </p:cNvSpPr>
          <p:nvPr>
            <p:ph type="body" sz="quarter" idx="36" hasCustomPrompt="1"/>
          </p:nvPr>
        </p:nvSpPr>
        <p:spPr>
          <a:xfrm>
            <a:off x="476738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32" name="Text Placeholder 4">
            <a:extLst>
              <a:ext uri="{FF2B5EF4-FFF2-40B4-BE49-F238E27FC236}">
                <a16:creationId xmlns:a16="http://schemas.microsoft.com/office/drawing/2014/main" id="{A5C5A44C-A29D-3C27-3B25-9F14C1ECA7BB}"/>
              </a:ext>
            </a:extLst>
          </p:cNvPr>
          <p:cNvSpPr>
            <a:spLocks noGrp="1"/>
          </p:cNvSpPr>
          <p:nvPr>
            <p:ph type="body" sz="quarter" idx="38" hasCustomPrompt="1"/>
          </p:nvPr>
        </p:nvSpPr>
        <p:spPr>
          <a:xfrm>
            <a:off x="8805982" y="5233641"/>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33" name="Text Placeholder 4">
            <a:extLst>
              <a:ext uri="{FF2B5EF4-FFF2-40B4-BE49-F238E27FC236}">
                <a16:creationId xmlns:a16="http://schemas.microsoft.com/office/drawing/2014/main" id="{1BF15487-07BD-CB9A-E6A8-536C7BB5ED60}"/>
              </a:ext>
            </a:extLst>
          </p:cNvPr>
          <p:cNvSpPr>
            <a:spLocks noGrp="1"/>
          </p:cNvSpPr>
          <p:nvPr>
            <p:ph type="body" sz="quarter" idx="39" hasCustomPrompt="1"/>
          </p:nvPr>
        </p:nvSpPr>
        <p:spPr>
          <a:xfrm>
            <a:off x="880598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1581514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photos_Case_Study_Intro_B">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2" y="1"/>
            <a:ext cx="6117336" cy="4727448"/>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2358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10887"/>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 name="Picture Placeholder 12">
            <a:extLst>
              <a:ext uri="{FF2B5EF4-FFF2-40B4-BE49-F238E27FC236}">
                <a16:creationId xmlns:a16="http://schemas.microsoft.com/office/drawing/2014/main" id="{C7F119B1-945E-DB84-8CCC-48ECFF66E18A}"/>
              </a:ext>
            </a:extLst>
          </p:cNvPr>
          <p:cNvSpPr>
            <a:spLocks noGrp="1"/>
          </p:cNvSpPr>
          <p:nvPr>
            <p:ph type="pic" sz="quarter" idx="35"/>
          </p:nvPr>
        </p:nvSpPr>
        <p:spPr>
          <a:xfrm>
            <a:off x="6079066" y="1"/>
            <a:ext cx="6117336" cy="4727448"/>
          </a:xfrm>
          <a:prstGeom prst="rect">
            <a:avLst/>
          </a:prstGeom>
        </p:spPr>
        <p:txBody>
          <a:bodyPr/>
          <a:lstStyle/>
          <a:p>
            <a:endParaRPr lang="en-US"/>
          </a:p>
        </p:txBody>
      </p:sp>
      <p:sp>
        <p:nvSpPr>
          <p:cNvPr id="10" name="Text Placeholder 4">
            <a:extLst>
              <a:ext uri="{FF2B5EF4-FFF2-40B4-BE49-F238E27FC236}">
                <a16:creationId xmlns:a16="http://schemas.microsoft.com/office/drawing/2014/main" id="{98D26C75-51C3-5A6C-E9B2-8C5ED2E7DC3C}"/>
              </a:ext>
            </a:extLst>
          </p:cNvPr>
          <p:cNvSpPr>
            <a:spLocks noGrp="1"/>
          </p:cNvSpPr>
          <p:nvPr>
            <p:ph type="body" sz="quarter" idx="36" hasCustomPrompt="1"/>
          </p:nvPr>
        </p:nvSpPr>
        <p:spPr>
          <a:xfrm>
            <a:off x="6743701" y="522358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0CE14F46-9EA2-9FF5-00DF-32589A51A587}"/>
              </a:ext>
            </a:extLst>
          </p:cNvPr>
          <p:cNvSpPr>
            <a:spLocks noGrp="1"/>
          </p:cNvSpPr>
          <p:nvPr>
            <p:ph type="body" sz="quarter" idx="37" hasCustomPrompt="1"/>
          </p:nvPr>
        </p:nvSpPr>
        <p:spPr>
          <a:xfrm>
            <a:off x="6743701" y="5610887"/>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951828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1F547D-7378-E8AC-FDF8-369B9279159F}"/>
              </a:ext>
            </a:extLst>
          </p:cNvPr>
          <p:cNvSpPr>
            <a:spLocks noGrp="1"/>
          </p:cNvSpPr>
          <p:nvPr>
            <p:ph type="title" hasCustomPrompt="1"/>
          </p:nvPr>
        </p:nvSpPr>
        <p:spPr>
          <a:xfrm>
            <a:off x="627063" y="722843"/>
            <a:ext cx="1092993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8" name="Text Placeholder 10">
            <a:extLst>
              <a:ext uri="{FF2B5EF4-FFF2-40B4-BE49-F238E27FC236}">
                <a16:creationId xmlns:a16="http://schemas.microsoft.com/office/drawing/2014/main" id="{DBE70E68-FEAC-ABA3-6547-64F0048E25D1}"/>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
        <p:nvSpPr>
          <p:cNvPr id="9" name="Text Placeholder 8">
            <a:extLst>
              <a:ext uri="{FF2B5EF4-FFF2-40B4-BE49-F238E27FC236}">
                <a16:creationId xmlns:a16="http://schemas.microsoft.com/office/drawing/2014/main" id="{2DD31E73-37D8-3F34-976E-F45C7FEB4817}"/>
              </a:ext>
            </a:extLst>
          </p:cNvPr>
          <p:cNvSpPr>
            <a:spLocks noGrp="1"/>
          </p:cNvSpPr>
          <p:nvPr>
            <p:ph type="body" sz="quarter" idx="11" hasCustomPrompt="1"/>
          </p:nvPr>
        </p:nvSpPr>
        <p:spPr>
          <a:xfrm>
            <a:off x="627063" y="1211252"/>
            <a:ext cx="10929937" cy="480060"/>
          </a:xfrm>
          <a:prstGeom prst="rect">
            <a:avLst/>
          </a:prstGeom>
        </p:spPr>
        <p:txBody>
          <a:bodyPr wrap="square" lIns="0" tIns="0" rIns="0" bIns="0" anchor="t" anchorCtr="0">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1400" b="0" i="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Tree>
    <p:extLst>
      <p:ext uri="{BB962C8B-B14F-4D97-AF65-F5344CB8AC3E}">
        <p14:creationId xmlns:p14="http://schemas.microsoft.com/office/powerpoint/2010/main" val="2822484259"/>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photos_Case_Study_Intro_C">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385887"/>
            <a:ext cx="3044952" cy="3343275"/>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3971924"/>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564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564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733267"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733267"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000125"/>
            <a:ext cx="3044952" cy="3346704"/>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4729162"/>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81784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81784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905468"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905468"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4041404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photos_Case_Study_Intro_C">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414713" y="1"/>
            <a:ext cx="5372099" cy="3971924"/>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8803132" y="1000125"/>
            <a:ext cx="3388868" cy="3346704"/>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47625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47625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421751"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421751"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Picture Placeholder 12">
            <a:extLst>
              <a:ext uri="{FF2B5EF4-FFF2-40B4-BE49-F238E27FC236}">
                <a16:creationId xmlns:a16="http://schemas.microsoft.com/office/drawing/2014/main" id="{0892A38E-DB30-CF79-A5B5-0EC6FE038BA6}"/>
              </a:ext>
            </a:extLst>
          </p:cNvPr>
          <p:cNvSpPr>
            <a:spLocks noGrp="1"/>
          </p:cNvSpPr>
          <p:nvPr>
            <p:ph type="pic" sz="quarter" idx="40"/>
          </p:nvPr>
        </p:nvSpPr>
        <p:spPr>
          <a:xfrm>
            <a:off x="0" y="1000125"/>
            <a:ext cx="3388868" cy="3346704"/>
          </a:xfrm>
          <a:prstGeom prst="rect">
            <a:avLst/>
          </a:prstGeom>
        </p:spPr>
        <p:txBody>
          <a:bodyPr/>
          <a:lstStyle/>
          <a:p>
            <a:endParaRPr lang="en-US"/>
          </a:p>
        </p:txBody>
      </p:sp>
    </p:spTree>
    <p:extLst>
      <p:ext uri="{BB962C8B-B14F-4D97-AF65-F5344CB8AC3E}">
        <p14:creationId xmlns:p14="http://schemas.microsoft.com/office/powerpoint/2010/main" val="32829244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photos_Case_Study_Intro_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4381500" y="0"/>
            <a:ext cx="7810500" cy="4944533"/>
          </a:xfrm>
          <a:prstGeom prst="rect">
            <a:avLst/>
          </a:prstGeom>
        </p:spPr>
        <p:txBody>
          <a:bodyPr/>
          <a:lstStyle/>
          <a:p>
            <a:endParaRPr lang="en-US"/>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48810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48810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Picture Placeholder 12">
            <a:extLst>
              <a:ext uri="{FF2B5EF4-FFF2-40B4-BE49-F238E27FC236}">
                <a16:creationId xmlns:a16="http://schemas.microsoft.com/office/drawing/2014/main" id="{0892A38E-DB30-CF79-A5B5-0EC6FE038BA6}"/>
              </a:ext>
            </a:extLst>
          </p:cNvPr>
          <p:cNvSpPr>
            <a:spLocks noGrp="1"/>
          </p:cNvSpPr>
          <p:nvPr>
            <p:ph type="pic" sz="quarter" idx="40"/>
          </p:nvPr>
        </p:nvSpPr>
        <p:spPr>
          <a:xfrm>
            <a:off x="0" y="915459"/>
            <a:ext cx="4381500" cy="3346704"/>
          </a:xfrm>
          <a:prstGeom prst="rect">
            <a:avLst/>
          </a:prstGeom>
        </p:spPr>
        <p:txBody>
          <a:bodyPr/>
          <a:lstStyle/>
          <a:p>
            <a:endParaRPr lang="en-US"/>
          </a:p>
        </p:txBody>
      </p:sp>
    </p:spTree>
    <p:extLst>
      <p:ext uri="{BB962C8B-B14F-4D97-AF65-F5344CB8AC3E}">
        <p14:creationId xmlns:p14="http://schemas.microsoft.com/office/powerpoint/2010/main" val="20297418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photos_Case_Study_Intro_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3955255" y="1819274"/>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0" y="404812"/>
            <a:ext cx="3779476" cy="4210051"/>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9758363" y="1484311"/>
            <a:ext cx="2329046"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6747234" y="893762"/>
            <a:ext cx="2835349" cy="3721101"/>
          </a:xfrm>
          <a:prstGeom prst="rect">
            <a:avLst/>
          </a:prstGeom>
        </p:spPr>
        <p:txBody>
          <a:bodyPr/>
          <a:lstStyle/>
          <a:p>
            <a:endParaRPr lang="en-US"/>
          </a:p>
        </p:txBody>
      </p:sp>
      <p:sp>
        <p:nvSpPr>
          <p:cNvPr id="2" name="Text Placeholder 4">
            <a:extLst>
              <a:ext uri="{FF2B5EF4-FFF2-40B4-BE49-F238E27FC236}">
                <a16:creationId xmlns:a16="http://schemas.microsoft.com/office/drawing/2014/main" id="{A9BD9240-DA34-2B4B-C18E-E31B5F3E26A8}"/>
              </a:ext>
            </a:extLst>
          </p:cNvPr>
          <p:cNvSpPr>
            <a:spLocks noGrp="1"/>
          </p:cNvSpPr>
          <p:nvPr>
            <p:ph type="body" sz="quarter" idx="29" hasCustomPrompt="1"/>
          </p:nvPr>
        </p:nvSpPr>
        <p:spPr>
          <a:xfrm>
            <a:off x="75799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5" name="Text Placeholder 4">
            <a:extLst>
              <a:ext uri="{FF2B5EF4-FFF2-40B4-BE49-F238E27FC236}">
                <a16:creationId xmlns:a16="http://schemas.microsoft.com/office/drawing/2014/main" id="{7B3FFB4A-48ED-CC59-1A90-5722D0CADC6B}"/>
              </a:ext>
            </a:extLst>
          </p:cNvPr>
          <p:cNvSpPr>
            <a:spLocks noGrp="1"/>
          </p:cNvSpPr>
          <p:nvPr>
            <p:ph type="body" sz="quarter" idx="30" hasCustomPrompt="1"/>
          </p:nvPr>
        </p:nvSpPr>
        <p:spPr>
          <a:xfrm>
            <a:off x="75799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6" name="Text Placeholder 4">
            <a:extLst>
              <a:ext uri="{FF2B5EF4-FFF2-40B4-BE49-F238E27FC236}">
                <a16:creationId xmlns:a16="http://schemas.microsoft.com/office/drawing/2014/main" id="{A97C5544-D8B2-9AE0-9BC4-AF92DF9C6A04}"/>
              </a:ext>
            </a:extLst>
          </p:cNvPr>
          <p:cNvSpPr>
            <a:spLocks noGrp="1"/>
          </p:cNvSpPr>
          <p:nvPr>
            <p:ph type="body" sz="quarter" idx="32" hasCustomPrompt="1"/>
          </p:nvPr>
        </p:nvSpPr>
        <p:spPr>
          <a:xfrm>
            <a:off x="4023233"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7" name="Text Placeholder 4">
            <a:extLst>
              <a:ext uri="{FF2B5EF4-FFF2-40B4-BE49-F238E27FC236}">
                <a16:creationId xmlns:a16="http://schemas.microsoft.com/office/drawing/2014/main" id="{A4662A9F-9217-54A8-5072-93ABC9E8D412}"/>
              </a:ext>
            </a:extLst>
          </p:cNvPr>
          <p:cNvSpPr>
            <a:spLocks noGrp="1"/>
          </p:cNvSpPr>
          <p:nvPr>
            <p:ph type="body" sz="quarter" idx="33" hasCustomPrompt="1"/>
          </p:nvPr>
        </p:nvSpPr>
        <p:spPr>
          <a:xfrm>
            <a:off x="4023233"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8" name="Text Placeholder 4">
            <a:extLst>
              <a:ext uri="{FF2B5EF4-FFF2-40B4-BE49-F238E27FC236}">
                <a16:creationId xmlns:a16="http://schemas.microsoft.com/office/drawing/2014/main" id="{B8473845-42B3-319E-BAD5-25FF29ECDA22}"/>
              </a:ext>
            </a:extLst>
          </p:cNvPr>
          <p:cNvSpPr>
            <a:spLocks noGrp="1"/>
          </p:cNvSpPr>
          <p:nvPr>
            <p:ph type="body" sz="quarter" idx="36" hasCustomPrompt="1"/>
          </p:nvPr>
        </p:nvSpPr>
        <p:spPr>
          <a:xfrm>
            <a:off x="681697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9" name="Text Placeholder 4">
            <a:extLst>
              <a:ext uri="{FF2B5EF4-FFF2-40B4-BE49-F238E27FC236}">
                <a16:creationId xmlns:a16="http://schemas.microsoft.com/office/drawing/2014/main" id="{D087191E-6D99-69DB-18A5-0987DC62F1F8}"/>
              </a:ext>
            </a:extLst>
          </p:cNvPr>
          <p:cNvSpPr>
            <a:spLocks noGrp="1"/>
          </p:cNvSpPr>
          <p:nvPr>
            <p:ph type="body" sz="quarter" idx="37" hasCustomPrompt="1"/>
          </p:nvPr>
        </p:nvSpPr>
        <p:spPr>
          <a:xfrm>
            <a:off x="681697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21B4FCF2-6DDE-B735-E462-BA93B8E84561}"/>
              </a:ext>
            </a:extLst>
          </p:cNvPr>
          <p:cNvSpPr>
            <a:spLocks noGrp="1"/>
          </p:cNvSpPr>
          <p:nvPr>
            <p:ph type="body" sz="quarter" idx="38" hasCustomPrompt="1"/>
          </p:nvPr>
        </p:nvSpPr>
        <p:spPr>
          <a:xfrm>
            <a:off x="9753600"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B0E7436-EC01-5BA6-ACB7-295FD0FD554E}"/>
              </a:ext>
            </a:extLst>
          </p:cNvPr>
          <p:cNvSpPr>
            <a:spLocks noGrp="1"/>
          </p:cNvSpPr>
          <p:nvPr>
            <p:ph type="body" sz="quarter" idx="39" hasCustomPrompt="1"/>
          </p:nvPr>
        </p:nvSpPr>
        <p:spPr>
          <a:xfrm>
            <a:off x="9753600"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6314669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photos_Case_Study_Intro_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1614488"/>
            <a:ext cx="3357562" cy="2809874"/>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3571874" y="404812"/>
            <a:ext cx="5100639" cy="4210051"/>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8858250" y="893762"/>
            <a:ext cx="3333750" cy="3535363"/>
          </a:xfrm>
          <a:prstGeom prst="rect">
            <a:avLst/>
          </a:prstGeom>
        </p:spPr>
        <p:txBody>
          <a:bodyPr/>
          <a:lstStyle/>
          <a:p>
            <a:endParaRPr lang="en-US"/>
          </a:p>
        </p:txBody>
      </p:sp>
      <p:sp>
        <p:nvSpPr>
          <p:cNvPr id="2" name="Text Placeholder 4">
            <a:extLst>
              <a:ext uri="{FF2B5EF4-FFF2-40B4-BE49-F238E27FC236}">
                <a16:creationId xmlns:a16="http://schemas.microsoft.com/office/drawing/2014/main" id="{A9BD9240-DA34-2B4B-C18E-E31B5F3E26A8}"/>
              </a:ext>
            </a:extLst>
          </p:cNvPr>
          <p:cNvSpPr>
            <a:spLocks noGrp="1"/>
          </p:cNvSpPr>
          <p:nvPr>
            <p:ph type="body" sz="quarter" idx="29" hasCustomPrompt="1"/>
          </p:nvPr>
        </p:nvSpPr>
        <p:spPr>
          <a:xfrm>
            <a:off x="75799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5" name="Text Placeholder 4">
            <a:extLst>
              <a:ext uri="{FF2B5EF4-FFF2-40B4-BE49-F238E27FC236}">
                <a16:creationId xmlns:a16="http://schemas.microsoft.com/office/drawing/2014/main" id="{7B3FFB4A-48ED-CC59-1A90-5722D0CADC6B}"/>
              </a:ext>
            </a:extLst>
          </p:cNvPr>
          <p:cNvSpPr>
            <a:spLocks noGrp="1"/>
          </p:cNvSpPr>
          <p:nvPr>
            <p:ph type="body" sz="quarter" idx="30" hasCustomPrompt="1"/>
          </p:nvPr>
        </p:nvSpPr>
        <p:spPr>
          <a:xfrm>
            <a:off x="75799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6" name="Text Placeholder 4">
            <a:extLst>
              <a:ext uri="{FF2B5EF4-FFF2-40B4-BE49-F238E27FC236}">
                <a16:creationId xmlns:a16="http://schemas.microsoft.com/office/drawing/2014/main" id="{A97C5544-D8B2-9AE0-9BC4-AF92DF9C6A04}"/>
              </a:ext>
            </a:extLst>
          </p:cNvPr>
          <p:cNvSpPr>
            <a:spLocks noGrp="1"/>
          </p:cNvSpPr>
          <p:nvPr>
            <p:ph type="body" sz="quarter" idx="32" hasCustomPrompt="1"/>
          </p:nvPr>
        </p:nvSpPr>
        <p:spPr>
          <a:xfrm>
            <a:off x="5086731"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7" name="Text Placeholder 4">
            <a:extLst>
              <a:ext uri="{FF2B5EF4-FFF2-40B4-BE49-F238E27FC236}">
                <a16:creationId xmlns:a16="http://schemas.microsoft.com/office/drawing/2014/main" id="{A4662A9F-9217-54A8-5072-93ABC9E8D412}"/>
              </a:ext>
            </a:extLst>
          </p:cNvPr>
          <p:cNvSpPr>
            <a:spLocks noGrp="1"/>
          </p:cNvSpPr>
          <p:nvPr>
            <p:ph type="body" sz="quarter" idx="33" hasCustomPrompt="1"/>
          </p:nvPr>
        </p:nvSpPr>
        <p:spPr>
          <a:xfrm>
            <a:off x="5086731"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21B4FCF2-6DDE-B735-E462-BA93B8E84561}"/>
              </a:ext>
            </a:extLst>
          </p:cNvPr>
          <p:cNvSpPr>
            <a:spLocks noGrp="1"/>
          </p:cNvSpPr>
          <p:nvPr>
            <p:ph type="body" sz="quarter" idx="38" hasCustomPrompt="1"/>
          </p:nvPr>
        </p:nvSpPr>
        <p:spPr>
          <a:xfrm>
            <a:off x="94154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B0E7436-EC01-5BA6-ACB7-295FD0FD554E}"/>
              </a:ext>
            </a:extLst>
          </p:cNvPr>
          <p:cNvSpPr>
            <a:spLocks noGrp="1"/>
          </p:cNvSpPr>
          <p:nvPr>
            <p:ph type="body" sz="quarter" idx="39" hasCustomPrompt="1"/>
          </p:nvPr>
        </p:nvSpPr>
        <p:spPr>
          <a:xfrm>
            <a:off x="94154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4678758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photos_Case_Study_Intro_D">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7248E6C1-AD8D-259C-5340-56A8EC44534C}"/>
              </a:ext>
            </a:extLst>
          </p:cNvPr>
          <p:cNvSpPr>
            <a:spLocks noGrp="1"/>
          </p:cNvSpPr>
          <p:nvPr>
            <p:ph type="pic" sz="quarter" idx="34"/>
          </p:nvPr>
        </p:nvSpPr>
        <p:spPr>
          <a:xfrm>
            <a:off x="4381500" y="419100"/>
            <a:ext cx="7810500" cy="4373033"/>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9A18AC36-E872-0FBB-CCDF-E7487C47BED8}"/>
              </a:ext>
            </a:extLst>
          </p:cNvPr>
          <p:cNvSpPr>
            <a:spLocks noGrp="1"/>
          </p:cNvSpPr>
          <p:nvPr>
            <p:ph type="pic" sz="quarter" idx="40"/>
          </p:nvPr>
        </p:nvSpPr>
        <p:spPr>
          <a:xfrm>
            <a:off x="0" y="915459"/>
            <a:ext cx="4114800" cy="3346704"/>
          </a:xfrm>
          <a:prstGeom prst="rect">
            <a:avLst/>
          </a:prstGeom>
        </p:spPr>
        <p:txBody>
          <a:bodyPr/>
          <a:lstStyle/>
          <a:p>
            <a:endParaRPr lang="en-US"/>
          </a:p>
        </p:txBody>
      </p:sp>
      <p:sp>
        <p:nvSpPr>
          <p:cNvPr id="20" name="Text Placeholder 4">
            <a:extLst>
              <a:ext uri="{FF2B5EF4-FFF2-40B4-BE49-F238E27FC236}">
                <a16:creationId xmlns:a16="http://schemas.microsoft.com/office/drawing/2014/main" id="{AD4E9A13-72EC-7795-6682-8E9D5F884783}"/>
              </a:ext>
            </a:extLst>
          </p:cNvPr>
          <p:cNvSpPr>
            <a:spLocks noGrp="1"/>
          </p:cNvSpPr>
          <p:nvPr>
            <p:ph type="body" sz="quarter" idx="41" hasCustomPrompt="1"/>
          </p:nvPr>
        </p:nvSpPr>
        <p:spPr>
          <a:xfrm>
            <a:off x="6519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1" name="Text Placeholder 4">
            <a:extLst>
              <a:ext uri="{FF2B5EF4-FFF2-40B4-BE49-F238E27FC236}">
                <a16:creationId xmlns:a16="http://schemas.microsoft.com/office/drawing/2014/main" id="{2AE7E2F1-8A7E-2749-7C23-12A180BF0CBA}"/>
              </a:ext>
            </a:extLst>
          </p:cNvPr>
          <p:cNvSpPr>
            <a:spLocks noGrp="1"/>
          </p:cNvSpPr>
          <p:nvPr>
            <p:ph type="body" sz="quarter" idx="42" hasCustomPrompt="1"/>
          </p:nvPr>
        </p:nvSpPr>
        <p:spPr>
          <a:xfrm>
            <a:off x="6519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2" name="Text Placeholder 4">
            <a:extLst>
              <a:ext uri="{FF2B5EF4-FFF2-40B4-BE49-F238E27FC236}">
                <a16:creationId xmlns:a16="http://schemas.microsoft.com/office/drawing/2014/main" id="{A629CAEA-5BAE-C2BF-C737-48B738207AB3}"/>
              </a:ext>
            </a:extLst>
          </p:cNvPr>
          <p:cNvSpPr>
            <a:spLocks noGrp="1"/>
          </p:cNvSpPr>
          <p:nvPr>
            <p:ph type="body" sz="quarter" idx="38" hasCustomPrompt="1"/>
          </p:nvPr>
        </p:nvSpPr>
        <p:spPr>
          <a:xfrm>
            <a:off x="48810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3" name="Text Placeholder 4">
            <a:extLst>
              <a:ext uri="{FF2B5EF4-FFF2-40B4-BE49-F238E27FC236}">
                <a16:creationId xmlns:a16="http://schemas.microsoft.com/office/drawing/2014/main" id="{58F9ED73-42C5-93DF-AE80-AD7C5AF1BD6C}"/>
              </a:ext>
            </a:extLst>
          </p:cNvPr>
          <p:cNvSpPr>
            <a:spLocks noGrp="1"/>
          </p:cNvSpPr>
          <p:nvPr>
            <p:ph type="body" sz="quarter" idx="39" hasCustomPrompt="1"/>
          </p:nvPr>
        </p:nvSpPr>
        <p:spPr>
          <a:xfrm>
            <a:off x="48810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8632736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34032" y="0"/>
            <a:ext cx="6022081"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Isosceles Triangle 13">
            <a:extLst>
              <a:ext uri="{FF2B5EF4-FFF2-40B4-BE49-F238E27FC236}">
                <a16:creationId xmlns:a16="http://schemas.microsoft.com/office/drawing/2014/main" id="{33DA4BCA-E06D-9C46-8E45-43243DD633D7}"/>
              </a:ext>
            </a:extLst>
          </p:cNvPr>
          <p:cNvSpPr/>
          <p:nvPr userDrawn="1"/>
        </p:nvSpPr>
        <p:spPr>
          <a:xfrm rot="5400000" flipH="1">
            <a:off x="2835445" y="3152602"/>
            <a:ext cx="6858002" cy="55279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C24334-259C-B34A-CF0B-6328CEB75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2" name="Title 1">
            <a:extLst>
              <a:ext uri="{FF2B5EF4-FFF2-40B4-BE49-F238E27FC236}">
                <a16:creationId xmlns:a16="http://schemas.microsoft.com/office/drawing/2014/main" id="{434EEC63-D2A6-A479-4356-E9E6BC19098A}"/>
              </a:ext>
            </a:extLst>
          </p:cNvPr>
          <p:cNvSpPr>
            <a:spLocks noGrp="1"/>
          </p:cNvSpPr>
          <p:nvPr>
            <p:ph type="title" hasCustomPrompt="1"/>
          </p:nvPr>
        </p:nvSpPr>
        <p:spPr>
          <a:xfrm>
            <a:off x="633632" y="722842"/>
            <a:ext cx="46511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3" name="Text Placeholder 10">
            <a:extLst>
              <a:ext uri="{FF2B5EF4-FFF2-40B4-BE49-F238E27FC236}">
                <a16:creationId xmlns:a16="http://schemas.microsoft.com/office/drawing/2014/main" id="{8B2245E5-D2EB-1450-FEC1-6BEFE1F76A46}"/>
              </a:ext>
            </a:extLst>
          </p:cNvPr>
          <p:cNvSpPr>
            <a:spLocks noGrp="1"/>
          </p:cNvSpPr>
          <p:nvPr>
            <p:ph type="body" sz="quarter" idx="28" hasCustomPrompt="1"/>
          </p:nvPr>
        </p:nvSpPr>
        <p:spPr>
          <a:xfrm>
            <a:off x="633632" y="419099"/>
            <a:ext cx="46511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295436431"/>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9D76B9-5EAA-9E63-4059-21E83CD46A10}"/>
              </a:ext>
            </a:extLst>
          </p:cNvPr>
          <p:cNvSpPr/>
          <p:nvPr userDrawn="1"/>
        </p:nvSpPr>
        <p:spPr bwMode="auto">
          <a:xfrm>
            <a:off x="9753600" y="0"/>
            <a:ext cx="24384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Box 8">
            <a:extLst>
              <a:ext uri="{FF2B5EF4-FFF2-40B4-BE49-F238E27FC236}">
                <a16:creationId xmlns:a16="http://schemas.microsoft.com/office/drawing/2014/main" id="{CC2DA15A-8BB1-B824-E7EF-8D9046513FB2}"/>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2" name="Text Placeholder 3">
            <a:extLst>
              <a:ext uri="{FF2B5EF4-FFF2-40B4-BE49-F238E27FC236}">
                <a16:creationId xmlns:a16="http://schemas.microsoft.com/office/drawing/2014/main" id="{29A158B8-5C5D-7C73-B048-F98B170D7851}"/>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2" name="Title 1">
            <a:extLst>
              <a:ext uri="{FF2B5EF4-FFF2-40B4-BE49-F238E27FC236}">
                <a16:creationId xmlns:a16="http://schemas.microsoft.com/office/drawing/2014/main" id="{E36773BA-924B-BAC6-7D25-ED7A9338BD2F}"/>
              </a:ext>
            </a:extLst>
          </p:cNvPr>
          <p:cNvSpPr>
            <a:spLocks noGrp="1"/>
          </p:cNvSpPr>
          <p:nvPr>
            <p:ph type="title" hasCustomPrompt="1"/>
          </p:nvPr>
        </p:nvSpPr>
        <p:spPr>
          <a:xfrm>
            <a:off x="633632" y="722842"/>
            <a:ext cx="83976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3" name="Text Placeholder 10">
            <a:extLst>
              <a:ext uri="{FF2B5EF4-FFF2-40B4-BE49-F238E27FC236}">
                <a16:creationId xmlns:a16="http://schemas.microsoft.com/office/drawing/2014/main" id="{12B58C1F-15E1-403E-C8DD-FB7FA7791D15}"/>
              </a:ext>
            </a:extLst>
          </p:cNvPr>
          <p:cNvSpPr>
            <a:spLocks noGrp="1"/>
          </p:cNvSpPr>
          <p:nvPr>
            <p:ph type="body" sz="quarter" idx="28" hasCustomPrompt="1"/>
          </p:nvPr>
        </p:nvSpPr>
        <p:spPr>
          <a:xfrm>
            <a:off x="633632" y="419099"/>
            <a:ext cx="83976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6257086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43804D-BD14-08D3-2752-570DB2A13AC1}"/>
              </a:ext>
            </a:extLst>
          </p:cNvPr>
          <p:cNvSpPr/>
          <p:nvPr userDrawn="1"/>
        </p:nvSpPr>
        <p:spPr bwMode="auto">
          <a:xfrm>
            <a:off x="7848600" y="0"/>
            <a:ext cx="434826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extBox 2">
            <a:extLst>
              <a:ext uri="{FF2B5EF4-FFF2-40B4-BE49-F238E27FC236}">
                <a16:creationId xmlns:a16="http://schemas.microsoft.com/office/drawing/2014/main" id="{8E3E35CB-4416-67B4-9A4B-0412315D4979}"/>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88B57818-3DD1-DA7E-0C01-8FA58F5B3AE9}"/>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5" name="Title 1">
            <a:extLst>
              <a:ext uri="{FF2B5EF4-FFF2-40B4-BE49-F238E27FC236}">
                <a16:creationId xmlns:a16="http://schemas.microsoft.com/office/drawing/2014/main" id="{43EB2ABD-8C1A-2F57-ED12-4A5372D24296}"/>
              </a:ext>
            </a:extLst>
          </p:cNvPr>
          <p:cNvSpPr>
            <a:spLocks noGrp="1"/>
          </p:cNvSpPr>
          <p:nvPr>
            <p:ph type="title" hasCustomPrompt="1"/>
          </p:nvPr>
        </p:nvSpPr>
        <p:spPr>
          <a:xfrm>
            <a:off x="633632" y="722842"/>
            <a:ext cx="6522818"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2CBC5A8B-D655-9D1E-4EAD-6B7EF3CBD7BB}"/>
              </a:ext>
            </a:extLst>
          </p:cNvPr>
          <p:cNvSpPr>
            <a:spLocks noGrp="1"/>
          </p:cNvSpPr>
          <p:nvPr>
            <p:ph type="body" sz="quarter" idx="28" hasCustomPrompt="1"/>
          </p:nvPr>
        </p:nvSpPr>
        <p:spPr>
          <a:xfrm>
            <a:off x="633632" y="419099"/>
            <a:ext cx="6522818"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3510054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ase Study-1/2_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 Placeholder 10">
            <a:extLst>
              <a:ext uri="{FF2B5EF4-FFF2-40B4-BE49-F238E27FC236}">
                <a16:creationId xmlns:a16="http://schemas.microsoft.com/office/drawing/2014/main" id="{8BAA6E4E-7596-A644-93F2-6ABBAFCD6B70}"/>
              </a:ext>
            </a:extLst>
          </p:cNvPr>
          <p:cNvSpPr>
            <a:spLocks noGrp="1"/>
          </p:cNvSpPr>
          <p:nvPr>
            <p:ph type="body" sz="quarter" idx="10" hasCustomPrompt="1"/>
          </p:nvPr>
        </p:nvSpPr>
        <p:spPr>
          <a:xfrm>
            <a:off x="6582021" y="802983"/>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10" name="Text Placeholder 10">
            <a:extLst>
              <a:ext uri="{FF2B5EF4-FFF2-40B4-BE49-F238E27FC236}">
                <a16:creationId xmlns:a16="http://schemas.microsoft.com/office/drawing/2014/main" id="{182FF9AB-2A1C-E54B-B99E-245DE32DDE96}"/>
              </a:ext>
            </a:extLst>
          </p:cNvPr>
          <p:cNvSpPr>
            <a:spLocks noGrp="1"/>
          </p:cNvSpPr>
          <p:nvPr>
            <p:ph type="body" sz="quarter" idx="18" hasCustomPrompt="1"/>
          </p:nvPr>
        </p:nvSpPr>
        <p:spPr>
          <a:xfrm>
            <a:off x="6582020" y="3200114"/>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5" name="TextBox 4">
            <a:extLst>
              <a:ext uri="{FF2B5EF4-FFF2-40B4-BE49-F238E27FC236}">
                <a16:creationId xmlns:a16="http://schemas.microsoft.com/office/drawing/2014/main" id="{3B7D9537-B25D-7D96-9993-3FD73B2FDB2F}"/>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8C1EAE48-670D-1E75-E1E5-6E8259532FEE}"/>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3" name="Title 1">
            <a:extLst>
              <a:ext uri="{FF2B5EF4-FFF2-40B4-BE49-F238E27FC236}">
                <a16:creationId xmlns:a16="http://schemas.microsoft.com/office/drawing/2014/main" id="{E04B8001-80C4-3060-BD6B-437632BF7C77}"/>
              </a:ext>
            </a:extLst>
          </p:cNvPr>
          <p:cNvSpPr>
            <a:spLocks noGrp="1"/>
          </p:cNvSpPr>
          <p:nvPr>
            <p:ph type="title" hasCustomPrompt="1"/>
          </p:nvPr>
        </p:nvSpPr>
        <p:spPr>
          <a:xfrm>
            <a:off x="633632" y="722842"/>
            <a:ext cx="46511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C73C2D60-2316-60E7-7382-870EBF68A7A1}"/>
              </a:ext>
            </a:extLst>
          </p:cNvPr>
          <p:cNvSpPr>
            <a:spLocks noGrp="1"/>
          </p:cNvSpPr>
          <p:nvPr>
            <p:ph type="body" sz="quarter" idx="28" hasCustomPrompt="1"/>
          </p:nvPr>
        </p:nvSpPr>
        <p:spPr>
          <a:xfrm>
            <a:off x="633632" y="419099"/>
            <a:ext cx="46511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96617241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161546"/>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ase Study-1/2-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CF38BD-32C9-894D-AB81-415CC476ECD6}"/>
              </a:ext>
            </a:extLst>
          </p:cNvPr>
          <p:cNvSpPr>
            <a:spLocks noGrp="1"/>
          </p:cNvSpPr>
          <p:nvPr>
            <p:ph type="pic" sz="quarter" idx="16"/>
          </p:nvPr>
        </p:nvSpPr>
        <p:spPr>
          <a:xfrm>
            <a:off x="6096000" y="0"/>
            <a:ext cx="6095999" cy="6858000"/>
          </a:xfrm>
          <a:prstGeom prst="rect">
            <a:avLst/>
          </a:prstGeom>
          <a:solidFill>
            <a:schemeClr val="accent1"/>
          </a:solidFill>
        </p:spPr>
        <p:txBody>
          <a:bodyPr/>
          <a:lstStyle/>
          <a:p>
            <a:endParaRPr lang="en-US"/>
          </a:p>
        </p:txBody>
      </p:sp>
      <p:sp>
        <p:nvSpPr>
          <p:cNvPr id="8" name="TextBox 7">
            <a:extLst>
              <a:ext uri="{FF2B5EF4-FFF2-40B4-BE49-F238E27FC236}">
                <a16:creationId xmlns:a16="http://schemas.microsoft.com/office/drawing/2014/main" id="{49A8AE99-B517-8AEB-D5E4-B09D52CA25AF}"/>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9" name="Text Placeholder 3">
            <a:extLst>
              <a:ext uri="{FF2B5EF4-FFF2-40B4-BE49-F238E27FC236}">
                <a16:creationId xmlns:a16="http://schemas.microsoft.com/office/drawing/2014/main" id="{3120F32B-02B9-F0A1-D25E-DE2CDA7F43C0}"/>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2" name="Title 1">
            <a:extLst>
              <a:ext uri="{FF2B5EF4-FFF2-40B4-BE49-F238E27FC236}">
                <a16:creationId xmlns:a16="http://schemas.microsoft.com/office/drawing/2014/main" id="{8C1749E3-2785-6125-72F4-4CB2CF38880E}"/>
              </a:ext>
            </a:extLst>
          </p:cNvPr>
          <p:cNvSpPr>
            <a:spLocks noGrp="1"/>
          </p:cNvSpPr>
          <p:nvPr>
            <p:ph type="title" hasCustomPrompt="1"/>
          </p:nvPr>
        </p:nvSpPr>
        <p:spPr>
          <a:xfrm>
            <a:off x="633632" y="722842"/>
            <a:ext cx="46511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F8F30B81-156F-78DF-062D-E4DD7907F0C8}"/>
              </a:ext>
            </a:extLst>
          </p:cNvPr>
          <p:cNvSpPr>
            <a:spLocks noGrp="1"/>
          </p:cNvSpPr>
          <p:nvPr>
            <p:ph type="body" sz="quarter" idx="28" hasCustomPrompt="1"/>
          </p:nvPr>
        </p:nvSpPr>
        <p:spPr>
          <a:xfrm>
            <a:off x="633632" y="419099"/>
            <a:ext cx="46511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5276595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ase Study-2/3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57C14D-88D4-2E4E-B3D4-C2C8ABFC1A31}"/>
              </a:ext>
            </a:extLst>
          </p:cNvPr>
          <p:cNvSpPr/>
          <p:nvPr userDrawn="1"/>
        </p:nvSpPr>
        <p:spPr bwMode="auto">
          <a:xfrm>
            <a:off x="4381500" y="0"/>
            <a:ext cx="7810499"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4" name="Picture Placeholder 2">
            <a:extLst>
              <a:ext uri="{FF2B5EF4-FFF2-40B4-BE49-F238E27FC236}">
                <a16:creationId xmlns:a16="http://schemas.microsoft.com/office/drawing/2014/main" id="{B0B5FC9B-C94B-DD4C-B568-43367EF1D400}"/>
              </a:ext>
            </a:extLst>
          </p:cNvPr>
          <p:cNvSpPr>
            <a:spLocks noGrp="1"/>
          </p:cNvSpPr>
          <p:nvPr>
            <p:ph type="pic" sz="quarter" idx="16"/>
          </p:nvPr>
        </p:nvSpPr>
        <p:spPr>
          <a:xfrm>
            <a:off x="4381500" y="0"/>
            <a:ext cx="7810500" cy="6858000"/>
          </a:xfrm>
          <a:prstGeom prst="rect">
            <a:avLst/>
          </a:prstGeom>
          <a:solidFill>
            <a:schemeClr val="accent1"/>
          </a:solidFill>
        </p:spPr>
        <p:txBody>
          <a:bodyPr/>
          <a:lstStyle/>
          <a:p>
            <a:endParaRPr lang="en-US"/>
          </a:p>
        </p:txBody>
      </p:sp>
      <p:sp>
        <p:nvSpPr>
          <p:cNvPr id="6" name="TextBox 5">
            <a:extLst>
              <a:ext uri="{FF2B5EF4-FFF2-40B4-BE49-F238E27FC236}">
                <a16:creationId xmlns:a16="http://schemas.microsoft.com/office/drawing/2014/main" id="{1776621A-DBD8-0204-830A-B611F2C50DB3}"/>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2F4A5E9B-ED60-9026-0304-CC0E0C50B0BB}"/>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2" name="Title 1">
            <a:extLst>
              <a:ext uri="{FF2B5EF4-FFF2-40B4-BE49-F238E27FC236}">
                <a16:creationId xmlns:a16="http://schemas.microsoft.com/office/drawing/2014/main" id="{74A259D8-8F7C-0047-F26B-69BFCE9B0D84}"/>
              </a:ext>
            </a:extLst>
          </p:cNvPr>
          <p:cNvSpPr>
            <a:spLocks noGrp="1"/>
          </p:cNvSpPr>
          <p:nvPr>
            <p:ph type="title" hasCustomPrompt="1"/>
          </p:nvPr>
        </p:nvSpPr>
        <p:spPr>
          <a:xfrm>
            <a:off x="633632" y="722842"/>
            <a:ext cx="3477993"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3" name="Text Placeholder 10">
            <a:extLst>
              <a:ext uri="{FF2B5EF4-FFF2-40B4-BE49-F238E27FC236}">
                <a16:creationId xmlns:a16="http://schemas.microsoft.com/office/drawing/2014/main" id="{8524263F-D90D-573F-672D-5622B33EAD0D}"/>
              </a:ext>
            </a:extLst>
          </p:cNvPr>
          <p:cNvSpPr>
            <a:spLocks noGrp="1"/>
          </p:cNvSpPr>
          <p:nvPr>
            <p:ph type="body" sz="quarter" idx="28" hasCustomPrompt="1"/>
          </p:nvPr>
        </p:nvSpPr>
        <p:spPr>
          <a:xfrm>
            <a:off x="633632" y="419099"/>
            <a:ext cx="3477993"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87251417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ase Study_Mock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52DE14-65C1-7956-7013-27CD9E260F56}"/>
              </a:ext>
            </a:extLst>
          </p:cNvPr>
          <p:cNvSpPr/>
          <p:nvPr userDrawn="1"/>
        </p:nvSpPr>
        <p:spPr bwMode="auto">
          <a:xfrm>
            <a:off x="0" y="0"/>
            <a:ext cx="24384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6" name="Text Placeholder 2">
            <a:extLst>
              <a:ext uri="{FF2B5EF4-FFF2-40B4-BE49-F238E27FC236}">
                <a16:creationId xmlns:a16="http://schemas.microsoft.com/office/drawing/2014/main" id="{79C365B7-BDA2-A1BA-99C3-FAE4F63E6178}"/>
              </a:ext>
            </a:extLst>
          </p:cNvPr>
          <p:cNvSpPr>
            <a:spLocks noGrp="1"/>
          </p:cNvSpPr>
          <p:nvPr>
            <p:ph type="body" sz="quarter" idx="17" hasCustomPrompt="1"/>
          </p:nvPr>
        </p:nvSpPr>
        <p:spPr>
          <a:xfrm>
            <a:off x="4365652" y="2286000"/>
            <a:ext cx="4784852" cy="3657600"/>
          </a:xfrm>
          <a:prstGeom prst="rect">
            <a:avLst/>
          </a:prstGeom>
        </p:spPr>
        <p:txBody>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p:txBody>
      </p:sp>
      <p:pic>
        <p:nvPicPr>
          <p:cNvPr id="11" name="Picture 10">
            <a:extLst>
              <a:ext uri="{FF2B5EF4-FFF2-40B4-BE49-F238E27FC236}">
                <a16:creationId xmlns:a16="http://schemas.microsoft.com/office/drawing/2014/main" id="{809CE349-346A-D8D6-57AD-5723D88B6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51" y="6416865"/>
            <a:ext cx="488145" cy="179465"/>
          </a:xfrm>
          <a:prstGeom prst="rect">
            <a:avLst/>
          </a:prstGeom>
        </p:spPr>
      </p:pic>
      <p:sp>
        <p:nvSpPr>
          <p:cNvPr id="3" name="Title 1">
            <a:extLst>
              <a:ext uri="{FF2B5EF4-FFF2-40B4-BE49-F238E27FC236}">
                <a16:creationId xmlns:a16="http://schemas.microsoft.com/office/drawing/2014/main" id="{39E35029-5964-C030-FE93-F157EF1D672E}"/>
              </a:ext>
            </a:extLst>
          </p:cNvPr>
          <p:cNvSpPr txBox="1">
            <a:spLocks/>
          </p:cNvSpPr>
          <p:nvPr userDrawn="1"/>
        </p:nvSpPr>
        <p:spPr>
          <a:xfrm>
            <a:off x="4365652" y="1688770"/>
            <a:ext cx="3474720" cy="338554"/>
          </a:xfrm>
          <a:prstGeom prst="rect">
            <a:avLst/>
          </a:prstGeom>
        </p:spPr>
        <p:txBody>
          <a:bodyPr lIns="0" tIns="0" rIns="0" bIns="0">
            <a:noAutofit/>
          </a:bodyPr>
          <a:lstStyle>
            <a:lvl1pPr lvl="0" indent="0">
              <a:lnSpc>
                <a:spcPct val="100000"/>
              </a:lnSpc>
              <a:spcBef>
                <a:spcPts val="0"/>
              </a:spcBef>
              <a:spcAft>
                <a:spcPts val="0"/>
              </a:spcAft>
              <a:buFont typeface="Arial" panose="020B0604020202020204" pitchFamily="34" charset="0"/>
              <a:buNone/>
              <a:defRPr lang="en-US" sz="2200" b="1" i="0" spc="0" dirty="0">
                <a:gradFill>
                  <a:gsLst>
                    <a:gs pos="0">
                      <a:schemeClr val="accent3"/>
                    </a:gs>
                    <a:gs pos="45000">
                      <a:schemeClr val="accent3"/>
                    </a:gs>
                    <a:gs pos="100000">
                      <a:schemeClr val="accent4"/>
                    </a:gs>
                  </a:gsLst>
                  <a:lin ang="1200000" scaled="0"/>
                </a:gradFill>
                <a:effectLst/>
                <a:latin typeface="+mj-lt"/>
                <a:ea typeface="Calibri" panose="020F0502020204030204" pitchFamily="34" charset="0"/>
                <a:cs typeface="Calibri" panose="020F0502020204030204" pitchFamily="34" charset="0"/>
              </a:defRPr>
            </a:lvl1pPr>
          </a:lstStyle>
          <a:p>
            <a:pPr lvl="0"/>
            <a:r>
              <a:rPr lang="en-US">
                <a:solidFill>
                  <a:schemeClr val="bg1"/>
                </a:solidFill>
              </a:rPr>
              <a:t>Title Goes Here</a:t>
            </a:r>
          </a:p>
        </p:txBody>
      </p:sp>
    </p:spTree>
    <p:extLst>
      <p:ext uri="{BB962C8B-B14F-4D97-AF65-F5344CB8AC3E}">
        <p14:creationId xmlns:p14="http://schemas.microsoft.com/office/powerpoint/2010/main" val="7393520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0" y="0"/>
            <a:ext cx="34290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Picture Placeholder 2">
            <a:extLst>
              <a:ext uri="{FF2B5EF4-FFF2-40B4-BE49-F238E27FC236}">
                <a16:creationId xmlns:a16="http://schemas.microsoft.com/office/drawing/2014/main" id="{CE8FAB7B-4710-4747-B680-F6B4F0097B29}"/>
              </a:ext>
            </a:extLst>
          </p:cNvPr>
          <p:cNvSpPr>
            <a:spLocks noGrp="1"/>
          </p:cNvSpPr>
          <p:nvPr>
            <p:ph type="pic" sz="quarter" idx="16"/>
          </p:nvPr>
        </p:nvSpPr>
        <p:spPr>
          <a:xfrm>
            <a:off x="3429000" y="0"/>
            <a:ext cx="8763000" cy="6858000"/>
          </a:xfrm>
          <a:prstGeom prst="rect">
            <a:avLst/>
          </a:prstGeom>
        </p:spPr>
        <p:txBody>
          <a:bodyPr/>
          <a:lstStyle/>
          <a:p>
            <a:endParaRPr lang="en-US"/>
          </a:p>
        </p:txBody>
      </p:sp>
      <p:pic>
        <p:nvPicPr>
          <p:cNvPr id="13" name="Picture 12">
            <a:extLst>
              <a:ext uri="{FF2B5EF4-FFF2-40B4-BE49-F238E27FC236}">
                <a16:creationId xmlns:a16="http://schemas.microsoft.com/office/drawing/2014/main" id="{8CC0D0B5-8985-C0CF-E031-72C099F136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0" y="6416865"/>
            <a:ext cx="488145" cy="179465"/>
          </a:xfrm>
          <a:prstGeom prst="rect">
            <a:avLst/>
          </a:prstGeom>
        </p:spPr>
      </p:pic>
      <p:sp>
        <p:nvSpPr>
          <p:cNvPr id="6" name="Title 1">
            <a:extLst>
              <a:ext uri="{FF2B5EF4-FFF2-40B4-BE49-F238E27FC236}">
                <a16:creationId xmlns:a16="http://schemas.microsoft.com/office/drawing/2014/main" id="{A44169FF-3519-85C9-0F2D-26C1E7EAB350}"/>
              </a:ext>
            </a:extLst>
          </p:cNvPr>
          <p:cNvSpPr>
            <a:spLocks noGrp="1"/>
          </p:cNvSpPr>
          <p:nvPr>
            <p:ph type="title" hasCustomPrompt="1"/>
          </p:nvPr>
        </p:nvSpPr>
        <p:spPr>
          <a:xfrm>
            <a:off x="633632" y="722843"/>
            <a:ext cx="2618014" cy="338554"/>
          </a:xfrm>
          <a:prstGeom prst="rect">
            <a:avLst/>
          </a:prstGeom>
        </p:spPr>
        <p:txBody>
          <a:bodyPr lIns="0" tIns="0" rIns="0" bIns="0">
            <a:noAutofit/>
          </a:bodyPr>
          <a:lstStyle>
            <a:lvl1pPr>
              <a:defRPr lang="en-US" dirty="0">
                <a:solidFill>
                  <a:schemeClr val="bg1"/>
                </a:solidFill>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8" name="Text Placeholder 10">
            <a:extLst>
              <a:ext uri="{FF2B5EF4-FFF2-40B4-BE49-F238E27FC236}">
                <a16:creationId xmlns:a16="http://schemas.microsoft.com/office/drawing/2014/main" id="{5E92AB95-E16F-C12B-B3CB-DCDED8BB72C8}"/>
              </a:ext>
            </a:extLst>
          </p:cNvPr>
          <p:cNvSpPr>
            <a:spLocks noGrp="1"/>
          </p:cNvSpPr>
          <p:nvPr>
            <p:ph type="body" sz="quarter" idx="28" hasCustomPrompt="1"/>
          </p:nvPr>
        </p:nvSpPr>
        <p:spPr>
          <a:xfrm>
            <a:off x="633632" y="419100"/>
            <a:ext cx="2618014"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59416506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se Study-2/3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4354513"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5" name="Picture 4">
            <a:extLst>
              <a:ext uri="{FF2B5EF4-FFF2-40B4-BE49-F238E27FC236}">
                <a16:creationId xmlns:a16="http://schemas.microsoft.com/office/drawing/2014/main" id="{F4D0723C-92A3-529E-5B7C-80EDBC262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0" y="6416865"/>
            <a:ext cx="488145" cy="179465"/>
          </a:xfrm>
          <a:prstGeom prst="rect">
            <a:avLst/>
          </a:prstGeom>
        </p:spPr>
      </p:pic>
      <p:sp>
        <p:nvSpPr>
          <p:cNvPr id="6" name="Title 1">
            <a:extLst>
              <a:ext uri="{FF2B5EF4-FFF2-40B4-BE49-F238E27FC236}">
                <a16:creationId xmlns:a16="http://schemas.microsoft.com/office/drawing/2014/main" id="{D80312C7-4EE9-90CF-47E1-087BF0744BD8}"/>
              </a:ext>
            </a:extLst>
          </p:cNvPr>
          <p:cNvSpPr>
            <a:spLocks noGrp="1"/>
          </p:cNvSpPr>
          <p:nvPr>
            <p:ph type="title" hasCustomPrompt="1"/>
          </p:nvPr>
        </p:nvSpPr>
        <p:spPr>
          <a:xfrm>
            <a:off x="633632" y="722843"/>
            <a:ext cx="3474720" cy="338554"/>
          </a:xfrm>
          <a:prstGeom prst="rect">
            <a:avLst/>
          </a:prstGeom>
        </p:spPr>
        <p:txBody>
          <a:bodyPr lIns="0" tIns="0" rIns="0" bIns="0">
            <a:noAutofit/>
          </a:bodyPr>
          <a:lstStyle>
            <a:lvl1pPr>
              <a:defRPr lang="en-US" dirty="0">
                <a:solidFill>
                  <a:schemeClr val="bg1"/>
                </a:solidFill>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7" name="Text Placeholder 10">
            <a:extLst>
              <a:ext uri="{FF2B5EF4-FFF2-40B4-BE49-F238E27FC236}">
                <a16:creationId xmlns:a16="http://schemas.microsoft.com/office/drawing/2014/main" id="{1B4920DC-0C83-DBD1-A7BA-450D741C9E1C}"/>
              </a:ext>
            </a:extLst>
          </p:cNvPr>
          <p:cNvSpPr>
            <a:spLocks noGrp="1"/>
          </p:cNvSpPr>
          <p:nvPr>
            <p:ph type="body" sz="quarter" idx="28" hasCustomPrompt="1"/>
          </p:nvPr>
        </p:nvSpPr>
        <p:spPr>
          <a:xfrm>
            <a:off x="633632" y="419100"/>
            <a:ext cx="347472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704752083"/>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se Study_Mockup_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A393A3-BED5-A4B8-2CC9-68028E8F7DD4}"/>
              </a:ext>
            </a:extLst>
          </p:cNvPr>
          <p:cNvSpPr/>
          <p:nvPr userDrawn="1"/>
        </p:nvSpPr>
        <p:spPr bwMode="auto">
          <a:xfrm>
            <a:off x="0" y="0"/>
            <a:ext cx="715645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5" name="Picture 4">
            <a:extLst>
              <a:ext uri="{FF2B5EF4-FFF2-40B4-BE49-F238E27FC236}">
                <a16:creationId xmlns:a16="http://schemas.microsoft.com/office/drawing/2014/main" id="{F7B52ADC-08BB-44B3-7F3D-505CD63B75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3" name="Title 1">
            <a:extLst>
              <a:ext uri="{FF2B5EF4-FFF2-40B4-BE49-F238E27FC236}">
                <a16:creationId xmlns:a16="http://schemas.microsoft.com/office/drawing/2014/main" id="{F73605A9-1E62-45FD-73A7-1EA66A44C762}"/>
              </a:ext>
            </a:extLst>
          </p:cNvPr>
          <p:cNvSpPr>
            <a:spLocks noGrp="1"/>
          </p:cNvSpPr>
          <p:nvPr>
            <p:ph type="title" hasCustomPrompt="1"/>
          </p:nvPr>
        </p:nvSpPr>
        <p:spPr>
          <a:xfrm>
            <a:off x="633632" y="722843"/>
            <a:ext cx="3474720" cy="338554"/>
          </a:xfrm>
          <a:prstGeom prst="rect">
            <a:avLst/>
          </a:prstGeom>
        </p:spPr>
        <p:txBody>
          <a:bodyPr lIns="0" tIns="0" rIns="0" bIns="0">
            <a:noAutofit/>
          </a:bodyPr>
          <a:lstStyle>
            <a:lvl1pPr>
              <a:defRPr lang="en-US" dirty="0">
                <a:solidFill>
                  <a:schemeClr val="bg1"/>
                </a:solidFill>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E0308101-6824-4317-B732-39B094E4FA53}"/>
              </a:ext>
            </a:extLst>
          </p:cNvPr>
          <p:cNvSpPr>
            <a:spLocks noGrp="1"/>
          </p:cNvSpPr>
          <p:nvPr>
            <p:ph type="body" sz="quarter" idx="28" hasCustomPrompt="1"/>
          </p:nvPr>
        </p:nvSpPr>
        <p:spPr>
          <a:xfrm>
            <a:off x="633632" y="419100"/>
            <a:ext cx="347472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646699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D4578C-8BBA-DD7F-1D7F-67C3334C4001}"/>
              </a:ext>
            </a:extLst>
          </p:cNvPr>
          <p:cNvSpPr>
            <a:spLocks noGrp="1"/>
          </p:cNvSpPr>
          <p:nvPr>
            <p:ph type="pic" sz="quarter" idx="12"/>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910101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295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4411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746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_Divi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9074" y="1968918"/>
            <a:ext cx="10917926" cy="2031325"/>
          </a:xfrm>
          <a:prstGeom prst="rect">
            <a:avLst/>
          </a:prstGeom>
        </p:spPr>
        <p:txBody>
          <a:bodyPr wrap="square">
            <a:spAutoFit/>
          </a:bodyPr>
          <a:lstStyle>
            <a:lvl1pPr>
              <a:defRPr sz="6600" b="0" i="0">
                <a:solidFill>
                  <a:schemeClr val="tx1"/>
                </a:solidFill>
                <a:latin typeface="Calibri Light" panose="020F0302020204030204" pitchFamily="34" charset="0"/>
                <a:cs typeface="Calibri Light" panose="020F0302020204030204" pitchFamily="34" charset="0"/>
              </a:defRPr>
            </a:lvl1pPr>
          </a:lstStyle>
          <a:p>
            <a:r>
              <a:rPr lang="en-US"/>
              <a:t>Sometimes You Want to Use a </a:t>
            </a:r>
            <a:br>
              <a:rPr lang="en-US"/>
            </a:br>
            <a:r>
              <a:rPr lang="en-US"/>
              <a:t>Subsection Divider</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9074" y="4784228"/>
            <a:ext cx="4757677" cy="492443"/>
          </a:xfrm>
          <a:prstGeom prst="rect">
            <a:avLst/>
          </a:prstGeom>
        </p:spPr>
        <p:txBody>
          <a:bodyPr wrap="square" anchor="t" anchorCtr="0">
            <a:spAutoFit/>
          </a:bodyPr>
          <a:lstStyle>
            <a:lvl1pPr>
              <a:defRPr sz="1600" b="0" i="0">
                <a:latin typeface="Calibri Light" panose="020F0302020204030204" pitchFamily="34" charset="0"/>
                <a:cs typeface="Calibri Light" panose="020F0302020204030204" pitchFamily="34" charset="0"/>
              </a:defRPr>
            </a:lvl1pPr>
          </a:lstStyle>
          <a:p>
            <a:pPr lvl="0"/>
            <a:r>
              <a:rPr lang="en-US"/>
              <a:t>This slide can serve you well. It even has a space for a little something under the title.</a:t>
            </a:r>
          </a:p>
        </p:txBody>
      </p:sp>
      <p:sp>
        <p:nvSpPr>
          <p:cNvPr id="10" name="Text Placeholder 4">
            <a:extLst>
              <a:ext uri="{FF2B5EF4-FFF2-40B4-BE49-F238E27FC236}">
                <a16:creationId xmlns:a16="http://schemas.microsoft.com/office/drawing/2014/main" id="{00F545EE-05C3-C60B-A33C-54CA3165B80C}"/>
              </a:ext>
            </a:extLst>
          </p:cNvPr>
          <p:cNvSpPr>
            <a:spLocks noGrp="1"/>
          </p:cNvSpPr>
          <p:nvPr>
            <p:ph type="body" sz="quarter" idx="10" hasCustomPrompt="1"/>
          </p:nvPr>
        </p:nvSpPr>
        <p:spPr>
          <a:xfrm>
            <a:off x="639074" y="1071880"/>
            <a:ext cx="498928" cy="307777"/>
          </a:xfrm>
          <a:prstGeom prst="rect">
            <a:avLst/>
          </a:prstGeom>
        </p:spPr>
        <p:txBody>
          <a:bodyPr wrap="square" anchor="t" anchorCtr="0">
            <a:spAutoFit/>
          </a:bodyPr>
          <a:lstStyle>
            <a:lvl1pPr algn="l">
              <a:defRPr sz="2000" b="1">
                <a:solidFill>
                  <a:schemeClr val="accent2"/>
                </a:solidFill>
              </a:defRPr>
            </a:lvl1pPr>
          </a:lstStyle>
          <a:p>
            <a:pPr lvl="0"/>
            <a:r>
              <a:rPr lang="en-US"/>
              <a:t>01</a:t>
            </a:r>
          </a:p>
        </p:txBody>
      </p:sp>
      <p:sp>
        <p:nvSpPr>
          <p:cNvPr id="2" name="Text Placeholder 4">
            <a:extLst>
              <a:ext uri="{FF2B5EF4-FFF2-40B4-BE49-F238E27FC236}">
                <a16:creationId xmlns:a16="http://schemas.microsoft.com/office/drawing/2014/main" id="{38048DD2-9EC2-D0E6-390B-D6FEF7F7E08B}"/>
              </a:ext>
            </a:extLst>
          </p:cNvPr>
          <p:cNvSpPr>
            <a:spLocks noGrp="1"/>
          </p:cNvSpPr>
          <p:nvPr>
            <p:ph type="body" sz="quarter" idx="11" hasCustomPrompt="1"/>
          </p:nvPr>
        </p:nvSpPr>
        <p:spPr>
          <a:xfrm>
            <a:off x="639074" y="1563803"/>
            <a:ext cx="3732914" cy="153888"/>
          </a:xfrm>
          <a:prstGeom prst="rect">
            <a:avLst/>
          </a:prstGeom>
        </p:spPr>
        <p:txBody>
          <a:bodyPr wrap="square">
            <a:spAutoFit/>
          </a:bodyPr>
          <a:lstStyle>
            <a:lvl1pPr>
              <a:lnSpc>
                <a:spcPct val="100000"/>
              </a:lnSpc>
              <a:spcBef>
                <a:spcPts val="0"/>
              </a:spcBef>
              <a:defRPr sz="1000" b="1" i="0" spc="30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Tree>
    <p:extLst>
      <p:ext uri="{BB962C8B-B14F-4D97-AF65-F5344CB8AC3E}">
        <p14:creationId xmlns:p14="http://schemas.microsoft.com/office/powerpoint/2010/main" val="3015550627"/>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9266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08594" y="1585875"/>
            <a:ext cx="3827462" cy="257250"/>
          </a:xfrm>
          <a:prstGeom prst="rect">
            <a:avLst/>
          </a:prstGeom>
        </p:spPr>
        <p:txBody>
          <a:bodyPr/>
          <a:lstStyle>
            <a:lvl1pPr>
              <a:defRPr sz="1600" b="0" i="0">
                <a:latin typeface="Calibri" panose="020F0502020204030204" pitchFamily="34" charset="0"/>
                <a:cs typeface="Calibri" panose="020F0502020204030204" pitchFamily="34" charset="0"/>
              </a:defRPr>
            </a:lvl1pPr>
          </a:lstStyle>
          <a:p>
            <a:r>
              <a:rPr lang="en-US"/>
              <a:t>For more information, contact</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08594" y="2359058"/>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r>
              <a:rPr lang="en-US"/>
              <a:t>Name</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08594" y="2744373"/>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r>
              <a:rPr lang="en-US"/>
              <a:t>Position title</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08594" y="3273458"/>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Insert email</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08594" y="3560388"/>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+1 000 000 000</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08594" y="4117149"/>
            <a:ext cx="3827462" cy="1173078"/>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Address Line 1</a:t>
            </a:r>
          </a:p>
          <a:p>
            <a:r>
              <a:rPr lang="en-US"/>
              <a:t>Address Line 2</a:t>
            </a:r>
          </a:p>
          <a:p>
            <a:r>
              <a:rPr lang="en-US"/>
              <a:t>Zip Code</a:t>
            </a:r>
          </a:p>
          <a:p>
            <a:r>
              <a:rPr lang="en-US"/>
              <a:t>Country</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647700" y="1353882"/>
            <a:ext cx="4220135" cy="1107996"/>
          </a:xfrm>
          <a:prstGeom prst="rect">
            <a:avLst/>
          </a:prstGeom>
        </p:spPr>
        <p:txBody>
          <a:bodyPr wrap="square">
            <a:spAutoFit/>
          </a:bodyPr>
          <a:lstStyle>
            <a:lvl1pPr>
              <a:defRPr sz="7200" b="0" i="0">
                <a:gradFill>
                  <a:gsLst>
                    <a:gs pos="0">
                      <a:srgbClr val="00F6FF"/>
                    </a:gs>
                    <a:gs pos="56000">
                      <a:srgbClr val="00FFF0"/>
                    </a:gs>
                    <a:gs pos="100000">
                      <a:srgbClr val="B896FF"/>
                    </a:gs>
                  </a:gsLst>
                  <a:lin ang="0" scaled="0"/>
                </a:gradFill>
                <a:latin typeface="Calibri" panose="020F050202020403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a:cxnSpLocks/>
          </p:cNvCxnSpPr>
          <p:nvPr userDrawn="1"/>
        </p:nvCxnSpPr>
        <p:spPr>
          <a:xfrm>
            <a:off x="6008594" y="1981200"/>
            <a:ext cx="624840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3144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ank_you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endParaRPr lang="en-US"/>
          </a:p>
        </p:txBody>
      </p:sp>
      <p:sp>
        <p:nvSpPr>
          <p:cNvPr id="2" name="Title 2">
            <a:extLst>
              <a:ext uri="{FF2B5EF4-FFF2-40B4-BE49-F238E27FC236}">
                <a16:creationId xmlns:a16="http://schemas.microsoft.com/office/drawing/2014/main" id="{C4526B2C-80FA-F150-338B-DB03C5073388}"/>
              </a:ext>
            </a:extLst>
          </p:cNvPr>
          <p:cNvSpPr>
            <a:spLocks noGrp="1"/>
          </p:cNvSpPr>
          <p:nvPr>
            <p:ph type="title" hasCustomPrompt="1"/>
          </p:nvPr>
        </p:nvSpPr>
        <p:spPr>
          <a:xfrm>
            <a:off x="647700" y="1035424"/>
            <a:ext cx="4648200" cy="1107996"/>
          </a:xfrm>
          <a:prstGeom prst="rect">
            <a:avLst/>
          </a:prstGeom>
        </p:spPr>
        <p:txBody>
          <a:bodyPr wrap="square" lIns="0" tIns="0" rIns="0" bIns="0">
            <a:spAutoFit/>
          </a:bodyPr>
          <a:lstStyle>
            <a:lvl1pPr>
              <a:defRPr lang="en-US" sz="7200" b="0">
                <a:gradFill>
                  <a:gsLst>
                    <a:gs pos="0">
                      <a:srgbClr val="00F6FF"/>
                    </a:gs>
                    <a:gs pos="56000">
                      <a:srgbClr val="00FFF0"/>
                    </a:gs>
                    <a:gs pos="100000">
                      <a:srgbClr val="B896FF"/>
                    </a:gs>
                  </a:gsLst>
                  <a:lin ang="0" scaled="0"/>
                </a:gradFill>
              </a:defRPr>
            </a:lvl1pPr>
          </a:lstStyle>
          <a:p>
            <a:pPr lvl="0"/>
            <a:r>
              <a:rPr lang="en-US"/>
              <a:t>Thank you!</a:t>
            </a:r>
          </a:p>
        </p:txBody>
      </p:sp>
      <p:sp>
        <p:nvSpPr>
          <p:cNvPr id="5" name="Text Placeholder 2">
            <a:extLst>
              <a:ext uri="{FF2B5EF4-FFF2-40B4-BE49-F238E27FC236}">
                <a16:creationId xmlns:a16="http://schemas.microsoft.com/office/drawing/2014/main" id="{7AF9CC8A-BAB0-4529-6083-A3D7F01CE458}"/>
              </a:ext>
            </a:extLst>
          </p:cNvPr>
          <p:cNvSpPr>
            <a:spLocks noGrp="1"/>
          </p:cNvSpPr>
          <p:nvPr>
            <p:ph type="body" sz="quarter" idx="12"/>
          </p:nvPr>
        </p:nvSpPr>
        <p:spPr>
          <a:xfrm>
            <a:off x="647700" y="2540616"/>
            <a:ext cx="3827462" cy="257250"/>
          </a:xfrm>
          <a:prstGeom prst="rect">
            <a:avLst/>
          </a:prstGeom>
        </p:spPr>
        <p:txBody>
          <a:bodyPr/>
          <a:lstStyle>
            <a:lvl1pPr>
              <a:defRPr sz="1600" b="0" i="0">
                <a:latin typeface="Calibri" panose="020F0502020204030204" pitchFamily="34" charset="0"/>
                <a:cs typeface="Calibri" panose="020F0502020204030204" pitchFamily="34" charset="0"/>
              </a:defRPr>
            </a:lvl1pPr>
          </a:lstStyle>
          <a:p>
            <a:r>
              <a:rPr lang="en-US"/>
              <a:t>For more information, contact</a:t>
            </a:r>
          </a:p>
        </p:txBody>
      </p:sp>
      <p:sp>
        <p:nvSpPr>
          <p:cNvPr id="6" name="Text Placeholder 3">
            <a:extLst>
              <a:ext uri="{FF2B5EF4-FFF2-40B4-BE49-F238E27FC236}">
                <a16:creationId xmlns:a16="http://schemas.microsoft.com/office/drawing/2014/main" id="{25054708-622B-37B7-6E33-486A71C9526E}"/>
              </a:ext>
            </a:extLst>
          </p:cNvPr>
          <p:cNvSpPr>
            <a:spLocks noGrp="1"/>
          </p:cNvSpPr>
          <p:nvPr>
            <p:ph type="body" sz="quarter" idx="13"/>
          </p:nvPr>
        </p:nvSpPr>
        <p:spPr>
          <a:xfrm>
            <a:off x="647700" y="3313799"/>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r>
              <a:rPr lang="en-US"/>
              <a:t>Name</a:t>
            </a:r>
          </a:p>
        </p:txBody>
      </p:sp>
      <p:sp>
        <p:nvSpPr>
          <p:cNvPr id="7" name="Text Placeholder 4">
            <a:extLst>
              <a:ext uri="{FF2B5EF4-FFF2-40B4-BE49-F238E27FC236}">
                <a16:creationId xmlns:a16="http://schemas.microsoft.com/office/drawing/2014/main" id="{756D2A3F-CCA1-F399-D035-1BB32FED6345}"/>
              </a:ext>
            </a:extLst>
          </p:cNvPr>
          <p:cNvSpPr>
            <a:spLocks noGrp="1"/>
          </p:cNvSpPr>
          <p:nvPr>
            <p:ph type="body" sz="quarter" idx="14"/>
          </p:nvPr>
        </p:nvSpPr>
        <p:spPr>
          <a:xfrm>
            <a:off x="647700" y="3672220"/>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r>
              <a:rPr lang="en-US"/>
              <a:t>Position title</a:t>
            </a:r>
          </a:p>
        </p:txBody>
      </p:sp>
      <p:sp>
        <p:nvSpPr>
          <p:cNvPr id="8" name="Text Placeholder 5">
            <a:extLst>
              <a:ext uri="{FF2B5EF4-FFF2-40B4-BE49-F238E27FC236}">
                <a16:creationId xmlns:a16="http://schemas.microsoft.com/office/drawing/2014/main" id="{D50C7B71-5C80-8C3A-B66C-42F7296EB9CC}"/>
              </a:ext>
            </a:extLst>
          </p:cNvPr>
          <p:cNvSpPr>
            <a:spLocks noGrp="1"/>
          </p:cNvSpPr>
          <p:nvPr>
            <p:ph type="body" sz="quarter" idx="15"/>
          </p:nvPr>
        </p:nvSpPr>
        <p:spPr>
          <a:xfrm>
            <a:off x="647700" y="4201305"/>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Insert email</a:t>
            </a:r>
          </a:p>
        </p:txBody>
      </p:sp>
      <p:sp>
        <p:nvSpPr>
          <p:cNvPr id="9" name="Text Placeholder 6">
            <a:extLst>
              <a:ext uri="{FF2B5EF4-FFF2-40B4-BE49-F238E27FC236}">
                <a16:creationId xmlns:a16="http://schemas.microsoft.com/office/drawing/2014/main" id="{0BFDDCB6-69BB-2359-40AB-46BA1DA744F3}"/>
              </a:ext>
            </a:extLst>
          </p:cNvPr>
          <p:cNvSpPr>
            <a:spLocks noGrp="1"/>
          </p:cNvSpPr>
          <p:nvPr>
            <p:ph type="body" sz="quarter" idx="16"/>
          </p:nvPr>
        </p:nvSpPr>
        <p:spPr>
          <a:xfrm>
            <a:off x="647700" y="4488235"/>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+1 000 000 000</a:t>
            </a:r>
          </a:p>
        </p:txBody>
      </p:sp>
      <p:sp>
        <p:nvSpPr>
          <p:cNvPr id="10" name="Text Placeholder 7">
            <a:extLst>
              <a:ext uri="{FF2B5EF4-FFF2-40B4-BE49-F238E27FC236}">
                <a16:creationId xmlns:a16="http://schemas.microsoft.com/office/drawing/2014/main" id="{3D16F9E7-5E17-1B62-F499-C761278885E7}"/>
              </a:ext>
            </a:extLst>
          </p:cNvPr>
          <p:cNvSpPr>
            <a:spLocks noGrp="1"/>
          </p:cNvSpPr>
          <p:nvPr>
            <p:ph type="body" sz="quarter" idx="17"/>
          </p:nvPr>
        </p:nvSpPr>
        <p:spPr>
          <a:xfrm>
            <a:off x="647700" y="4897078"/>
            <a:ext cx="3827462" cy="1173078"/>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Address Line 1</a:t>
            </a:r>
          </a:p>
          <a:p>
            <a:r>
              <a:rPr lang="en-US"/>
              <a:t>Address Line 2</a:t>
            </a:r>
          </a:p>
          <a:p>
            <a:r>
              <a:rPr lang="en-US"/>
              <a:t>Zip Code</a:t>
            </a:r>
          </a:p>
          <a:p>
            <a:r>
              <a:rPr lang="en-US"/>
              <a:t>Country</a:t>
            </a:r>
          </a:p>
        </p:txBody>
      </p:sp>
      <p:cxnSp>
        <p:nvCxnSpPr>
          <p:cNvPr id="11" name="Straight Connector 10">
            <a:extLst>
              <a:ext uri="{FF2B5EF4-FFF2-40B4-BE49-F238E27FC236}">
                <a16:creationId xmlns:a16="http://schemas.microsoft.com/office/drawing/2014/main" id="{68FF80AE-E38B-EC18-E1B5-2B5AAE36C2F4}"/>
              </a:ext>
            </a:extLst>
          </p:cNvPr>
          <p:cNvCxnSpPr>
            <a:cxnSpLocks/>
          </p:cNvCxnSpPr>
          <p:nvPr userDrawn="1"/>
        </p:nvCxnSpPr>
        <p:spPr>
          <a:xfrm>
            <a:off x="647700" y="2935941"/>
            <a:ext cx="3534335"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727567"/>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x_Photo_+_Caption_A">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0EF9F7-1BDD-C412-DA7B-D3D0D1ABA091}"/>
              </a:ext>
            </a:extLst>
          </p:cNvPr>
          <p:cNvSpPr>
            <a:spLocks noGrp="1"/>
          </p:cNvSpPr>
          <p:nvPr>
            <p:ph type="pic" sz="quarter" idx="13"/>
          </p:nvPr>
        </p:nvSpPr>
        <p:spPr>
          <a:xfrm>
            <a:off x="647700" y="670773"/>
            <a:ext cx="10896600" cy="5539527"/>
          </a:xfrm>
          <a:prstGeom prst="rect">
            <a:avLst/>
          </a:prstGeom>
        </p:spPr>
        <p:txBody>
          <a:bodyPr/>
          <a:lstStyle/>
          <a:p>
            <a:endParaRPr lang="en-US"/>
          </a:p>
        </p:txBody>
      </p:sp>
      <p:sp>
        <p:nvSpPr>
          <p:cNvPr id="2" name="Rectangle 1">
            <a:extLst>
              <a:ext uri="{FF2B5EF4-FFF2-40B4-BE49-F238E27FC236}">
                <a16:creationId xmlns:a16="http://schemas.microsoft.com/office/drawing/2014/main" id="{F7C1B8CB-9FFB-8D0A-F788-18710501B096}"/>
              </a:ext>
            </a:extLst>
          </p:cNvPr>
          <p:cNvSpPr/>
          <p:nvPr userDrawn="1"/>
        </p:nvSpPr>
        <p:spPr bwMode="auto">
          <a:xfrm>
            <a:off x="0" y="2679405"/>
            <a:ext cx="4924396" cy="4178595"/>
          </a:xfrm>
          <a:prstGeom prst="rect">
            <a:avLst/>
          </a:prstGeom>
          <a:solidFill>
            <a:srgbClr val="161616"/>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8" name="Oval 7">
            <a:extLst>
              <a:ext uri="{FF2B5EF4-FFF2-40B4-BE49-F238E27FC236}">
                <a16:creationId xmlns:a16="http://schemas.microsoft.com/office/drawing/2014/main" id="{08E94620-1500-8D43-BD64-006D83AE4B8E}"/>
              </a:ext>
            </a:extLst>
          </p:cNvPr>
          <p:cNvSpPr/>
          <p:nvPr userDrawn="1"/>
        </p:nvSpPr>
        <p:spPr bwMode="auto">
          <a:xfrm>
            <a:off x="-2151983" y="5103629"/>
            <a:ext cx="3848986" cy="3848986"/>
          </a:xfrm>
          <a:prstGeom prst="ellipse">
            <a:avLst/>
          </a:prstGeom>
          <a:solidFill>
            <a:srgbClr val="8B97FF">
              <a:alpha val="65000"/>
            </a:srgbClr>
          </a:solidFill>
          <a:ln>
            <a:noFill/>
          </a:ln>
          <a:effectLst>
            <a:softEdge rad="80594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47699" y="3809007"/>
            <a:ext cx="3722281" cy="1169551"/>
          </a:xfrm>
          <a:prstGeom prst="rect">
            <a:avLst/>
          </a:prstGeom>
        </p:spPr>
        <p:txBody>
          <a:bodyPr wrap="square">
            <a:spAutoFit/>
          </a:bodyPr>
          <a:lstStyle>
            <a:lvl1pPr>
              <a:lnSpc>
                <a:spcPct val="100000"/>
              </a:lnSpc>
              <a:spcBef>
                <a:spcPts val="0"/>
              </a:spcBef>
              <a:defRPr sz="38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Caption with two or more lines</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47700" y="3428999"/>
            <a:ext cx="3732914" cy="184666"/>
          </a:xfrm>
          <a:prstGeom prst="rect">
            <a:avLst/>
          </a:prstGeom>
        </p:spPr>
        <p:txBody>
          <a:bodyPr wrap="square">
            <a:spAutoFit/>
          </a:bodyPr>
          <a:lstStyle>
            <a:lvl1pPr>
              <a:lnSpc>
                <a:spcPct val="100000"/>
              </a:lnSpc>
              <a:spcBef>
                <a:spcPts val="0"/>
              </a:spcBef>
              <a:defRPr sz="1200" b="1" spc="300">
                <a:solidFill>
                  <a:schemeClr val="bg1"/>
                </a:solidFill>
                <a:latin typeface="+mj-lt"/>
                <a:cs typeface="Calibri Light" panose="020F0302020204030204" pitchFamily="34" charset="0"/>
              </a:defRPr>
            </a:lvl1pPr>
            <a:lvl2pPr>
              <a:buNone/>
              <a:defRPr/>
            </a:lvl2pPr>
          </a:lstStyle>
          <a:p>
            <a:pPr lvl="0"/>
            <a:r>
              <a:rPr lang="en-US">
                <a:effectLst/>
              </a:rPr>
              <a:t>PREHEADER</a:t>
            </a:r>
            <a:endParaRPr lang="en-US"/>
          </a:p>
        </p:txBody>
      </p:sp>
      <p:sp>
        <p:nvSpPr>
          <p:cNvPr id="3" name="Text Placeholder 4">
            <a:extLst>
              <a:ext uri="{FF2B5EF4-FFF2-40B4-BE49-F238E27FC236}">
                <a16:creationId xmlns:a16="http://schemas.microsoft.com/office/drawing/2014/main" id="{184CEF6B-33E9-BCE0-3818-CFEBB6352D89}"/>
              </a:ext>
            </a:extLst>
          </p:cNvPr>
          <p:cNvSpPr>
            <a:spLocks noGrp="1"/>
          </p:cNvSpPr>
          <p:nvPr>
            <p:ph type="body" sz="quarter" idx="12" hasCustomPrompt="1"/>
          </p:nvPr>
        </p:nvSpPr>
        <p:spPr>
          <a:xfrm>
            <a:off x="647700" y="5438001"/>
            <a:ext cx="3690384" cy="276999"/>
          </a:xfrm>
          <a:prstGeom prst="rect">
            <a:avLst/>
          </a:prstGeom>
        </p:spPr>
        <p:txBody>
          <a:bodyPr wrap="square">
            <a:spAutoFit/>
          </a:bodyPr>
          <a:lstStyle>
            <a:lvl1pPr>
              <a:lnSpc>
                <a:spcPct val="100000"/>
              </a:lnSpc>
              <a:spcBef>
                <a:spcPts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a:t>
            </a:r>
            <a:endParaRPr lang="en-US"/>
          </a:p>
        </p:txBody>
      </p:sp>
      <p:sp>
        <p:nvSpPr>
          <p:cNvPr id="4" name="TextBox 3">
            <a:extLst>
              <a:ext uri="{FF2B5EF4-FFF2-40B4-BE49-F238E27FC236}">
                <a16:creationId xmlns:a16="http://schemas.microsoft.com/office/drawing/2014/main" id="{332FADFE-CDC9-BCE0-575D-8C2B21EF5ECA}"/>
              </a:ext>
            </a:extLst>
          </p:cNvPr>
          <p:cNvSpPr txBox="1"/>
          <p:nvPr userDrawn="1"/>
        </p:nvSpPr>
        <p:spPr>
          <a:xfrm>
            <a:off x="2271713" y="-85725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pic>
        <p:nvPicPr>
          <p:cNvPr id="6" name="Picture 5">
            <a:extLst>
              <a:ext uri="{FF2B5EF4-FFF2-40B4-BE49-F238E27FC236}">
                <a16:creationId xmlns:a16="http://schemas.microsoft.com/office/drawing/2014/main" id="{B7FE3F6A-717B-D671-C21C-B99B4FB231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237004"/>
            <a:ext cx="495300" cy="182096"/>
          </a:xfrm>
          <a:prstGeom prst="rect">
            <a:avLst/>
          </a:prstGeom>
        </p:spPr>
      </p:pic>
      <p:sp>
        <p:nvSpPr>
          <p:cNvPr id="9" name="TextBox 8">
            <a:extLst>
              <a:ext uri="{FF2B5EF4-FFF2-40B4-BE49-F238E27FC236}">
                <a16:creationId xmlns:a16="http://schemas.microsoft.com/office/drawing/2014/main" id="{E5AA398A-2E47-0C00-F4A0-87498FC7BBC1}"/>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0" name="Text Placeholder 3">
            <a:extLst>
              <a:ext uri="{FF2B5EF4-FFF2-40B4-BE49-F238E27FC236}">
                <a16:creationId xmlns:a16="http://schemas.microsoft.com/office/drawing/2014/main" id="{E8E7F306-CD25-215E-BBB0-42720869F90C}"/>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309249604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_Text_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310E8-6618-FE08-E6DC-00BA11F812CC}"/>
              </a:ext>
            </a:extLst>
          </p:cNvPr>
          <p:cNvSpPr/>
          <p:nvPr userDrawn="1"/>
        </p:nvSpPr>
        <p:spPr bwMode="auto">
          <a:xfrm>
            <a:off x="6096000" y="0"/>
            <a:ext cx="6096000" cy="6858000"/>
          </a:xfrm>
          <a:prstGeom prst="rect">
            <a:avLst/>
          </a:prstGeom>
          <a:solidFill>
            <a:srgbClr val="FBFAFA"/>
          </a:solidFill>
          <a:ln>
            <a:noFill/>
          </a:ln>
          <a:effectLst/>
        </p:spPr>
        <p:txBody>
          <a:bodyPr wrap="none" rtlCol="0" anchor="ctr"/>
          <a:lstStyle/>
          <a:p>
            <a:pPr algn="ctr"/>
            <a:endParaRPr lang="en-US" sz="2400" err="1">
              <a:solidFill>
                <a:srgbClr val="FBFAFA"/>
              </a:solidFill>
              <a:latin typeface="Calibri Light" panose="020F0302020204030204" pitchFamily="34" charset="0"/>
              <a:ea typeface="Human Sans ExtraLight" charset="0"/>
              <a:cs typeface="Human Sans ExtraLight" charset="0"/>
            </a:endParaRPr>
          </a:p>
        </p:txBody>
      </p:sp>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27063" y="1739153"/>
            <a:ext cx="5333999" cy="2769989"/>
          </a:xfrm>
          <a:prstGeom prst="rect">
            <a:avLst/>
          </a:prstGeom>
        </p:spPr>
        <p:txBody>
          <a:bodyPr wrap="square">
            <a:spAutoFit/>
          </a:bodyPr>
          <a:lstStyle>
            <a:lvl1pPr>
              <a:defRPr sz="6000" b="0" i="0">
                <a:solidFill>
                  <a:schemeClr val="tx1"/>
                </a:solidFill>
                <a:latin typeface="Calibri Light" panose="020F0302020204030204" pitchFamily="34" charset="0"/>
                <a:cs typeface="Calibri Light" panose="020F0302020204030204" pitchFamily="34" charset="0"/>
              </a:defRPr>
            </a:lvl1pPr>
          </a:lstStyle>
          <a:p>
            <a:r>
              <a:rPr lang="en-US"/>
              <a:t>When You Have a Big Thought That is Paired…</a:t>
            </a: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942827" y="1981200"/>
            <a:ext cx="4610100" cy="2439386"/>
          </a:xfrm>
          <a:prstGeom prst="rect">
            <a:avLst/>
          </a:prstGeom>
        </p:spPr>
        <p:txBody>
          <a:bodyPr wrap="square" anchor="t" anchorCtr="0">
            <a:spAutoFit/>
          </a:bodyPr>
          <a:lstStyle>
            <a:lvl1pPr>
              <a:lnSpc>
                <a:spcPts val="2400"/>
              </a:lnSpc>
              <a:defRPr sz="1600" b="0" i="0">
                <a:solidFill>
                  <a:srgbClr val="000000"/>
                </a:solidFill>
                <a:latin typeface="Calibri Light" panose="020F0302020204030204" pitchFamily="34" charset="0"/>
                <a:cs typeface="Calibri Light" panose="020F0302020204030204" pitchFamily="34" charset="0"/>
              </a:defRPr>
            </a:lvl1pPr>
          </a:lstStyle>
          <a:p>
            <a:pPr lvl="0"/>
            <a:r>
              <a:rPr lang="en-US"/>
              <a:t>With a lot of supporting details.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p:txBody>
      </p:sp>
      <p:sp>
        <p:nvSpPr>
          <p:cNvPr id="7" name="TextBox 6">
            <a:extLst>
              <a:ext uri="{FF2B5EF4-FFF2-40B4-BE49-F238E27FC236}">
                <a16:creationId xmlns:a16="http://schemas.microsoft.com/office/drawing/2014/main" id="{01AAFA1B-F90B-A268-2F9C-CA4B17339CD9}"/>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9" name="Text Placeholder 3">
            <a:extLst>
              <a:ext uri="{FF2B5EF4-FFF2-40B4-BE49-F238E27FC236}">
                <a16:creationId xmlns:a16="http://schemas.microsoft.com/office/drawing/2014/main" id="{881C1502-7D00-6809-E064-3AD5F4B76491}"/>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16" name="Text Placeholder 10">
            <a:extLst>
              <a:ext uri="{FF2B5EF4-FFF2-40B4-BE49-F238E27FC236}">
                <a16:creationId xmlns:a16="http://schemas.microsoft.com/office/drawing/2014/main" id="{746B66AD-D607-C8A3-57EC-E66339B963F6}"/>
              </a:ext>
            </a:extLst>
          </p:cNvPr>
          <p:cNvSpPr>
            <a:spLocks noGrp="1"/>
          </p:cNvSpPr>
          <p:nvPr>
            <p:ph type="body" sz="quarter" idx="28" hasCustomPrompt="1"/>
          </p:nvPr>
        </p:nvSpPr>
        <p:spPr>
          <a:xfrm>
            <a:off x="627063" y="419100"/>
            <a:ext cx="3725862" cy="225706"/>
          </a:xfrm>
          <a:prstGeom prst="rect">
            <a:avLst/>
          </a:prstGeom>
        </p:spPr>
        <p:txBody>
          <a:bodyPr/>
          <a:lstStyle>
            <a:lvl1pPr>
              <a:spcBef>
                <a:spcPts val="0"/>
              </a:spcBef>
              <a:defRPr lang="en-US" sz="1000" b="1" i="0" kern="1200" cap="all" spc="30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
        <p:nvSpPr>
          <p:cNvPr id="21" name="Text Placeholder 4">
            <a:extLst>
              <a:ext uri="{FF2B5EF4-FFF2-40B4-BE49-F238E27FC236}">
                <a16:creationId xmlns:a16="http://schemas.microsoft.com/office/drawing/2014/main" id="{A7C0DA62-EC5A-3013-921C-9A16F87EFE3E}"/>
              </a:ext>
            </a:extLst>
          </p:cNvPr>
          <p:cNvSpPr>
            <a:spLocks noGrp="1"/>
          </p:cNvSpPr>
          <p:nvPr>
            <p:ph type="body" sz="quarter" idx="25" hasCustomPrompt="1"/>
          </p:nvPr>
        </p:nvSpPr>
        <p:spPr>
          <a:xfrm>
            <a:off x="627063" y="722843"/>
            <a:ext cx="3725863" cy="338554"/>
          </a:xfrm>
          <a:prstGeom prst="rect">
            <a:avLst/>
          </a:prstGeom>
        </p:spPr>
        <p:txBody>
          <a:bodyPr lIns="0" tIns="0" rIns="0" bIns="0">
            <a:noAutofit/>
          </a:bodyPr>
          <a:lstStyle>
            <a:lvl1pPr>
              <a:defRPr lang="en-US" sz="2200" b="1" spc="0">
                <a:solidFill>
                  <a:schemeClr val="tx1"/>
                </a:solidFill>
                <a:effectLst/>
                <a:latin typeface="Calibri" panose="020F0502020204030204" pitchFamily="34" charset="0"/>
              </a:defRPr>
            </a:lvl1pPr>
          </a:lstStyle>
          <a:p>
            <a:pPr lvl="0">
              <a:spcBef>
                <a:spcPts val="0"/>
              </a:spcBef>
            </a:pPr>
            <a:r>
              <a:rPr lang="en-US">
                <a:effectLst/>
              </a:rPr>
              <a:t>Title with Big and Little Type</a:t>
            </a:r>
            <a:endParaRPr lang="en-US"/>
          </a:p>
        </p:txBody>
      </p:sp>
    </p:spTree>
    <p:extLst>
      <p:ext uri="{BB962C8B-B14F-4D97-AF65-F5344CB8AC3E}">
        <p14:creationId xmlns:p14="http://schemas.microsoft.com/office/powerpoint/2010/main" val="411998434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_Text_B">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95A6AC-FD32-C87C-6A0D-33F65D81BF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27063" y="1739153"/>
            <a:ext cx="5333999" cy="2769989"/>
          </a:xfrm>
          <a:prstGeom prst="rect">
            <a:avLst/>
          </a:prstGeom>
        </p:spPr>
        <p:txBody>
          <a:bodyPr wrap="square">
            <a:spAutoFit/>
          </a:bodyPr>
          <a:lstStyle>
            <a:lvl1pPr>
              <a:defRPr sz="6000" b="0" i="0">
                <a:solidFill>
                  <a:srgbClr val="000000"/>
                </a:solidFill>
                <a:latin typeface="Calibri" panose="020F0502020204030204" pitchFamily="34" charset="0"/>
                <a:cs typeface="Calibri" panose="020F0502020204030204" pitchFamily="34" charset="0"/>
              </a:defRPr>
            </a:lvl1pPr>
          </a:lstStyle>
          <a:p>
            <a:r>
              <a:rPr lang="en-US"/>
              <a:t>When You Have a Big Thought That is Paired…</a:t>
            </a: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942827" y="1981200"/>
            <a:ext cx="4610100" cy="2439386"/>
          </a:xfrm>
          <a:prstGeom prst="rect">
            <a:avLst/>
          </a:prstGeom>
        </p:spPr>
        <p:txBody>
          <a:bodyPr wrap="square" anchor="t" anchorCtr="0">
            <a:spAutoFit/>
          </a:bodyPr>
          <a:lstStyle>
            <a:lvl1pPr>
              <a:lnSpc>
                <a:spcPts val="2400"/>
              </a:lnSpc>
              <a:defRPr sz="1600" b="0" i="0">
                <a:solidFill>
                  <a:schemeClr val="tx1"/>
                </a:solidFill>
                <a:latin typeface="Calibri Light" panose="020F0302020204030204" pitchFamily="34" charset="0"/>
                <a:cs typeface="Calibri Light" panose="020F0302020204030204" pitchFamily="34" charset="0"/>
              </a:defRPr>
            </a:lvl1pPr>
          </a:lstStyle>
          <a:p>
            <a:pPr lvl="0"/>
            <a:r>
              <a:rPr lang="en-US"/>
              <a:t>With a lot of supporting details.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p:txBody>
      </p:sp>
      <p:sp>
        <p:nvSpPr>
          <p:cNvPr id="7" name="Text Placeholder 10">
            <a:extLst>
              <a:ext uri="{FF2B5EF4-FFF2-40B4-BE49-F238E27FC236}">
                <a16:creationId xmlns:a16="http://schemas.microsoft.com/office/drawing/2014/main" id="{E75B6454-79A2-2746-023E-0F34DF153473}"/>
              </a:ext>
            </a:extLst>
          </p:cNvPr>
          <p:cNvSpPr>
            <a:spLocks noGrp="1"/>
          </p:cNvSpPr>
          <p:nvPr>
            <p:ph type="body" sz="quarter" idx="28" hasCustomPrompt="1"/>
          </p:nvPr>
        </p:nvSpPr>
        <p:spPr>
          <a:xfrm>
            <a:off x="627063" y="419100"/>
            <a:ext cx="3725862" cy="225706"/>
          </a:xfrm>
          <a:prstGeom prst="rect">
            <a:avLst/>
          </a:prstGeom>
        </p:spPr>
        <p:txBody>
          <a:bodyPr/>
          <a:lstStyle>
            <a:lvl1pPr>
              <a:spcBef>
                <a:spcPts val="0"/>
              </a:spcBef>
              <a:defRPr lang="en-US" sz="1000" b="1" i="0" kern="1200" cap="all" spc="300" baseline="0" dirty="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
        <p:nvSpPr>
          <p:cNvPr id="11" name="Text Placeholder 4">
            <a:extLst>
              <a:ext uri="{FF2B5EF4-FFF2-40B4-BE49-F238E27FC236}">
                <a16:creationId xmlns:a16="http://schemas.microsoft.com/office/drawing/2014/main" id="{09294A11-D525-F9FD-CBCE-E94EB50BD92B}"/>
              </a:ext>
            </a:extLst>
          </p:cNvPr>
          <p:cNvSpPr>
            <a:spLocks noGrp="1"/>
          </p:cNvSpPr>
          <p:nvPr>
            <p:ph type="body" sz="quarter" idx="25" hasCustomPrompt="1"/>
          </p:nvPr>
        </p:nvSpPr>
        <p:spPr>
          <a:xfrm>
            <a:off x="627063" y="722843"/>
            <a:ext cx="3725863" cy="338554"/>
          </a:xfrm>
          <a:prstGeom prst="rect">
            <a:avLst/>
          </a:prstGeom>
        </p:spPr>
        <p:txBody>
          <a:bodyPr wrap="square">
            <a:spAutoFit/>
          </a:bodyPr>
          <a:lstStyle>
            <a:lvl1pPr>
              <a:lnSpc>
                <a:spcPct val="100000"/>
              </a:lnSpc>
              <a:spcBef>
                <a:spcPts val="0"/>
              </a:spcBef>
              <a:defRPr sz="2200" b="1" i="0" spc="0">
                <a:solidFill>
                  <a:schemeClr val="accent1"/>
                </a:solidFill>
                <a:latin typeface="Calibri" panose="020F0502020204030204" pitchFamily="34" charset="0"/>
                <a:cs typeface="Calibri" panose="020F0502020204030204" pitchFamily="34" charset="0"/>
              </a:defRPr>
            </a:lvl1pPr>
            <a:lvl2pPr>
              <a:buNone/>
              <a:defRPr/>
            </a:lvl2pPr>
          </a:lstStyle>
          <a:p>
            <a:pPr lvl="0"/>
            <a:r>
              <a:rPr lang="en-US">
                <a:effectLst/>
              </a:rPr>
              <a:t>Title with Big and Little Type</a:t>
            </a:r>
            <a:endParaRPr lang="en-US"/>
          </a:p>
        </p:txBody>
      </p:sp>
    </p:spTree>
    <p:extLst>
      <p:ext uri="{BB962C8B-B14F-4D97-AF65-F5344CB8AC3E}">
        <p14:creationId xmlns:p14="http://schemas.microsoft.com/office/powerpoint/2010/main" val="349870081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pe+2_phot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310E8-6618-FE08-E6DC-00BA11F812CC}"/>
              </a:ext>
            </a:extLst>
          </p:cNvPr>
          <p:cNvSpPr/>
          <p:nvPr userDrawn="1"/>
        </p:nvSpPr>
        <p:spPr bwMode="auto">
          <a:xfrm>
            <a:off x="4383741" y="0"/>
            <a:ext cx="7808259" cy="6858000"/>
          </a:xfrm>
          <a:prstGeom prst="rect">
            <a:avLst/>
          </a:prstGeom>
          <a:solidFill>
            <a:srgbClr val="FBFAFA"/>
          </a:solidFill>
          <a:ln>
            <a:noFill/>
          </a:ln>
          <a:effectLst/>
        </p:spPr>
        <p:txBody>
          <a:bodyPr wrap="none" rtlCol="0" anchor="ctr"/>
          <a:lstStyle/>
          <a:p>
            <a:pPr algn="ctr"/>
            <a:endParaRPr lang="en-US" sz="2400" err="1">
              <a:solidFill>
                <a:srgbClr val="FBFAFA"/>
              </a:solidFill>
              <a:latin typeface="Calibri Light" panose="020F0302020204030204" pitchFamily="34" charset="0"/>
              <a:ea typeface="Human Sans ExtraLight" charset="0"/>
              <a:cs typeface="Human Sans ExtraLight" charset="0"/>
            </a:endParaRP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27063" y="1981200"/>
            <a:ext cx="3346076" cy="496226"/>
          </a:xfrm>
          <a:prstGeom prst="rect">
            <a:avLst/>
          </a:prstGeom>
        </p:spPr>
        <p:txBody>
          <a:bodyPr wrap="square" anchor="t" anchorCtr="0">
            <a:spAutoFit/>
          </a:bodyPr>
          <a:lstStyle>
            <a:lvl1pPr>
              <a:lnSpc>
                <a:spcPts val="2000"/>
              </a:lnSpc>
              <a:defRPr sz="1400" b="0" i="0">
                <a:solidFill>
                  <a:schemeClr val="tx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pic>
        <p:nvPicPr>
          <p:cNvPr id="5" name="Picture Placeholder 7">
            <a:extLst>
              <a:ext uri="{FF2B5EF4-FFF2-40B4-BE49-F238E27FC236}">
                <a16:creationId xmlns:a16="http://schemas.microsoft.com/office/drawing/2014/main" id="{47D220DB-753D-9009-E3B2-968BCB1260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48600" y="948209"/>
            <a:ext cx="3695700" cy="4678080"/>
          </a:xfrm>
          <a:prstGeom prst="rect">
            <a:avLst/>
          </a:prstGeom>
        </p:spPr>
      </p:pic>
      <p:pic>
        <p:nvPicPr>
          <p:cNvPr id="6" name="Picture Placeholder 8">
            <a:extLst>
              <a:ext uri="{FF2B5EF4-FFF2-40B4-BE49-F238E27FC236}">
                <a16:creationId xmlns:a16="http://schemas.microsoft.com/office/drawing/2014/main" id="{93BAF3BA-506C-CEDE-31A8-0E2F7E862A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60594" y="948210"/>
            <a:ext cx="2705674" cy="2175164"/>
          </a:xfrm>
          <a:prstGeom prst="rect">
            <a:avLst/>
          </a:prstGeom>
        </p:spPr>
      </p:pic>
      <p:sp>
        <p:nvSpPr>
          <p:cNvPr id="8" name="TextBox 7">
            <a:extLst>
              <a:ext uri="{FF2B5EF4-FFF2-40B4-BE49-F238E27FC236}">
                <a16:creationId xmlns:a16="http://schemas.microsoft.com/office/drawing/2014/main" id="{F8263655-ECC2-257F-AD6E-E4540DE158C5}"/>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0" name="Text Placeholder 3">
            <a:extLst>
              <a:ext uri="{FF2B5EF4-FFF2-40B4-BE49-F238E27FC236}">
                <a16:creationId xmlns:a16="http://schemas.microsoft.com/office/drawing/2014/main" id="{7AC0358C-9119-8176-0FAF-2D0F448E696A}"/>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2" name="Title 1">
            <a:extLst>
              <a:ext uri="{FF2B5EF4-FFF2-40B4-BE49-F238E27FC236}">
                <a16:creationId xmlns:a16="http://schemas.microsoft.com/office/drawing/2014/main" id="{1EE8E6BB-7FFB-90B2-6C94-3C04A7140267}"/>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8FD4FCF7-37B3-4B6E-CA97-E77D60596E1F}"/>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4712912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Light_Pictur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B3BCBD-094A-89F2-36B2-991FE93DA7AB}"/>
              </a:ext>
            </a:extLst>
          </p:cNvPr>
          <p:cNvSpPr/>
          <p:nvPr userDrawn="1"/>
        </p:nvSpPr>
        <p:spPr bwMode="auto">
          <a:xfrm>
            <a:off x="0" y="0"/>
            <a:ext cx="12191999" cy="6858000"/>
          </a:xfrm>
          <a:prstGeom prst="rect">
            <a:avLst/>
          </a:prstGeom>
          <a:gradFill flip="none" rotWithShape="1">
            <a:gsLst>
              <a:gs pos="100000">
                <a:schemeClr val="bg1">
                  <a:alpha val="0"/>
                </a:schemeClr>
              </a:gs>
              <a:gs pos="45000">
                <a:schemeClr val="bg1"/>
              </a:gs>
            </a:gsLst>
            <a:lin ang="0" scaled="0"/>
            <a:tileRect/>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Picture Placeholder 5">
            <a:extLst>
              <a:ext uri="{FF2B5EF4-FFF2-40B4-BE49-F238E27FC236}">
                <a16:creationId xmlns:a16="http://schemas.microsoft.com/office/drawing/2014/main" id="{0AA22CD8-EFF5-B4F0-9996-5D1D7528FAA5}"/>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9074" y="4670399"/>
            <a:ext cx="7068944" cy="455381"/>
          </a:xfrm>
          <a:prstGeom prst="rect">
            <a:avLst/>
          </a:prstGeom>
        </p:spPr>
        <p:txBody>
          <a:bodyPr wrap="square">
            <a:spAutoFit/>
          </a:bodyPr>
          <a:lstStyle>
            <a:lvl1pPr>
              <a:lnSpc>
                <a:spcPct val="150000"/>
              </a:lnSpc>
              <a:spcBef>
                <a:spcPts val="0"/>
              </a:spcBef>
              <a:defRPr sz="22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9074" y="5393921"/>
            <a:ext cx="6489700" cy="200055"/>
          </a:xfrm>
          <a:prstGeom prst="rect">
            <a:avLst/>
          </a:prstGeom>
        </p:spPr>
        <p:txBody>
          <a:bodyPr>
            <a:spAutoFit/>
          </a:bodyPr>
          <a:lstStyle>
            <a:lvl1pPr>
              <a:lnSpc>
                <a:spcPct val="100000"/>
              </a:lnSpc>
              <a:spcBef>
                <a:spcPts val="0"/>
              </a:spcBef>
              <a:defRPr sz="1300" b="1" i="0" spc="400" baseline="0">
                <a:solidFill>
                  <a:schemeClr val="accent2"/>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9074"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tx2"/>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8" name="Text Placeholder 4">
            <a:extLst>
              <a:ext uri="{FF2B5EF4-FFF2-40B4-BE49-F238E27FC236}">
                <a16:creationId xmlns:a16="http://schemas.microsoft.com/office/drawing/2014/main" id="{DF86B7FC-77D7-4734-103B-B7BEE343FE4C}"/>
              </a:ext>
            </a:extLst>
          </p:cNvPr>
          <p:cNvSpPr>
            <a:spLocks noGrp="1"/>
          </p:cNvSpPr>
          <p:nvPr>
            <p:ph type="body" sz="quarter" idx="10" hasCustomPrompt="1"/>
          </p:nvPr>
        </p:nvSpPr>
        <p:spPr>
          <a:xfrm>
            <a:off x="639074" y="1653938"/>
            <a:ext cx="8060366" cy="2103140"/>
          </a:xfrm>
          <a:prstGeom prst="rect">
            <a:avLst/>
          </a:prstGeom>
        </p:spPr>
        <p:txBody>
          <a:bodyPr wrap="square">
            <a:spAutoFit/>
          </a:bodyPr>
          <a:lstStyle>
            <a:lvl1pPr>
              <a:lnSpc>
                <a:spcPts val="8200"/>
              </a:lnSpc>
              <a:spcBef>
                <a:spcPts val="0"/>
              </a:spcBef>
              <a:defRPr sz="80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pic>
        <p:nvPicPr>
          <p:cNvPr id="5" name="Picture 4">
            <a:extLst>
              <a:ext uri="{FF2B5EF4-FFF2-40B4-BE49-F238E27FC236}">
                <a16:creationId xmlns:a16="http://schemas.microsoft.com/office/drawing/2014/main" id="{4B2CBA10-B1F8-6997-AD70-9626FD7974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699" y="716555"/>
            <a:ext cx="646663" cy="237744"/>
          </a:xfrm>
          <a:prstGeom prst="rect">
            <a:avLst/>
          </a:prstGeom>
        </p:spPr>
      </p:pic>
    </p:spTree>
    <p:extLst>
      <p:ext uri="{BB962C8B-B14F-4D97-AF65-F5344CB8AC3E}">
        <p14:creationId xmlns:p14="http://schemas.microsoft.com/office/powerpoint/2010/main" val="2750702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ype+2_photos_Black">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27063" y="1981200"/>
            <a:ext cx="3346076" cy="496226"/>
          </a:xfrm>
          <a:prstGeom prst="rect">
            <a:avLst/>
          </a:prstGeom>
        </p:spPr>
        <p:txBody>
          <a:bodyPr wrap="square" anchor="t" anchorCtr="0">
            <a:spAutoFit/>
          </a:bodyPr>
          <a:lstStyle>
            <a:lvl1pPr>
              <a:lnSpc>
                <a:spcPts val="2000"/>
              </a:lnSpc>
              <a:defRPr sz="1400" b="0" i="0">
                <a:solidFill>
                  <a:schemeClr val="tx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pic>
        <p:nvPicPr>
          <p:cNvPr id="5" name="Picture Placeholder 7">
            <a:extLst>
              <a:ext uri="{FF2B5EF4-FFF2-40B4-BE49-F238E27FC236}">
                <a16:creationId xmlns:a16="http://schemas.microsoft.com/office/drawing/2014/main" id="{47D220DB-753D-9009-E3B2-968BCB1260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48600" y="948209"/>
            <a:ext cx="3695700" cy="4678080"/>
          </a:xfrm>
          <a:prstGeom prst="rect">
            <a:avLst/>
          </a:prstGeom>
        </p:spPr>
      </p:pic>
      <p:pic>
        <p:nvPicPr>
          <p:cNvPr id="6" name="Picture Placeholder 8">
            <a:extLst>
              <a:ext uri="{FF2B5EF4-FFF2-40B4-BE49-F238E27FC236}">
                <a16:creationId xmlns:a16="http://schemas.microsoft.com/office/drawing/2014/main" id="{93BAF3BA-506C-CEDE-31A8-0E2F7E862A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60594" y="948210"/>
            <a:ext cx="2705674" cy="2175164"/>
          </a:xfrm>
          <a:prstGeom prst="rect">
            <a:avLst/>
          </a:prstGeom>
        </p:spPr>
      </p:pic>
      <p:sp>
        <p:nvSpPr>
          <p:cNvPr id="2" name="Title 1">
            <a:extLst>
              <a:ext uri="{FF2B5EF4-FFF2-40B4-BE49-F238E27FC236}">
                <a16:creationId xmlns:a16="http://schemas.microsoft.com/office/drawing/2014/main" id="{E6643DA5-5C9F-C799-B890-61FDCC674F7A}"/>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FB2AFD80-10E1-6FE8-0BA3-7DB5BD0EF372}"/>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77263425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ype+1_photo">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53C0E95-F19E-0ED7-FE2B-237DA02AA1B9}"/>
              </a:ext>
            </a:extLst>
          </p:cNvPr>
          <p:cNvSpPr>
            <a:spLocks noGrp="1"/>
          </p:cNvSpPr>
          <p:nvPr>
            <p:ph type="body" sz="quarter" idx="16" hasCustomPrompt="1"/>
          </p:nvPr>
        </p:nvSpPr>
        <p:spPr>
          <a:xfrm>
            <a:off x="627063" y="1981200"/>
            <a:ext cx="3346076" cy="496226"/>
          </a:xfrm>
          <a:prstGeom prst="rect">
            <a:avLst/>
          </a:prstGeom>
        </p:spPr>
        <p:txBody>
          <a:bodyPr wrap="square" anchor="t" anchorCtr="0">
            <a:spAutoFit/>
          </a:bodyPr>
          <a:lstStyle>
            <a:lvl1pPr>
              <a:lnSpc>
                <a:spcPts val="2000"/>
              </a:lnSpc>
              <a:defRPr sz="1400" b="0" i="0">
                <a:solidFill>
                  <a:schemeClr val="tx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sp>
        <p:nvSpPr>
          <p:cNvPr id="3" name="Picture Placeholder 8">
            <a:extLst>
              <a:ext uri="{FF2B5EF4-FFF2-40B4-BE49-F238E27FC236}">
                <a16:creationId xmlns:a16="http://schemas.microsoft.com/office/drawing/2014/main" id="{96A70B9E-D366-36CB-4835-845ACD985BF4}"/>
              </a:ext>
            </a:extLst>
          </p:cNvPr>
          <p:cNvSpPr>
            <a:spLocks noGrp="1"/>
          </p:cNvSpPr>
          <p:nvPr>
            <p:ph type="pic" sz="quarter" idx="26"/>
          </p:nvPr>
        </p:nvSpPr>
        <p:spPr>
          <a:xfrm>
            <a:off x="5067300" y="922229"/>
            <a:ext cx="6477000" cy="4710475"/>
          </a:xfrm>
          <a:prstGeom prst="rect">
            <a:avLst/>
          </a:prstGeom>
        </p:spPr>
        <p:txBody>
          <a:bodyPr/>
          <a:lstStyle/>
          <a:p>
            <a:endParaRPr lang="en-US"/>
          </a:p>
        </p:txBody>
      </p:sp>
      <p:sp>
        <p:nvSpPr>
          <p:cNvPr id="2" name="Title 1">
            <a:extLst>
              <a:ext uri="{FF2B5EF4-FFF2-40B4-BE49-F238E27FC236}">
                <a16:creationId xmlns:a16="http://schemas.microsoft.com/office/drawing/2014/main" id="{5C505165-68F7-9306-9E47-08C7A533D28B}"/>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1D5A6C40-BA77-05F7-4448-95E3A5B80515}"/>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1870707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ype+1_Photo_Blur">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53C0E95-F19E-0ED7-FE2B-237DA02AA1B9}"/>
              </a:ext>
            </a:extLst>
          </p:cNvPr>
          <p:cNvSpPr>
            <a:spLocks noGrp="1"/>
          </p:cNvSpPr>
          <p:nvPr>
            <p:ph type="body" sz="quarter" idx="16" hasCustomPrompt="1"/>
          </p:nvPr>
        </p:nvSpPr>
        <p:spPr>
          <a:xfrm>
            <a:off x="627063" y="1981200"/>
            <a:ext cx="3346076" cy="496226"/>
          </a:xfrm>
          <a:prstGeom prst="rect">
            <a:avLst/>
          </a:prstGeom>
        </p:spPr>
        <p:txBody>
          <a:bodyPr wrap="square" anchor="t" anchorCtr="0">
            <a:spAutoFit/>
          </a:bodyPr>
          <a:lstStyle>
            <a:lvl1pPr>
              <a:lnSpc>
                <a:spcPts val="2000"/>
              </a:lnSpc>
              <a:defRPr sz="1400" b="0" i="0">
                <a:solidFill>
                  <a:schemeClr val="tx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a:t>
            </a:r>
          </a:p>
        </p:txBody>
      </p:sp>
      <p:sp>
        <p:nvSpPr>
          <p:cNvPr id="3" name="Picture Placeholder 8">
            <a:extLst>
              <a:ext uri="{FF2B5EF4-FFF2-40B4-BE49-F238E27FC236}">
                <a16:creationId xmlns:a16="http://schemas.microsoft.com/office/drawing/2014/main" id="{96A70B9E-D366-36CB-4835-845ACD985BF4}"/>
              </a:ext>
            </a:extLst>
          </p:cNvPr>
          <p:cNvSpPr>
            <a:spLocks noGrp="1"/>
          </p:cNvSpPr>
          <p:nvPr>
            <p:ph type="pic" sz="quarter" idx="26"/>
          </p:nvPr>
        </p:nvSpPr>
        <p:spPr>
          <a:xfrm>
            <a:off x="5029200" y="922229"/>
            <a:ext cx="6527800" cy="4710475"/>
          </a:xfrm>
          <a:prstGeom prst="rect">
            <a:avLst/>
          </a:prstGeom>
        </p:spPr>
        <p:txBody>
          <a:bodyPr/>
          <a:lstStyle/>
          <a:p>
            <a:endParaRPr lang="en-US"/>
          </a:p>
        </p:txBody>
      </p:sp>
      <p:sp>
        <p:nvSpPr>
          <p:cNvPr id="2" name="Title 1">
            <a:extLst>
              <a:ext uri="{FF2B5EF4-FFF2-40B4-BE49-F238E27FC236}">
                <a16:creationId xmlns:a16="http://schemas.microsoft.com/office/drawing/2014/main" id="{B1B3F49A-017D-C885-C56A-C3FBB74B0129}"/>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20B97B73-9848-B399-89CA-F3A8272EAD7D}"/>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3925734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_Lar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49" y="1762728"/>
            <a:ext cx="10434623" cy="1846659"/>
          </a:xfrm>
          <a:prstGeom prst="rect">
            <a:avLst/>
          </a:prstGeom>
        </p:spPr>
        <p:txBody>
          <a:bodyPr wrap="square">
            <a:spAutoFit/>
          </a:bodyPr>
          <a:lstStyle>
            <a:lvl1pPr>
              <a:defRPr sz="6000" b="1" i="0">
                <a:solidFill>
                  <a:schemeClr val="tx1"/>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t>“</a:t>
            </a:r>
          </a:p>
        </p:txBody>
      </p:sp>
      <p:sp>
        <p:nvSpPr>
          <p:cNvPr id="8" name="TextBox 7">
            <a:extLst>
              <a:ext uri="{FF2B5EF4-FFF2-40B4-BE49-F238E27FC236}">
                <a16:creationId xmlns:a16="http://schemas.microsoft.com/office/drawing/2014/main" id="{92AC0EDD-AC36-F914-366E-69D6F90EE13C}"/>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0" name="Text Placeholder 3">
            <a:extLst>
              <a:ext uri="{FF2B5EF4-FFF2-40B4-BE49-F238E27FC236}">
                <a16:creationId xmlns:a16="http://schemas.microsoft.com/office/drawing/2014/main" id="{C23E1B07-F9BB-2FA8-4DF6-A285A2B35D36}"/>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15" name="Text Placeholder 10">
            <a:extLst>
              <a:ext uri="{FF2B5EF4-FFF2-40B4-BE49-F238E27FC236}">
                <a16:creationId xmlns:a16="http://schemas.microsoft.com/office/drawing/2014/main" id="{E7FCFF33-D049-FF15-5CC0-4097F2EF3BB3}"/>
              </a:ext>
            </a:extLst>
          </p:cNvPr>
          <p:cNvSpPr>
            <a:spLocks noGrp="1"/>
          </p:cNvSpPr>
          <p:nvPr>
            <p:ph type="body" sz="quarter" idx="28"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196191828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ur_People_1_Per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27063" y="948837"/>
            <a:ext cx="3467100" cy="1181285"/>
          </a:xfrm>
          <a:prstGeom prst="rect">
            <a:avLst/>
          </a:prstGeom>
        </p:spPr>
        <p:txBody>
          <a:bodyPr wrap="square">
            <a:spAutoFit/>
          </a:bodyPr>
          <a:lstStyle>
            <a:lvl1pPr>
              <a:lnSpc>
                <a:spcPts val="4600"/>
              </a:lnSpc>
              <a:spcBef>
                <a:spcPts val="0"/>
              </a:spcBef>
              <a:defRPr sz="44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a:t>
            </a:r>
          </a:p>
          <a:p>
            <a:pPr lvl="0"/>
            <a:r>
              <a:rPr lang="en-US" err="1">
                <a:effectLst/>
              </a:rPr>
              <a:t>Lastname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27063" y="2916936"/>
            <a:ext cx="4648200" cy="2548070"/>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r>
              <a:rPr lang="en-US" err="1"/>
              <a:t>Tortor</a:t>
            </a:r>
            <a:r>
              <a:rPr lang="en-US"/>
              <a:t> </a:t>
            </a:r>
            <a:r>
              <a:rPr lang="en-US" err="1"/>
              <a:t>rutrum</a:t>
            </a:r>
            <a:r>
              <a:rPr lang="en-US"/>
              <a:t> </a:t>
            </a:r>
            <a:r>
              <a:rPr lang="en-US" err="1"/>
              <a:t>laoreet</a:t>
            </a:r>
            <a:r>
              <a:rPr lang="en-US"/>
              <a:t> </a:t>
            </a:r>
            <a:r>
              <a:rPr lang="en-US" err="1"/>
              <a:t>morbi</a:t>
            </a:r>
            <a:r>
              <a:rPr lang="en-US"/>
              <a:t> </a:t>
            </a:r>
            <a:r>
              <a:rPr lang="en-US" err="1"/>
              <a:t>pretium</a:t>
            </a:r>
            <a:r>
              <a:rPr lang="en-US"/>
              <a:t> </a:t>
            </a:r>
            <a:r>
              <a:rPr lang="en-US" err="1"/>
              <a:t>nunc</a:t>
            </a:r>
            <a:r>
              <a:rPr lang="en-US"/>
              <a:t>, </a:t>
            </a:r>
            <a:r>
              <a:rPr lang="en-US" err="1"/>
              <a:t>massa</a:t>
            </a:r>
            <a:r>
              <a:rPr lang="en-US"/>
              <a:t> </a:t>
            </a:r>
            <a:r>
              <a:rPr lang="en-US" err="1"/>
              <a:t>tortor</a:t>
            </a:r>
            <a:r>
              <a:rPr lang="en-US"/>
              <a:t> </a:t>
            </a:r>
            <a:r>
              <a:rPr lang="en-US" err="1"/>
              <a:t>consequat</a:t>
            </a:r>
            <a:r>
              <a:rPr lang="en-US"/>
              <a:t> </a:t>
            </a:r>
            <a:r>
              <a:rPr lang="en-US" err="1"/>
              <a:t>urna</a:t>
            </a:r>
            <a:r>
              <a:rPr lang="en-US"/>
              <a:t>. </a:t>
            </a:r>
            <a:r>
              <a:rPr lang="en-US" err="1"/>
              <a:t>Risus</a:t>
            </a:r>
            <a:r>
              <a:rPr lang="en-US"/>
              <a:t> </a:t>
            </a:r>
            <a:r>
              <a:rPr lang="en-US" err="1"/>
              <a:t>etiam</a:t>
            </a:r>
            <a:r>
              <a:rPr lang="en-US"/>
              <a:t> </a:t>
            </a:r>
            <a:r>
              <a:rPr lang="en-US" err="1"/>
              <a:t>purus</a:t>
            </a:r>
            <a:r>
              <a:rPr lang="en-US"/>
              <a:t> </a:t>
            </a:r>
            <a:r>
              <a:rPr lang="en-US" err="1"/>
              <a:t>mauris</a:t>
            </a:r>
            <a:r>
              <a:rPr lang="en-US"/>
              <a:t> </a:t>
            </a:r>
            <a:r>
              <a:rPr lang="en-US" err="1"/>
              <a:t>donec</a:t>
            </a:r>
            <a:r>
              <a:rPr lang="en-US"/>
              <a:t>. </a:t>
            </a:r>
            <a:r>
              <a:rPr lang="en-US" err="1"/>
              <a:t>Netus</a:t>
            </a:r>
            <a:r>
              <a:rPr lang="en-US"/>
              <a:t> diam </a:t>
            </a:r>
            <a:r>
              <a:rPr lang="en-US" err="1"/>
              <a:t>massa</a:t>
            </a:r>
            <a:r>
              <a:rPr lang="en-US"/>
              <a:t> </a:t>
            </a:r>
            <a:r>
              <a:rPr lang="en-US" err="1"/>
              <a:t>ullamcorper</a:t>
            </a:r>
            <a:r>
              <a:rPr lang="en-US"/>
              <a:t> </a:t>
            </a:r>
            <a:r>
              <a:rPr lang="en-US" err="1"/>
              <a:t>proin</a:t>
            </a:r>
            <a:r>
              <a:rPr lang="en-US"/>
              <a:t> fermentum </a:t>
            </a:r>
            <a:r>
              <a:rPr lang="en-US" err="1"/>
              <a:t>egestas</a:t>
            </a:r>
            <a:r>
              <a:rPr lang="en-US"/>
              <a:t> et </a:t>
            </a:r>
            <a:r>
              <a:rPr lang="en-US" err="1"/>
              <a:t>quis</a:t>
            </a:r>
            <a:r>
              <a:rPr lang="en-US"/>
              <a:t>. </a:t>
            </a:r>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27063" y="2406797"/>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2" name="Picture Placeholder 11">
            <a:extLst>
              <a:ext uri="{FF2B5EF4-FFF2-40B4-BE49-F238E27FC236}">
                <a16:creationId xmlns:a16="http://schemas.microsoft.com/office/drawing/2014/main" id="{113F3B94-3699-B384-69C0-18FFCB0A6F02}"/>
              </a:ext>
            </a:extLst>
          </p:cNvPr>
          <p:cNvSpPr>
            <a:spLocks noGrp="1"/>
          </p:cNvSpPr>
          <p:nvPr>
            <p:ph type="pic" sz="quarter" idx="27"/>
          </p:nvPr>
        </p:nvSpPr>
        <p:spPr>
          <a:xfrm>
            <a:off x="6092952" y="0"/>
            <a:ext cx="6099048" cy="6858000"/>
          </a:xfrm>
          <a:prstGeom prst="rect">
            <a:avLst/>
          </a:prstGeom>
        </p:spPr>
        <p:txBody>
          <a:bodyPr/>
          <a:lstStyle/>
          <a:p>
            <a:endParaRPr lang="en-US"/>
          </a:p>
        </p:txBody>
      </p:sp>
      <p:sp>
        <p:nvSpPr>
          <p:cNvPr id="6" name="TextBox 5">
            <a:extLst>
              <a:ext uri="{FF2B5EF4-FFF2-40B4-BE49-F238E27FC236}">
                <a16:creationId xmlns:a16="http://schemas.microsoft.com/office/drawing/2014/main" id="{50024673-46D9-F66F-D8AA-1868CFC21AC5}"/>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9" name="Text Placeholder 3">
            <a:extLst>
              <a:ext uri="{FF2B5EF4-FFF2-40B4-BE49-F238E27FC236}">
                <a16:creationId xmlns:a16="http://schemas.microsoft.com/office/drawing/2014/main" id="{2560B1A1-7081-6436-518E-306A74CAA7C5}"/>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pic>
        <p:nvPicPr>
          <p:cNvPr id="11" name="Picture 10">
            <a:extLst>
              <a:ext uri="{FF2B5EF4-FFF2-40B4-BE49-F238E27FC236}">
                <a16:creationId xmlns:a16="http://schemas.microsoft.com/office/drawing/2014/main" id="{77BAD15E-B7C3-EF9C-7FB3-73E703417C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14" name="Text Placeholder 10">
            <a:extLst>
              <a:ext uri="{FF2B5EF4-FFF2-40B4-BE49-F238E27FC236}">
                <a16:creationId xmlns:a16="http://schemas.microsoft.com/office/drawing/2014/main" id="{E833662F-D4EC-7E5B-F24F-AC7D0C84BFBD}"/>
              </a:ext>
            </a:extLst>
          </p:cNvPr>
          <p:cNvSpPr>
            <a:spLocks noGrp="1"/>
          </p:cNvSpPr>
          <p:nvPr>
            <p:ph type="body" sz="quarter" idx="28"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41224528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ur_People_1_Person_White">
    <p:bg>
      <p:bgPr>
        <a:solidFill>
          <a:schemeClr val="bg2"/>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27063" y="2916936"/>
            <a:ext cx="4648200" cy="2548070"/>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r>
              <a:rPr lang="en-US" err="1"/>
              <a:t>Tortor</a:t>
            </a:r>
            <a:r>
              <a:rPr lang="en-US"/>
              <a:t> </a:t>
            </a:r>
            <a:r>
              <a:rPr lang="en-US" err="1"/>
              <a:t>rutrum</a:t>
            </a:r>
            <a:r>
              <a:rPr lang="en-US"/>
              <a:t> </a:t>
            </a:r>
            <a:r>
              <a:rPr lang="en-US" err="1"/>
              <a:t>laoreet</a:t>
            </a:r>
            <a:r>
              <a:rPr lang="en-US"/>
              <a:t> </a:t>
            </a:r>
            <a:r>
              <a:rPr lang="en-US" err="1"/>
              <a:t>morbi</a:t>
            </a:r>
            <a:r>
              <a:rPr lang="en-US"/>
              <a:t> </a:t>
            </a:r>
            <a:r>
              <a:rPr lang="en-US" err="1"/>
              <a:t>pretium</a:t>
            </a:r>
            <a:r>
              <a:rPr lang="en-US"/>
              <a:t> </a:t>
            </a:r>
            <a:r>
              <a:rPr lang="en-US" err="1"/>
              <a:t>nunc</a:t>
            </a:r>
            <a:r>
              <a:rPr lang="en-US"/>
              <a:t>, </a:t>
            </a:r>
            <a:r>
              <a:rPr lang="en-US" err="1"/>
              <a:t>massa</a:t>
            </a:r>
            <a:r>
              <a:rPr lang="en-US"/>
              <a:t> </a:t>
            </a:r>
            <a:r>
              <a:rPr lang="en-US" err="1"/>
              <a:t>tortor</a:t>
            </a:r>
            <a:r>
              <a:rPr lang="en-US"/>
              <a:t> </a:t>
            </a:r>
            <a:r>
              <a:rPr lang="en-US" err="1"/>
              <a:t>consequat</a:t>
            </a:r>
            <a:r>
              <a:rPr lang="en-US"/>
              <a:t> </a:t>
            </a:r>
            <a:r>
              <a:rPr lang="en-US" err="1"/>
              <a:t>urna</a:t>
            </a:r>
            <a:r>
              <a:rPr lang="en-US"/>
              <a:t>. </a:t>
            </a:r>
            <a:r>
              <a:rPr lang="en-US" err="1"/>
              <a:t>Risus</a:t>
            </a:r>
            <a:r>
              <a:rPr lang="en-US"/>
              <a:t> </a:t>
            </a:r>
            <a:r>
              <a:rPr lang="en-US" err="1"/>
              <a:t>etiam</a:t>
            </a:r>
            <a:r>
              <a:rPr lang="en-US"/>
              <a:t> </a:t>
            </a:r>
            <a:r>
              <a:rPr lang="en-US" err="1"/>
              <a:t>purus</a:t>
            </a:r>
            <a:r>
              <a:rPr lang="en-US"/>
              <a:t> </a:t>
            </a:r>
            <a:r>
              <a:rPr lang="en-US" err="1"/>
              <a:t>mauris</a:t>
            </a:r>
            <a:r>
              <a:rPr lang="en-US"/>
              <a:t> </a:t>
            </a:r>
            <a:r>
              <a:rPr lang="en-US" err="1"/>
              <a:t>donec</a:t>
            </a:r>
            <a:r>
              <a:rPr lang="en-US"/>
              <a:t>. </a:t>
            </a:r>
            <a:r>
              <a:rPr lang="en-US" err="1"/>
              <a:t>Netus</a:t>
            </a:r>
            <a:r>
              <a:rPr lang="en-US"/>
              <a:t> diam </a:t>
            </a:r>
            <a:r>
              <a:rPr lang="en-US" err="1"/>
              <a:t>massa</a:t>
            </a:r>
            <a:r>
              <a:rPr lang="en-US"/>
              <a:t> </a:t>
            </a:r>
            <a:r>
              <a:rPr lang="en-US" err="1"/>
              <a:t>ullamcorper</a:t>
            </a:r>
            <a:r>
              <a:rPr lang="en-US"/>
              <a:t> </a:t>
            </a:r>
            <a:r>
              <a:rPr lang="en-US" err="1"/>
              <a:t>proin</a:t>
            </a:r>
            <a:r>
              <a:rPr lang="en-US"/>
              <a:t> fermentum </a:t>
            </a:r>
            <a:r>
              <a:rPr lang="en-US" err="1"/>
              <a:t>egestas</a:t>
            </a:r>
            <a:r>
              <a:rPr lang="en-US"/>
              <a:t> et </a:t>
            </a:r>
            <a:r>
              <a:rPr lang="en-US" err="1"/>
              <a:t>quis</a:t>
            </a:r>
            <a:r>
              <a:rPr lang="en-US"/>
              <a:t>. </a:t>
            </a:r>
          </a:p>
        </p:txBody>
      </p:sp>
      <p:sp>
        <p:nvSpPr>
          <p:cNvPr id="12" name="Picture Placeholder 11">
            <a:extLst>
              <a:ext uri="{FF2B5EF4-FFF2-40B4-BE49-F238E27FC236}">
                <a16:creationId xmlns:a16="http://schemas.microsoft.com/office/drawing/2014/main" id="{113F3B94-3699-B384-69C0-18FFCB0A6F02}"/>
              </a:ext>
            </a:extLst>
          </p:cNvPr>
          <p:cNvSpPr>
            <a:spLocks noGrp="1"/>
          </p:cNvSpPr>
          <p:nvPr>
            <p:ph type="pic" sz="quarter" idx="27"/>
          </p:nvPr>
        </p:nvSpPr>
        <p:spPr>
          <a:xfrm>
            <a:off x="6092952" y="0"/>
            <a:ext cx="6099048" cy="6858000"/>
          </a:xfrm>
          <a:prstGeom prst="rect">
            <a:avLst/>
          </a:prstGeom>
        </p:spPr>
        <p:txBody>
          <a:bodyPr/>
          <a:lstStyle/>
          <a:p>
            <a:endParaRPr lang="en-US"/>
          </a:p>
        </p:txBody>
      </p:sp>
      <p:sp>
        <p:nvSpPr>
          <p:cNvPr id="2" name="Text Placeholder 4">
            <a:extLst>
              <a:ext uri="{FF2B5EF4-FFF2-40B4-BE49-F238E27FC236}">
                <a16:creationId xmlns:a16="http://schemas.microsoft.com/office/drawing/2014/main" id="{4F33CF80-FFEB-A0A3-96C3-70C36A76E510}"/>
              </a:ext>
            </a:extLst>
          </p:cNvPr>
          <p:cNvSpPr>
            <a:spLocks noGrp="1"/>
          </p:cNvSpPr>
          <p:nvPr>
            <p:ph type="body" sz="quarter" idx="25" hasCustomPrompt="1"/>
          </p:nvPr>
        </p:nvSpPr>
        <p:spPr>
          <a:xfrm>
            <a:off x="627063" y="948837"/>
            <a:ext cx="3467100" cy="1181285"/>
          </a:xfrm>
          <a:prstGeom prst="rect">
            <a:avLst/>
          </a:prstGeom>
        </p:spPr>
        <p:txBody>
          <a:bodyPr wrap="square">
            <a:spAutoFit/>
          </a:bodyPr>
          <a:lstStyle>
            <a:lvl1pPr>
              <a:lnSpc>
                <a:spcPts val="4600"/>
              </a:lnSpc>
              <a:spcBef>
                <a:spcPts val="0"/>
              </a:spcBef>
              <a:defRPr sz="4400" b="0" i="0" spc="0">
                <a:gradFill>
                  <a:gsLst>
                    <a:gs pos="0">
                      <a:schemeClr val="accent4"/>
                    </a:gs>
                    <a:gs pos="69000">
                      <a:schemeClr val="accent5"/>
                    </a:gs>
                    <a:gs pos="99000">
                      <a:schemeClr val="accent3"/>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a:t>
            </a:r>
          </a:p>
          <a:p>
            <a:pPr lvl="0"/>
            <a:r>
              <a:rPr lang="en-US" err="1">
                <a:effectLst/>
              </a:rPr>
              <a:t>Lastname</a:t>
            </a:r>
            <a:endParaRPr lang="en-US"/>
          </a:p>
        </p:txBody>
      </p:sp>
      <p:sp>
        <p:nvSpPr>
          <p:cNvPr id="4" name="Text Placeholder 4">
            <a:extLst>
              <a:ext uri="{FF2B5EF4-FFF2-40B4-BE49-F238E27FC236}">
                <a16:creationId xmlns:a16="http://schemas.microsoft.com/office/drawing/2014/main" id="{3A8993B1-0A80-3A00-9ABA-D943C84F9489}"/>
              </a:ext>
            </a:extLst>
          </p:cNvPr>
          <p:cNvSpPr>
            <a:spLocks noGrp="1"/>
          </p:cNvSpPr>
          <p:nvPr>
            <p:ph type="body" sz="quarter" idx="26" hasCustomPrompt="1"/>
          </p:nvPr>
        </p:nvSpPr>
        <p:spPr>
          <a:xfrm>
            <a:off x="627063" y="2406797"/>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9" name="TextBox 8">
            <a:extLst>
              <a:ext uri="{FF2B5EF4-FFF2-40B4-BE49-F238E27FC236}">
                <a16:creationId xmlns:a16="http://schemas.microsoft.com/office/drawing/2014/main" id="{9D0E8781-CC1D-4C98-DC9D-E92211A0FF40}"/>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0" name="Text Placeholder 3">
            <a:extLst>
              <a:ext uri="{FF2B5EF4-FFF2-40B4-BE49-F238E27FC236}">
                <a16:creationId xmlns:a16="http://schemas.microsoft.com/office/drawing/2014/main" id="{0EB90660-EDDB-AFF8-F760-00811B862BF3}"/>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pic>
        <p:nvPicPr>
          <p:cNvPr id="11" name="Picture 10">
            <a:extLst>
              <a:ext uri="{FF2B5EF4-FFF2-40B4-BE49-F238E27FC236}">
                <a16:creationId xmlns:a16="http://schemas.microsoft.com/office/drawing/2014/main" id="{1F6D463D-6B94-0B73-6941-3200405EB1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14" name="Text Placeholder 10">
            <a:extLst>
              <a:ext uri="{FF2B5EF4-FFF2-40B4-BE49-F238E27FC236}">
                <a16:creationId xmlns:a16="http://schemas.microsoft.com/office/drawing/2014/main" id="{CFB280B8-B919-4994-C32C-9E2358C40D0F}"/>
              </a:ext>
            </a:extLst>
          </p:cNvPr>
          <p:cNvSpPr>
            <a:spLocks noGrp="1"/>
          </p:cNvSpPr>
          <p:nvPr>
            <p:ph type="body" sz="quarter" idx="28"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25088943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ur_People_2_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39074" y="3881872"/>
            <a:ext cx="3467100" cy="564322"/>
          </a:xfrm>
          <a:prstGeom prst="rect">
            <a:avLst/>
          </a:prstGeom>
        </p:spPr>
        <p:txBody>
          <a:bodyPr wrap="square">
            <a:spAutoFit/>
          </a:bodyPr>
          <a:lstStyle>
            <a:lvl1pPr>
              <a:lnSpc>
                <a:spcPts val="4600"/>
              </a:lnSpc>
              <a:spcBef>
                <a:spcPts val="0"/>
              </a:spcBef>
              <a:defRPr sz="36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39074"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39074" y="45337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0" y="0"/>
            <a:ext cx="6099048" cy="3657600"/>
          </a:xfrm>
          <a:prstGeom prst="rect">
            <a:avLst/>
          </a:prstGeom>
        </p:spPr>
        <p:txBody>
          <a:bodyPr/>
          <a:lstStyle/>
          <a:p>
            <a:endParaRPr lang="en-US"/>
          </a:p>
        </p:txBody>
      </p:sp>
      <p:sp>
        <p:nvSpPr>
          <p:cNvPr id="4" name="Text Placeholder 4">
            <a:extLst>
              <a:ext uri="{FF2B5EF4-FFF2-40B4-BE49-F238E27FC236}">
                <a16:creationId xmlns:a16="http://schemas.microsoft.com/office/drawing/2014/main" id="{0C498510-4A43-03CD-36C1-2A8353B4C50E}"/>
              </a:ext>
            </a:extLst>
          </p:cNvPr>
          <p:cNvSpPr>
            <a:spLocks noGrp="1"/>
          </p:cNvSpPr>
          <p:nvPr>
            <p:ph type="body" sz="quarter" idx="29" hasCustomPrompt="1"/>
          </p:nvPr>
        </p:nvSpPr>
        <p:spPr>
          <a:xfrm>
            <a:off x="6743700" y="3881872"/>
            <a:ext cx="3467100" cy="564322"/>
          </a:xfrm>
          <a:prstGeom prst="rect">
            <a:avLst/>
          </a:prstGeom>
        </p:spPr>
        <p:txBody>
          <a:bodyPr wrap="square">
            <a:spAutoFit/>
          </a:bodyPr>
          <a:lstStyle>
            <a:lvl1pPr>
              <a:lnSpc>
                <a:spcPts val="4600"/>
              </a:lnSpc>
              <a:spcBef>
                <a:spcPts val="0"/>
              </a:spcBef>
              <a:defRPr sz="36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6" name="Text Placeholder 4">
            <a:extLst>
              <a:ext uri="{FF2B5EF4-FFF2-40B4-BE49-F238E27FC236}">
                <a16:creationId xmlns:a16="http://schemas.microsoft.com/office/drawing/2014/main" id="{BA836C28-DF9E-9EF6-F137-8474B6C0845A}"/>
              </a:ext>
            </a:extLst>
          </p:cNvPr>
          <p:cNvSpPr>
            <a:spLocks noGrp="1"/>
          </p:cNvSpPr>
          <p:nvPr>
            <p:ph type="body" sz="quarter" idx="30" hasCustomPrompt="1"/>
          </p:nvPr>
        </p:nvSpPr>
        <p:spPr>
          <a:xfrm>
            <a:off x="6743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9" name="Text Placeholder 4">
            <a:extLst>
              <a:ext uri="{FF2B5EF4-FFF2-40B4-BE49-F238E27FC236}">
                <a16:creationId xmlns:a16="http://schemas.microsoft.com/office/drawing/2014/main" id="{FA7FE39D-9B2F-3A82-4481-DEBB420622E7}"/>
              </a:ext>
            </a:extLst>
          </p:cNvPr>
          <p:cNvSpPr>
            <a:spLocks noGrp="1"/>
          </p:cNvSpPr>
          <p:nvPr>
            <p:ph type="body" sz="quarter" idx="31" hasCustomPrompt="1"/>
          </p:nvPr>
        </p:nvSpPr>
        <p:spPr>
          <a:xfrm>
            <a:off x="6743700" y="45337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1" name="Picture Placeholder 11">
            <a:extLst>
              <a:ext uri="{FF2B5EF4-FFF2-40B4-BE49-F238E27FC236}">
                <a16:creationId xmlns:a16="http://schemas.microsoft.com/office/drawing/2014/main" id="{8A42E0B9-1EB1-1EAF-142C-C1A8686CF7F0}"/>
              </a:ext>
            </a:extLst>
          </p:cNvPr>
          <p:cNvSpPr>
            <a:spLocks noGrp="1"/>
          </p:cNvSpPr>
          <p:nvPr>
            <p:ph type="pic" sz="quarter" idx="32"/>
          </p:nvPr>
        </p:nvSpPr>
        <p:spPr>
          <a:xfrm>
            <a:off x="6096000" y="0"/>
            <a:ext cx="6099048" cy="3657600"/>
          </a:xfrm>
          <a:prstGeom prst="rect">
            <a:avLst/>
          </a:prstGeom>
        </p:spPr>
        <p:txBody>
          <a:bodyPr/>
          <a:lstStyle/>
          <a:p>
            <a:endParaRPr lang="en-US"/>
          </a:p>
        </p:txBody>
      </p:sp>
      <p:sp>
        <p:nvSpPr>
          <p:cNvPr id="13" name="TextBox 12">
            <a:extLst>
              <a:ext uri="{FF2B5EF4-FFF2-40B4-BE49-F238E27FC236}">
                <a16:creationId xmlns:a16="http://schemas.microsoft.com/office/drawing/2014/main" id="{95B1168C-27E6-70A9-36C3-AE546E841C2A}"/>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4" name="Text Placeholder 3">
            <a:extLst>
              <a:ext uri="{FF2B5EF4-FFF2-40B4-BE49-F238E27FC236}">
                <a16:creationId xmlns:a16="http://schemas.microsoft.com/office/drawing/2014/main" id="{9D8F7163-12E6-F27D-EEBA-98BF26708D37}"/>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pic>
        <p:nvPicPr>
          <p:cNvPr id="15" name="Picture 14">
            <a:extLst>
              <a:ext uri="{FF2B5EF4-FFF2-40B4-BE49-F238E27FC236}">
                <a16:creationId xmlns:a16="http://schemas.microsoft.com/office/drawing/2014/main" id="{01A8FDC3-1268-C24A-5234-3DDF83EB1B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Tree>
    <p:extLst>
      <p:ext uri="{BB962C8B-B14F-4D97-AF65-F5344CB8AC3E}">
        <p14:creationId xmlns:p14="http://schemas.microsoft.com/office/powerpoint/2010/main" val="23183500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ur_People_2_People_White">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39074"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0" y="0"/>
            <a:ext cx="6099048" cy="3657600"/>
          </a:xfrm>
          <a:prstGeom prst="rect">
            <a:avLst/>
          </a:prstGeom>
        </p:spPr>
        <p:txBody>
          <a:bodyPr/>
          <a:lstStyle/>
          <a:p>
            <a:endParaRPr lang="en-US"/>
          </a:p>
        </p:txBody>
      </p:sp>
      <p:sp>
        <p:nvSpPr>
          <p:cNvPr id="6" name="Text Placeholder 4">
            <a:extLst>
              <a:ext uri="{FF2B5EF4-FFF2-40B4-BE49-F238E27FC236}">
                <a16:creationId xmlns:a16="http://schemas.microsoft.com/office/drawing/2014/main" id="{BA836C28-DF9E-9EF6-F137-8474B6C0845A}"/>
              </a:ext>
            </a:extLst>
          </p:cNvPr>
          <p:cNvSpPr>
            <a:spLocks noGrp="1"/>
          </p:cNvSpPr>
          <p:nvPr>
            <p:ph type="body" sz="quarter" idx="30" hasCustomPrompt="1"/>
          </p:nvPr>
        </p:nvSpPr>
        <p:spPr>
          <a:xfrm>
            <a:off x="6743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11" name="Picture Placeholder 11">
            <a:extLst>
              <a:ext uri="{FF2B5EF4-FFF2-40B4-BE49-F238E27FC236}">
                <a16:creationId xmlns:a16="http://schemas.microsoft.com/office/drawing/2014/main" id="{8A42E0B9-1EB1-1EAF-142C-C1A8686CF7F0}"/>
              </a:ext>
            </a:extLst>
          </p:cNvPr>
          <p:cNvSpPr>
            <a:spLocks noGrp="1"/>
          </p:cNvSpPr>
          <p:nvPr>
            <p:ph type="pic" sz="quarter" idx="32"/>
          </p:nvPr>
        </p:nvSpPr>
        <p:spPr>
          <a:xfrm>
            <a:off x="6096000" y="0"/>
            <a:ext cx="6099048" cy="36576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65AE9A1E-2209-0966-CD00-6DBDADBB1957}"/>
              </a:ext>
            </a:extLst>
          </p:cNvPr>
          <p:cNvSpPr>
            <a:spLocks noGrp="1"/>
          </p:cNvSpPr>
          <p:nvPr>
            <p:ph type="body" sz="quarter" idx="25" hasCustomPrompt="1"/>
          </p:nvPr>
        </p:nvSpPr>
        <p:spPr>
          <a:xfrm>
            <a:off x="639074" y="3869172"/>
            <a:ext cx="3467100" cy="564322"/>
          </a:xfrm>
          <a:prstGeom prst="rect">
            <a:avLst/>
          </a:prstGeom>
        </p:spPr>
        <p:txBody>
          <a:bodyPr wrap="square">
            <a:spAutoFit/>
          </a:bodyPr>
          <a:lstStyle>
            <a:lvl1pPr>
              <a:lnSpc>
                <a:spcPts val="4600"/>
              </a:lnSpc>
              <a:spcBef>
                <a:spcPts val="0"/>
              </a:spcBef>
              <a:defRPr sz="3600" b="0" i="0" spc="0">
                <a:gradFill>
                  <a:gsLst>
                    <a:gs pos="0">
                      <a:srgbClr val="0078C2"/>
                    </a:gs>
                    <a:gs pos="58000">
                      <a:srgbClr val="0047FF"/>
                    </a:gs>
                    <a:gs pos="91000">
                      <a:srgbClr val="8453D2"/>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2" name="Text Placeholder 4">
            <a:extLst>
              <a:ext uri="{FF2B5EF4-FFF2-40B4-BE49-F238E27FC236}">
                <a16:creationId xmlns:a16="http://schemas.microsoft.com/office/drawing/2014/main" id="{970C6AC1-AA2F-89B9-2D44-315F60323832}"/>
              </a:ext>
            </a:extLst>
          </p:cNvPr>
          <p:cNvSpPr>
            <a:spLocks noGrp="1"/>
          </p:cNvSpPr>
          <p:nvPr>
            <p:ph type="body" sz="quarter" idx="26" hasCustomPrompt="1"/>
          </p:nvPr>
        </p:nvSpPr>
        <p:spPr>
          <a:xfrm>
            <a:off x="639074" y="45210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3" name="Text Placeholder 4">
            <a:extLst>
              <a:ext uri="{FF2B5EF4-FFF2-40B4-BE49-F238E27FC236}">
                <a16:creationId xmlns:a16="http://schemas.microsoft.com/office/drawing/2014/main" id="{129FB170-8BDC-CF05-AC75-D03AEB22285B}"/>
              </a:ext>
            </a:extLst>
          </p:cNvPr>
          <p:cNvSpPr>
            <a:spLocks noGrp="1"/>
          </p:cNvSpPr>
          <p:nvPr>
            <p:ph type="body" sz="quarter" idx="29" hasCustomPrompt="1"/>
          </p:nvPr>
        </p:nvSpPr>
        <p:spPr>
          <a:xfrm>
            <a:off x="6743700" y="3869172"/>
            <a:ext cx="3467100" cy="564322"/>
          </a:xfrm>
          <a:prstGeom prst="rect">
            <a:avLst/>
          </a:prstGeom>
        </p:spPr>
        <p:txBody>
          <a:bodyPr wrap="square">
            <a:spAutoFit/>
          </a:bodyPr>
          <a:lstStyle>
            <a:lvl1pPr>
              <a:lnSpc>
                <a:spcPts val="4600"/>
              </a:lnSpc>
              <a:spcBef>
                <a:spcPts val="0"/>
              </a:spcBef>
              <a:defRPr sz="3600" b="0" i="0" spc="0">
                <a:gradFill>
                  <a:gsLst>
                    <a:gs pos="0">
                      <a:srgbClr val="0078C2"/>
                    </a:gs>
                    <a:gs pos="58000">
                      <a:srgbClr val="0047FF"/>
                    </a:gs>
                    <a:gs pos="91000">
                      <a:srgbClr val="8453D2"/>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4" name="Text Placeholder 4">
            <a:extLst>
              <a:ext uri="{FF2B5EF4-FFF2-40B4-BE49-F238E27FC236}">
                <a16:creationId xmlns:a16="http://schemas.microsoft.com/office/drawing/2014/main" id="{BA3F46C9-B563-1ABE-3DDB-DDB91319FFB6}"/>
              </a:ext>
            </a:extLst>
          </p:cNvPr>
          <p:cNvSpPr>
            <a:spLocks noGrp="1"/>
          </p:cNvSpPr>
          <p:nvPr>
            <p:ph type="body" sz="quarter" idx="31" hasCustomPrompt="1"/>
          </p:nvPr>
        </p:nvSpPr>
        <p:spPr>
          <a:xfrm>
            <a:off x="6743700" y="45210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9" name="TextBox 8">
            <a:extLst>
              <a:ext uri="{FF2B5EF4-FFF2-40B4-BE49-F238E27FC236}">
                <a16:creationId xmlns:a16="http://schemas.microsoft.com/office/drawing/2014/main" id="{A03E0F55-2297-4649-F757-CAFDD1ABDBB0}"/>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0" name="Text Placeholder 3">
            <a:extLst>
              <a:ext uri="{FF2B5EF4-FFF2-40B4-BE49-F238E27FC236}">
                <a16:creationId xmlns:a16="http://schemas.microsoft.com/office/drawing/2014/main" id="{E5D602B7-0154-AEB7-239F-256AAF330C1E}"/>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pic>
        <p:nvPicPr>
          <p:cNvPr id="15" name="Picture 14">
            <a:extLst>
              <a:ext uri="{FF2B5EF4-FFF2-40B4-BE49-F238E27FC236}">
                <a16:creationId xmlns:a16="http://schemas.microsoft.com/office/drawing/2014/main" id="{B020D3FD-5BB0-B0D6-A198-2CC86E6DA9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Tree>
    <p:extLst>
      <p:ext uri="{BB962C8B-B14F-4D97-AF65-F5344CB8AC3E}">
        <p14:creationId xmlns:p14="http://schemas.microsoft.com/office/powerpoint/2010/main" val="182939617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ur_People_3_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27063"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27063"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627063" y="795020"/>
            <a:ext cx="1866900" cy="19812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FC1C1359-8F08-C0F3-2D34-47EA322BD228}"/>
              </a:ext>
            </a:extLst>
          </p:cNvPr>
          <p:cNvSpPr>
            <a:spLocks noGrp="1"/>
          </p:cNvSpPr>
          <p:nvPr>
            <p:ph type="body" sz="quarter" idx="16" hasCustomPrompt="1"/>
          </p:nvPr>
        </p:nvSpPr>
        <p:spPr>
          <a:xfrm>
            <a:off x="627063"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4" name="Text Placeholder 4">
            <a:extLst>
              <a:ext uri="{FF2B5EF4-FFF2-40B4-BE49-F238E27FC236}">
                <a16:creationId xmlns:a16="http://schemas.microsoft.com/office/drawing/2014/main" id="{0CF16E01-7092-EE1E-8080-DCF72DAA2405}"/>
              </a:ext>
            </a:extLst>
          </p:cNvPr>
          <p:cNvSpPr>
            <a:spLocks noGrp="1"/>
          </p:cNvSpPr>
          <p:nvPr>
            <p:ph type="body" sz="quarter" idx="29" hasCustomPrompt="1"/>
          </p:nvPr>
        </p:nvSpPr>
        <p:spPr>
          <a:xfrm>
            <a:off x="43942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5" name="Text Placeholder 4">
            <a:extLst>
              <a:ext uri="{FF2B5EF4-FFF2-40B4-BE49-F238E27FC236}">
                <a16:creationId xmlns:a16="http://schemas.microsoft.com/office/drawing/2014/main" id="{3CA67D79-120D-160C-DD3C-77D27D493F36}"/>
              </a:ext>
            </a:extLst>
          </p:cNvPr>
          <p:cNvSpPr>
            <a:spLocks noGrp="1"/>
          </p:cNvSpPr>
          <p:nvPr>
            <p:ph type="body" sz="quarter" idx="30" hasCustomPrompt="1"/>
          </p:nvPr>
        </p:nvSpPr>
        <p:spPr>
          <a:xfrm>
            <a:off x="43942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6" name="Picture Placeholder 11">
            <a:extLst>
              <a:ext uri="{FF2B5EF4-FFF2-40B4-BE49-F238E27FC236}">
                <a16:creationId xmlns:a16="http://schemas.microsoft.com/office/drawing/2014/main" id="{8BF8ECD0-B431-B638-27D5-32D70A5C2A1C}"/>
              </a:ext>
            </a:extLst>
          </p:cNvPr>
          <p:cNvSpPr>
            <a:spLocks noGrp="1"/>
          </p:cNvSpPr>
          <p:nvPr>
            <p:ph type="pic" sz="quarter" idx="31"/>
          </p:nvPr>
        </p:nvSpPr>
        <p:spPr>
          <a:xfrm>
            <a:off x="4394200" y="795020"/>
            <a:ext cx="1866900" cy="1981200"/>
          </a:xfrm>
          <a:prstGeom prst="rect">
            <a:avLst/>
          </a:prstGeom>
        </p:spPr>
        <p:txBody>
          <a:bodyPr/>
          <a:lstStyle/>
          <a:p>
            <a:endParaRPr lang="en-US"/>
          </a:p>
        </p:txBody>
      </p:sp>
      <p:sp>
        <p:nvSpPr>
          <p:cNvPr id="17" name="Text Placeholder 4">
            <a:extLst>
              <a:ext uri="{FF2B5EF4-FFF2-40B4-BE49-F238E27FC236}">
                <a16:creationId xmlns:a16="http://schemas.microsoft.com/office/drawing/2014/main" id="{66E89CDA-AA89-1D71-39FA-7994E05AE92F}"/>
              </a:ext>
            </a:extLst>
          </p:cNvPr>
          <p:cNvSpPr>
            <a:spLocks noGrp="1"/>
          </p:cNvSpPr>
          <p:nvPr>
            <p:ph type="body" sz="quarter" idx="32" hasCustomPrompt="1"/>
          </p:nvPr>
        </p:nvSpPr>
        <p:spPr>
          <a:xfrm>
            <a:off x="43942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8" name="Text Placeholder 4">
            <a:extLst>
              <a:ext uri="{FF2B5EF4-FFF2-40B4-BE49-F238E27FC236}">
                <a16:creationId xmlns:a16="http://schemas.microsoft.com/office/drawing/2014/main" id="{4B3BDFDF-6AC9-EF9C-D008-AB293FA5AAC3}"/>
              </a:ext>
            </a:extLst>
          </p:cNvPr>
          <p:cNvSpPr>
            <a:spLocks noGrp="1"/>
          </p:cNvSpPr>
          <p:nvPr>
            <p:ph type="body" sz="quarter" idx="33" hasCustomPrompt="1"/>
          </p:nvPr>
        </p:nvSpPr>
        <p:spPr>
          <a:xfrm>
            <a:off x="81280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9" name="Text Placeholder 4">
            <a:extLst>
              <a:ext uri="{FF2B5EF4-FFF2-40B4-BE49-F238E27FC236}">
                <a16:creationId xmlns:a16="http://schemas.microsoft.com/office/drawing/2014/main" id="{AF6F850E-875C-CE1C-C696-B9119881C140}"/>
              </a:ext>
            </a:extLst>
          </p:cNvPr>
          <p:cNvSpPr>
            <a:spLocks noGrp="1"/>
          </p:cNvSpPr>
          <p:nvPr>
            <p:ph type="body" sz="quarter" idx="34" hasCustomPrompt="1"/>
          </p:nvPr>
        </p:nvSpPr>
        <p:spPr>
          <a:xfrm>
            <a:off x="81280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0" name="Picture Placeholder 11">
            <a:extLst>
              <a:ext uri="{FF2B5EF4-FFF2-40B4-BE49-F238E27FC236}">
                <a16:creationId xmlns:a16="http://schemas.microsoft.com/office/drawing/2014/main" id="{EE0176D5-725E-3E5F-2AB8-0A9D56960DEE}"/>
              </a:ext>
            </a:extLst>
          </p:cNvPr>
          <p:cNvSpPr>
            <a:spLocks noGrp="1"/>
          </p:cNvSpPr>
          <p:nvPr>
            <p:ph type="pic" sz="quarter" idx="35"/>
          </p:nvPr>
        </p:nvSpPr>
        <p:spPr>
          <a:xfrm>
            <a:off x="8128000" y="795020"/>
            <a:ext cx="1866900" cy="1981200"/>
          </a:xfrm>
          <a:prstGeom prst="rect">
            <a:avLst/>
          </a:prstGeom>
        </p:spPr>
        <p:txBody>
          <a:bodyPr/>
          <a:lstStyle/>
          <a:p>
            <a:endParaRPr lang="en-US"/>
          </a:p>
        </p:txBody>
      </p:sp>
      <p:sp>
        <p:nvSpPr>
          <p:cNvPr id="21" name="Text Placeholder 4">
            <a:extLst>
              <a:ext uri="{FF2B5EF4-FFF2-40B4-BE49-F238E27FC236}">
                <a16:creationId xmlns:a16="http://schemas.microsoft.com/office/drawing/2014/main" id="{6A11A961-3944-A416-6D0E-F19285260E57}"/>
              </a:ext>
            </a:extLst>
          </p:cNvPr>
          <p:cNvSpPr>
            <a:spLocks noGrp="1"/>
          </p:cNvSpPr>
          <p:nvPr>
            <p:ph type="body" sz="quarter" idx="36" hasCustomPrompt="1"/>
          </p:nvPr>
        </p:nvSpPr>
        <p:spPr>
          <a:xfrm>
            <a:off x="81280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8" name="TextBox 7">
            <a:extLst>
              <a:ext uri="{FF2B5EF4-FFF2-40B4-BE49-F238E27FC236}">
                <a16:creationId xmlns:a16="http://schemas.microsoft.com/office/drawing/2014/main" id="{B8D64F61-C0FA-0C91-5963-6E2A72BAE0EC}"/>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9" name="Text Placeholder 3">
            <a:extLst>
              <a:ext uri="{FF2B5EF4-FFF2-40B4-BE49-F238E27FC236}">
                <a16:creationId xmlns:a16="http://schemas.microsoft.com/office/drawing/2014/main" id="{563B925E-92C3-987F-0FC0-AE8EC43ABC33}"/>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pic>
        <p:nvPicPr>
          <p:cNvPr id="11" name="Picture 10">
            <a:extLst>
              <a:ext uri="{FF2B5EF4-FFF2-40B4-BE49-F238E27FC236}">
                <a16:creationId xmlns:a16="http://schemas.microsoft.com/office/drawing/2014/main" id="{2E539AA1-06E4-9967-8A01-AA1CC6BF55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13" name="Text Placeholder 10">
            <a:extLst>
              <a:ext uri="{FF2B5EF4-FFF2-40B4-BE49-F238E27FC236}">
                <a16:creationId xmlns:a16="http://schemas.microsoft.com/office/drawing/2014/main" id="{7E413724-DF6D-A95C-8C60-B1166F8320FC}"/>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166414056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_People_3_People_White">
    <p:bg>
      <p:bgPr>
        <a:solidFill>
          <a:schemeClr val="bg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27063" y="2916672"/>
            <a:ext cx="3467100" cy="537198"/>
          </a:xfrm>
          <a:prstGeom prst="rect">
            <a:avLst/>
          </a:prstGeom>
        </p:spPr>
        <p:txBody>
          <a:bodyPr wrap="square">
            <a:spAutoFit/>
          </a:bodyPr>
          <a:lstStyle>
            <a:lvl1pPr>
              <a:lnSpc>
                <a:spcPts val="4600"/>
              </a:lnSpc>
              <a:spcBef>
                <a:spcPts val="0"/>
              </a:spcBef>
              <a:defRPr sz="2800" b="0" i="0" spc="0">
                <a:gradFill flip="none" rotWithShape="1">
                  <a:gsLst>
                    <a:gs pos="0">
                      <a:srgbClr val="0078C2"/>
                    </a:gs>
                    <a:gs pos="58000">
                      <a:srgbClr val="0047FF"/>
                    </a:gs>
                    <a:gs pos="91000">
                      <a:srgbClr val="8453D2"/>
                    </a:gs>
                  </a:gsLst>
                  <a:lin ang="0" scaled="1"/>
                  <a:tileRect/>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27063"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627063" y="795020"/>
            <a:ext cx="1866900" cy="19812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FC1C1359-8F08-C0F3-2D34-47EA322BD228}"/>
              </a:ext>
            </a:extLst>
          </p:cNvPr>
          <p:cNvSpPr>
            <a:spLocks noGrp="1"/>
          </p:cNvSpPr>
          <p:nvPr>
            <p:ph type="body" sz="quarter" idx="16" hasCustomPrompt="1"/>
          </p:nvPr>
        </p:nvSpPr>
        <p:spPr>
          <a:xfrm>
            <a:off x="627063"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4" name="Text Placeholder 4">
            <a:extLst>
              <a:ext uri="{FF2B5EF4-FFF2-40B4-BE49-F238E27FC236}">
                <a16:creationId xmlns:a16="http://schemas.microsoft.com/office/drawing/2014/main" id="{0CF16E01-7092-EE1E-8080-DCF72DAA2405}"/>
              </a:ext>
            </a:extLst>
          </p:cNvPr>
          <p:cNvSpPr>
            <a:spLocks noGrp="1"/>
          </p:cNvSpPr>
          <p:nvPr>
            <p:ph type="body" sz="quarter" idx="29" hasCustomPrompt="1"/>
          </p:nvPr>
        </p:nvSpPr>
        <p:spPr>
          <a:xfrm>
            <a:off x="4394200" y="2916672"/>
            <a:ext cx="3467100" cy="537198"/>
          </a:xfrm>
          <a:prstGeom prst="rect">
            <a:avLst/>
          </a:prstGeom>
        </p:spPr>
        <p:txBody>
          <a:bodyPr wrap="square">
            <a:spAutoFit/>
          </a:bodyPr>
          <a:lstStyle>
            <a:lvl1pPr>
              <a:lnSpc>
                <a:spcPts val="4600"/>
              </a:lnSpc>
              <a:spcBef>
                <a:spcPts val="0"/>
              </a:spcBef>
              <a:defRPr sz="2800" b="0" i="0" spc="0">
                <a:gradFill>
                  <a:gsLst>
                    <a:gs pos="0">
                      <a:srgbClr val="0078C2"/>
                    </a:gs>
                    <a:gs pos="58000">
                      <a:srgbClr val="0047FF"/>
                    </a:gs>
                    <a:gs pos="91000">
                      <a:srgbClr val="8453D2"/>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5" name="Text Placeholder 4">
            <a:extLst>
              <a:ext uri="{FF2B5EF4-FFF2-40B4-BE49-F238E27FC236}">
                <a16:creationId xmlns:a16="http://schemas.microsoft.com/office/drawing/2014/main" id="{3CA67D79-120D-160C-DD3C-77D27D493F36}"/>
              </a:ext>
            </a:extLst>
          </p:cNvPr>
          <p:cNvSpPr>
            <a:spLocks noGrp="1"/>
          </p:cNvSpPr>
          <p:nvPr>
            <p:ph type="body" sz="quarter" idx="30" hasCustomPrompt="1"/>
          </p:nvPr>
        </p:nvSpPr>
        <p:spPr>
          <a:xfrm>
            <a:off x="43942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6" name="Picture Placeholder 11">
            <a:extLst>
              <a:ext uri="{FF2B5EF4-FFF2-40B4-BE49-F238E27FC236}">
                <a16:creationId xmlns:a16="http://schemas.microsoft.com/office/drawing/2014/main" id="{8BF8ECD0-B431-B638-27D5-32D70A5C2A1C}"/>
              </a:ext>
            </a:extLst>
          </p:cNvPr>
          <p:cNvSpPr>
            <a:spLocks noGrp="1"/>
          </p:cNvSpPr>
          <p:nvPr>
            <p:ph type="pic" sz="quarter" idx="31"/>
          </p:nvPr>
        </p:nvSpPr>
        <p:spPr>
          <a:xfrm>
            <a:off x="4394200" y="795020"/>
            <a:ext cx="1866900" cy="1981200"/>
          </a:xfrm>
          <a:prstGeom prst="rect">
            <a:avLst/>
          </a:prstGeom>
        </p:spPr>
        <p:txBody>
          <a:bodyPr/>
          <a:lstStyle/>
          <a:p>
            <a:endParaRPr lang="en-US"/>
          </a:p>
        </p:txBody>
      </p:sp>
      <p:sp>
        <p:nvSpPr>
          <p:cNvPr id="17" name="Text Placeholder 4">
            <a:extLst>
              <a:ext uri="{FF2B5EF4-FFF2-40B4-BE49-F238E27FC236}">
                <a16:creationId xmlns:a16="http://schemas.microsoft.com/office/drawing/2014/main" id="{66E89CDA-AA89-1D71-39FA-7994E05AE92F}"/>
              </a:ext>
            </a:extLst>
          </p:cNvPr>
          <p:cNvSpPr>
            <a:spLocks noGrp="1"/>
          </p:cNvSpPr>
          <p:nvPr>
            <p:ph type="body" sz="quarter" idx="32" hasCustomPrompt="1"/>
          </p:nvPr>
        </p:nvSpPr>
        <p:spPr>
          <a:xfrm>
            <a:off x="43942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8" name="Text Placeholder 4">
            <a:extLst>
              <a:ext uri="{FF2B5EF4-FFF2-40B4-BE49-F238E27FC236}">
                <a16:creationId xmlns:a16="http://schemas.microsoft.com/office/drawing/2014/main" id="{4B3BDFDF-6AC9-EF9C-D008-AB293FA5AAC3}"/>
              </a:ext>
            </a:extLst>
          </p:cNvPr>
          <p:cNvSpPr>
            <a:spLocks noGrp="1"/>
          </p:cNvSpPr>
          <p:nvPr>
            <p:ph type="body" sz="quarter" idx="33" hasCustomPrompt="1"/>
          </p:nvPr>
        </p:nvSpPr>
        <p:spPr>
          <a:xfrm>
            <a:off x="8128000" y="2916672"/>
            <a:ext cx="3467100" cy="537198"/>
          </a:xfrm>
          <a:prstGeom prst="rect">
            <a:avLst/>
          </a:prstGeom>
        </p:spPr>
        <p:txBody>
          <a:bodyPr wrap="square">
            <a:spAutoFit/>
          </a:bodyPr>
          <a:lstStyle>
            <a:lvl1pPr>
              <a:lnSpc>
                <a:spcPts val="4600"/>
              </a:lnSpc>
              <a:spcBef>
                <a:spcPts val="0"/>
              </a:spcBef>
              <a:defRPr sz="2800" b="0" i="0" spc="0">
                <a:gradFill>
                  <a:gsLst>
                    <a:gs pos="0">
                      <a:srgbClr val="0078C2"/>
                    </a:gs>
                    <a:gs pos="58000">
                      <a:srgbClr val="0047FF"/>
                    </a:gs>
                    <a:gs pos="91000">
                      <a:srgbClr val="8453D2"/>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9" name="Text Placeholder 4">
            <a:extLst>
              <a:ext uri="{FF2B5EF4-FFF2-40B4-BE49-F238E27FC236}">
                <a16:creationId xmlns:a16="http://schemas.microsoft.com/office/drawing/2014/main" id="{AF6F850E-875C-CE1C-C696-B9119881C140}"/>
              </a:ext>
            </a:extLst>
          </p:cNvPr>
          <p:cNvSpPr>
            <a:spLocks noGrp="1"/>
          </p:cNvSpPr>
          <p:nvPr>
            <p:ph type="body" sz="quarter" idx="34" hasCustomPrompt="1"/>
          </p:nvPr>
        </p:nvSpPr>
        <p:spPr>
          <a:xfrm>
            <a:off x="81280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0" name="Picture Placeholder 11">
            <a:extLst>
              <a:ext uri="{FF2B5EF4-FFF2-40B4-BE49-F238E27FC236}">
                <a16:creationId xmlns:a16="http://schemas.microsoft.com/office/drawing/2014/main" id="{EE0176D5-725E-3E5F-2AB8-0A9D56960DEE}"/>
              </a:ext>
            </a:extLst>
          </p:cNvPr>
          <p:cNvSpPr>
            <a:spLocks noGrp="1"/>
          </p:cNvSpPr>
          <p:nvPr>
            <p:ph type="pic" sz="quarter" idx="35"/>
          </p:nvPr>
        </p:nvSpPr>
        <p:spPr>
          <a:xfrm>
            <a:off x="8128000" y="795020"/>
            <a:ext cx="1866900" cy="1981200"/>
          </a:xfrm>
          <a:prstGeom prst="rect">
            <a:avLst/>
          </a:prstGeom>
        </p:spPr>
        <p:txBody>
          <a:bodyPr/>
          <a:lstStyle/>
          <a:p>
            <a:endParaRPr lang="en-US"/>
          </a:p>
        </p:txBody>
      </p:sp>
      <p:sp>
        <p:nvSpPr>
          <p:cNvPr id="21" name="Text Placeholder 4">
            <a:extLst>
              <a:ext uri="{FF2B5EF4-FFF2-40B4-BE49-F238E27FC236}">
                <a16:creationId xmlns:a16="http://schemas.microsoft.com/office/drawing/2014/main" id="{6A11A961-3944-A416-6D0E-F19285260E57}"/>
              </a:ext>
            </a:extLst>
          </p:cNvPr>
          <p:cNvSpPr>
            <a:spLocks noGrp="1"/>
          </p:cNvSpPr>
          <p:nvPr>
            <p:ph type="body" sz="quarter" idx="36" hasCustomPrompt="1"/>
          </p:nvPr>
        </p:nvSpPr>
        <p:spPr>
          <a:xfrm>
            <a:off x="81280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3" name="Text Placeholder 10">
            <a:extLst>
              <a:ext uri="{FF2B5EF4-FFF2-40B4-BE49-F238E27FC236}">
                <a16:creationId xmlns:a16="http://schemas.microsoft.com/office/drawing/2014/main" id="{487CB6C0-A169-C8C1-E769-E9DEDFE854FA}"/>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1678082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Light-G1">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8849588-3964-452F-8424-AEC7C9F26E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9074" y="4670399"/>
            <a:ext cx="7068944" cy="455381"/>
          </a:xfrm>
          <a:prstGeom prst="rect">
            <a:avLst/>
          </a:prstGeom>
        </p:spPr>
        <p:txBody>
          <a:bodyPr wrap="square">
            <a:spAutoFit/>
          </a:bodyPr>
          <a:lstStyle>
            <a:lvl1pPr>
              <a:lnSpc>
                <a:spcPct val="150000"/>
              </a:lnSpc>
              <a:spcBef>
                <a:spcPts val="0"/>
              </a:spcBef>
              <a:defRPr sz="22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9074" y="5393921"/>
            <a:ext cx="6489700" cy="200055"/>
          </a:xfrm>
          <a:prstGeom prst="rect">
            <a:avLst/>
          </a:prstGeom>
        </p:spPr>
        <p:txBody>
          <a:bodyPr>
            <a:spAutoFit/>
          </a:bodyPr>
          <a:lstStyle>
            <a:lvl1pPr>
              <a:lnSpc>
                <a:spcPct val="100000"/>
              </a:lnSpc>
              <a:spcBef>
                <a:spcPts val="0"/>
              </a:spcBef>
              <a:defRPr sz="1300" b="1" i="0" spc="400" baseline="0">
                <a:solidFill>
                  <a:schemeClr val="accent2"/>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9074"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tx2"/>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8" name="Text Placeholder 4">
            <a:extLst>
              <a:ext uri="{FF2B5EF4-FFF2-40B4-BE49-F238E27FC236}">
                <a16:creationId xmlns:a16="http://schemas.microsoft.com/office/drawing/2014/main" id="{DF86B7FC-77D7-4734-103B-B7BEE343FE4C}"/>
              </a:ext>
            </a:extLst>
          </p:cNvPr>
          <p:cNvSpPr>
            <a:spLocks noGrp="1"/>
          </p:cNvSpPr>
          <p:nvPr>
            <p:ph type="body" sz="quarter" idx="10" hasCustomPrompt="1"/>
          </p:nvPr>
        </p:nvSpPr>
        <p:spPr>
          <a:xfrm>
            <a:off x="639074" y="1653938"/>
            <a:ext cx="8060366" cy="2103140"/>
          </a:xfrm>
          <a:prstGeom prst="rect">
            <a:avLst/>
          </a:prstGeom>
        </p:spPr>
        <p:txBody>
          <a:bodyPr wrap="square">
            <a:spAutoFit/>
          </a:bodyPr>
          <a:lstStyle>
            <a:lvl1pPr>
              <a:lnSpc>
                <a:spcPts val="8200"/>
              </a:lnSpc>
              <a:spcBef>
                <a:spcPts val="0"/>
              </a:spcBef>
              <a:defRPr sz="80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pic>
        <p:nvPicPr>
          <p:cNvPr id="5" name="Picture 4">
            <a:extLst>
              <a:ext uri="{FF2B5EF4-FFF2-40B4-BE49-F238E27FC236}">
                <a16:creationId xmlns:a16="http://schemas.microsoft.com/office/drawing/2014/main" id="{4B2CBA10-B1F8-6997-AD70-9626FD7974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7699" y="716555"/>
            <a:ext cx="646663" cy="237744"/>
          </a:xfrm>
          <a:prstGeom prst="rect">
            <a:avLst/>
          </a:prstGeom>
        </p:spPr>
      </p:pic>
    </p:spTree>
    <p:extLst>
      <p:ext uri="{BB962C8B-B14F-4D97-AF65-F5344CB8AC3E}">
        <p14:creationId xmlns:p14="http://schemas.microsoft.com/office/powerpoint/2010/main" val="426245217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_Large_Black">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433050" cy="1846659"/>
          </a:xfrm>
          <a:prstGeom prst="rect">
            <a:avLst/>
          </a:prstGeom>
        </p:spPr>
        <p:txBody>
          <a:bodyPr wrap="square">
            <a:spAutoFit/>
          </a:bodyPr>
          <a:lstStyle>
            <a:lvl1pPr>
              <a:defRPr sz="6000" b="1" i="0">
                <a:gradFill>
                  <a:gsLst>
                    <a:gs pos="0">
                      <a:schemeClr val="accent3"/>
                    </a:gs>
                    <a:gs pos="100000">
                      <a:schemeClr val="accent4"/>
                    </a:gs>
                    <a:gs pos="71000">
                      <a:schemeClr val="accent2"/>
                    </a:gs>
                  </a:gsLst>
                  <a:lin ang="3600000" scaled="0"/>
                </a:gra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accent3"/>
                </a:solidFill>
              </a:rPr>
              <a:t>“</a:t>
            </a:r>
          </a:p>
        </p:txBody>
      </p:sp>
      <p:sp>
        <p:nvSpPr>
          <p:cNvPr id="3" name="Text Placeholder 10">
            <a:extLst>
              <a:ext uri="{FF2B5EF4-FFF2-40B4-BE49-F238E27FC236}">
                <a16:creationId xmlns:a16="http://schemas.microsoft.com/office/drawing/2014/main" id="{6F4CE3CF-1C4D-3D01-143D-CF6CDCBD2F77}"/>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143886285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_Large_Black_Blur">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433050" cy="1846659"/>
          </a:xfrm>
          <a:prstGeom prst="rect">
            <a:avLst/>
          </a:prstGeom>
        </p:spPr>
        <p:txBody>
          <a:bodyPr wrap="square">
            <a:spAutoFit/>
          </a:bodyPr>
          <a:lstStyle>
            <a:lvl1pPr>
              <a:defRPr sz="6000" b="1" i="0">
                <a:solidFill>
                  <a:schemeClr val="tx1"/>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tx1"/>
                </a:solidFill>
              </a:rPr>
              <a:t>“</a:t>
            </a:r>
          </a:p>
        </p:txBody>
      </p:sp>
      <p:sp>
        <p:nvSpPr>
          <p:cNvPr id="3" name="Text Placeholder 10">
            <a:extLst>
              <a:ext uri="{FF2B5EF4-FFF2-40B4-BE49-F238E27FC236}">
                <a16:creationId xmlns:a16="http://schemas.microsoft.com/office/drawing/2014/main" id="{FDAE605C-196F-F337-1606-FFE4407B2E77}"/>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08741218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rgbClr val="000000"/>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rgbClr val="000000"/>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27063" y="1562100"/>
            <a:ext cx="3726051" cy="4100476"/>
          </a:xfrm>
          <a:prstGeom prst="rect">
            <a:avLst/>
          </a:prstGeom>
        </p:spPr>
        <p:txBody>
          <a:bodyPr/>
          <a:lstStyle>
            <a:lvl1pPr>
              <a:defRPr>
                <a:solidFill>
                  <a:srgbClr val="000000"/>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t>“</a:t>
            </a:r>
          </a:p>
        </p:txBody>
      </p:sp>
      <p:sp>
        <p:nvSpPr>
          <p:cNvPr id="5" name="TextBox 4">
            <a:extLst>
              <a:ext uri="{FF2B5EF4-FFF2-40B4-BE49-F238E27FC236}">
                <a16:creationId xmlns:a16="http://schemas.microsoft.com/office/drawing/2014/main" id="{EB2EFE8D-5911-2CF9-B876-42825B8CB9A0}"/>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6" name="Text Placeholder 3">
            <a:extLst>
              <a:ext uri="{FF2B5EF4-FFF2-40B4-BE49-F238E27FC236}">
                <a16:creationId xmlns:a16="http://schemas.microsoft.com/office/drawing/2014/main" id="{D61EEB86-2BDF-0331-DAC7-4CB25CC0C311}"/>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pic>
        <p:nvPicPr>
          <p:cNvPr id="8" name="Picture 7">
            <a:extLst>
              <a:ext uri="{FF2B5EF4-FFF2-40B4-BE49-F238E27FC236}">
                <a16:creationId xmlns:a16="http://schemas.microsoft.com/office/drawing/2014/main" id="{210FC7E8-8650-C8C3-33C5-35DD5299D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9" name="Text Placeholder 10">
            <a:extLst>
              <a:ext uri="{FF2B5EF4-FFF2-40B4-BE49-F238E27FC236}">
                <a16:creationId xmlns:a16="http://schemas.microsoft.com/office/drawing/2014/main" id="{D78226D6-C70F-7F41-A49D-D155A4650AC7}"/>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82769541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Image_Black">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chemeClr val="tx1"/>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27063" y="1562100"/>
            <a:ext cx="3726051" cy="4100476"/>
          </a:xfrm>
          <a:prstGeom prst="rect">
            <a:avLst/>
          </a:prstGeom>
        </p:spPr>
        <p:txBody>
          <a:bodyPr/>
          <a:lstStyle>
            <a:lvl1pPr>
              <a:defRPr>
                <a:solidFill>
                  <a:schemeClr val="tx1"/>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tx1"/>
                </a:solidFill>
              </a:rPr>
              <a:t>“</a:t>
            </a:r>
          </a:p>
        </p:txBody>
      </p:sp>
      <p:sp>
        <p:nvSpPr>
          <p:cNvPr id="3" name="Text Placeholder 10">
            <a:extLst>
              <a:ext uri="{FF2B5EF4-FFF2-40B4-BE49-F238E27FC236}">
                <a16:creationId xmlns:a16="http://schemas.microsoft.com/office/drawing/2014/main" id="{00C373F2-39D4-5FF7-946C-A7DC7E1B4664}"/>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289994321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Image_Black_Blur">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chemeClr val="tx1"/>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27063" y="1562100"/>
            <a:ext cx="3726051" cy="4100476"/>
          </a:xfrm>
          <a:prstGeom prst="rect">
            <a:avLst/>
          </a:prstGeom>
        </p:spPr>
        <p:txBody>
          <a:bodyPr/>
          <a:lstStyle>
            <a:lvl1pPr>
              <a:defRPr>
                <a:solidFill>
                  <a:schemeClr val="tx2"/>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tx1"/>
                </a:solidFill>
              </a:rPr>
              <a:t>“</a:t>
            </a:r>
          </a:p>
        </p:txBody>
      </p:sp>
      <p:sp>
        <p:nvSpPr>
          <p:cNvPr id="3" name="Text Placeholder 10">
            <a:extLst>
              <a:ext uri="{FF2B5EF4-FFF2-40B4-BE49-F238E27FC236}">
                <a16:creationId xmlns:a16="http://schemas.microsoft.com/office/drawing/2014/main" id="{461A5100-8F72-3104-759D-00BAB367B1A5}"/>
              </a:ext>
            </a:extLst>
          </p:cNvPr>
          <p:cNvSpPr>
            <a:spLocks noGrp="1"/>
          </p:cNvSpPr>
          <p:nvPr>
            <p:ph type="body" sz="quarter" idx="37" hasCustomPrompt="1"/>
          </p:nvPr>
        </p:nvSpPr>
        <p:spPr>
          <a:xfrm>
            <a:off x="627063" y="419100"/>
            <a:ext cx="3725862"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24327672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Small_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455701-65C9-97B2-64E0-82F53FA37756}"/>
              </a:ext>
            </a:extLst>
          </p:cNvPr>
          <p:cNvSpPr>
            <a:spLocks noGrp="1"/>
          </p:cNvSpPr>
          <p:nvPr>
            <p:ph type="body" sz="quarter" idx="26" hasCustomPrompt="1"/>
          </p:nvPr>
        </p:nvSpPr>
        <p:spPr>
          <a:xfrm>
            <a:off x="627063" y="1714501"/>
            <a:ext cx="10929937" cy="480060"/>
          </a:xfrm>
          <a:prstGeom prst="rect">
            <a:avLst/>
          </a:prstGeom>
        </p:spPr>
        <p:txBody>
          <a:bodyPr/>
          <a:lstStyle>
            <a:lvl1pPr>
              <a:defRPr sz="1800" b="1" i="0">
                <a:latin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
        <p:nvSpPr>
          <p:cNvPr id="5" name="Text Placeholder 3">
            <a:extLst>
              <a:ext uri="{FF2B5EF4-FFF2-40B4-BE49-F238E27FC236}">
                <a16:creationId xmlns:a16="http://schemas.microsoft.com/office/drawing/2014/main" id="{7F93B36D-BA2E-1899-D9F4-FEAD1083B619}"/>
              </a:ext>
            </a:extLst>
          </p:cNvPr>
          <p:cNvSpPr>
            <a:spLocks noGrp="1"/>
          </p:cNvSpPr>
          <p:nvPr>
            <p:ph type="body" sz="quarter" idx="27" hasCustomPrompt="1"/>
          </p:nvPr>
        </p:nvSpPr>
        <p:spPr>
          <a:xfrm>
            <a:off x="627063" y="2252472"/>
            <a:ext cx="10929937" cy="1136904"/>
          </a:xfrm>
          <a:prstGeom prst="rect">
            <a:avLst/>
          </a:prstGeom>
        </p:spPr>
        <p:txBody>
          <a:bodyPr/>
          <a:lstStyle>
            <a:lvl1pPr>
              <a:lnSpc>
                <a:spcPts val="1800"/>
              </a:lnSpc>
              <a:defRPr sz="1400" b="0" i="0">
                <a:latin typeface="Calibri Light" panose="020F0302020204030204" pitchFamily="34" charset="0"/>
                <a:cs typeface="Calibri Light" panose="020F0302020204030204" pitchFamily="34" charset="0"/>
              </a:defRPr>
            </a:lvl1pPr>
          </a:lstStyle>
          <a:p>
            <a:r>
              <a:rPr lang="en-US"/>
              <a:t>When you just have a bunch of type and don’t want to try too hard. Lorem ipsum diam fames </a:t>
            </a:r>
            <a:r>
              <a:rPr lang="en-US" err="1"/>
              <a:t>augue</a:t>
            </a:r>
            <a:r>
              <a:rPr lang="en-US"/>
              <a:t> in </a:t>
            </a:r>
            <a:r>
              <a:rPr lang="en-US" err="1"/>
              <a:t>habitasse</a:t>
            </a:r>
            <a:r>
              <a:rPr lang="en-US"/>
              <a:t> </a:t>
            </a:r>
            <a:r>
              <a:rPr lang="en-US" err="1"/>
              <a:t>tempor</a:t>
            </a:r>
            <a:r>
              <a:rPr lang="en-US"/>
              <a:t> porta, </a:t>
            </a:r>
            <a:r>
              <a:rPr lang="en-US" err="1"/>
              <a:t>eleifend</a:t>
            </a:r>
            <a:r>
              <a:rPr lang="en-US"/>
              <a:t>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 vestibulum </a:t>
            </a:r>
            <a:r>
              <a:rPr lang="en-US" err="1"/>
              <a:t>eu</a:t>
            </a:r>
            <a:r>
              <a:rPr lang="en-US"/>
              <a:t> ac integer, </a:t>
            </a:r>
            <a:r>
              <a:rPr lang="en-US" err="1"/>
              <a:t>tellus</a:t>
            </a:r>
            <a:r>
              <a:rPr lang="en-US"/>
              <a:t> pharetra </a:t>
            </a:r>
            <a:r>
              <a:rPr lang="en-US" err="1"/>
              <a:t>dictumst</a:t>
            </a:r>
            <a:r>
              <a:rPr lang="en-US"/>
              <a:t> </a:t>
            </a:r>
            <a:r>
              <a:rPr lang="en-US" err="1"/>
              <a:t>fusce</a:t>
            </a:r>
            <a:r>
              <a:rPr lang="en-US"/>
              <a:t> </a:t>
            </a:r>
            <a:r>
              <a:rPr lang="en-US" err="1"/>
              <a:t>condimentum</a:t>
            </a:r>
            <a:r>
              <a:rPr lang="en-US"/>
              <a:t> ad </a:t>
            </a:r>
            <a:r>
              <a:rPr lang="en-US" err="1"/>
              <a:t>facilisis</a:t>
            </a:r>
            <a:r>
              <a:rPr lang="en-US"/>
              <a:t>.</a:t>
            </a:r>
          </a:p>
        </p:txBody>
      </p:sp>
      <p:sp>
        <p:nvSpPr>
          <p:cNvPr id="2" name="Title 1">
            <a:extLst>
              <a:ext uri="{FF2B5EF4-FFF2-40B4-BE49-F238E27FC236}">
                <a16:creationId xmlns:a16="http://schemas.microsoft.com/office/drawing/2014/main" id="{E912A43B-3D79-101B-16B9-5A730D078E49}"/>
              </a:ext>
            </a:extLst>
          </p:cNvPr>
          <p:cNvSpPr>
            <a:spLocks noGrp="1"/>
          </p:cNvSpPr>
          <p:nvPr>
            <p:ph type="title" hasCustomPrompt="1"/>
          </p:nvPr>
        </p:nvSpPr>
        <p:spPr>
          <a:xfrm>
            <a:off x="627063" y="722843"/>
            <a:ext cx="1092993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7" name="Text Placeholder 10">
            <a:extLst>
              <a:ext uri="{FF2B5EF4-FFF2-40B4-BE49-F238E27FC236}">
                <a16:creationId xmlns:a16="http://schemas.microsoft.com/office/drawing/2014/main" id="{96C36364-1C0F-5032-1D5A-5E78ECFC1A91}"/>
              </a:ext>
            </a:extLst>
          </p:cNvPr>
          <p:cNvSpPr>
            <a:spLocks noGrp="1"/>
          </p:cNvSpPr>
          <p:nvPr>
            <p:ph type="body" sz="quarter" idx="28" hasCustomPrompt="1"/>
          </p:nvPr>
        </p:nvSpPr>
        <p:spPr>
          <a:xfrm>
            <a:off x="627063" y="419100"/>
            <a:ext cx="3632517"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26335668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7D5499-0685-B5EC-CFEF-2F1381E2A02C}"/>
              </a:ext>
            </a:extLst>
          </p:cNvPr>
          <p:cNvSpPr>
            <a:spLocks noGrp="1"/>
          </p:cNvSpPr>
          <p:nvPr>
            <p:ph type="title" hasCustomPrompt="1"/>
          </p:nvPr>
        </p:nvSpPr>
        <p:spPr>
          <a:xfrm>
            <a:off x="627063" y="722843"/>
            <a:ext cx="1092993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7" name="Text Placeholder 10">
            <a:extLst>
              <a:ext uri="{FF2B5EF4-FFF2-40B4-BE49-F238E27FC236}">
                <a16:creationId xmlns:a16="http://schemas.microsoft.com/office/drawing/2014/main" id="{52B72EAA-7B3A-08E8-5F97-A36DD177419F}"/>
              </a:ext>
            </a:extLst>
          </p:cNvPr>
          <p:cNvSpPr>
            <a:spLocks noGrp="1"/>
          </p:cNvSpPr>
          <p:nvPr>
            <p:ph type="body" sz="quarter" idx="28" hasCustomPrompt="1"/>
          </p:nvPr>
        </p:nvSpPr>
        <p:spPr>
          <a:xfrm>
            <a:off x="627063" y="419100"/>
            <a:ext cx="3632517"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
        <p:nvSpPr>
          <p:cNvPr id="8" name="Text Placeholder 3">
            <a:extLst>
              <a:ext uri="{FF2B5EF4-FFF2-40B4-BE49-F238E27FC236}">
                <a16:creationId xmlns:a16="http://schemas.microsoft.com/office/drawing/2014/main" id="{7D597AFE-3DDF-B264-B83C-C62A3F7CCC9A}"/>
              </a:ext>
            </a:extLst>
          </p:cNvPr>
          <p:cNvSpPr>
            <a:spLocks noGrp="1"/>
          </p:cNvSpPr>
          <p:nvPr>
            <p:ph type="body" sz="quarter" idx="26" hasCustomPrompt="1"/>
          </p:nvPr>
        </p:nvSpPr>
        <p:spPr>
          <a:xfrm>
            <a:off x="639074" y="1714501"/>
            <a:ext cx="10929936" cy="480060"/>
          </a:xfrm>
          <a:prstGeom prst="rect">
            <a:avLst/>
          </a:prstGeom>
        </p:spPr>
        <p:txBody>
          <a:bodyPr/>
          <a:lstStyle>
            <a:lvl1pPr>
              <a:defRPr sz="1800" b="1" i="0">
                <a:latin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Tree>
    <p:extLst>
      <p:ext uri="{BB962C8B-B14F-4D97-AF65-F5344CB8AC3E}">
        <p14:creationId xmlns:p14="http://schemas.microsoft.com/office/powerpoint/2010/main" val="346517007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lumn_Tex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47700" y="2698291"/>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47700" y="1752600"/>
            <a:ext cx="4648200"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a:t>
            </a:r>
          </a:p>
        </p:txBody>
      </p:sp>
      <p:sp>
        <p:nvSpPr>
          <p:cNvPr id="2" name="Text Placeholder 4">
            <a:extLst>
              <a:ext uri="{FF2B5EF4-FFF2-40B4-BE49-F238E27FC236}">
                <a16:creationId xmlns:a16="http://schemas.microsoft.com/office/drawing/2014/main" id="{2D5963C9-D5D1-84E3-AF7B-5BFA6D21DC39}"/>
              </a:ext>
            </a:extLst>
          </p:cNvPr>
          <p:cNvSpPr>
            <a:spLocks noGrp="1"/>
          </p:cNvSpPr>
          <p:nvPr>
            <p:ph type="body" sz="quarter" idx="27" hasCustomPrompt="1"/>
          </p:nvPr>
        </p:nvSpPr>
        <p:spPr>
          <a:xfrm>
            <a:off x="6229654" y="2698291"/>
            <a:ext cx="4648200" cy="177862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a:t>
            </a:r>
          </a:p>
        </p:txBody>
      </p:sp>
      <p:sp>
        <p:nvSpPr>
          <p:cNvPr id="4" name="Text Placeholder 4">
            <a:extLst>
              <a:ext uri="{FF2B5EF4-FFF2-40B4-BE49-F238E27FC236}">
                <a16:creationId xmlns:a16="http://schemas.microsoft.com/office/drawing/2014/main" id="{8205CA7F-D6DB-04A0-EA4C-4787388D3583}"/>
              </a:ext>
            </a:extLst>
          </p:cNvPr>
          <p:cNvSpPr>
            <a:spLocks noGrp="1"/>
          </p:cNvSpPr>
          <p:nvPr>
            <p:ph type="body" sz="quarter" idx="28" hasCustomPrompt="1"/>
          </p:nvPr>
        </p:nvSpPr>
        <p:spPr>
          <a:xfrm>
            <a:off x="6229654" y="1752600"/>
            <a:ext cx="4648200"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a:t>
            </a:r>
          </a:p>
        </p:txBody>
      </p:sp>
      <p:sp>
        <p:nvSpPr>
          <p:cNvPr id="5" name="Title 1">
            <a:extLst>
              <a:ext uri="{FF2B5EF4-FFF2-40B4-BE49-F238E27FC236}">
                <a16:creationId xmlns:a16="http://schemas.microsoft.com/office/drawing/2014/main" id="{F4195459-98D5-70AE-F6C8-404ED17C14C6}"/>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8" name="Text Placeholder 10">
            <a:extLst>
              <a:ext uri="{FF2B5EF4-FFF2-40B4-BE49-F238E27FC236}">
                <a16:creationId xmlns:a16="http://schemas.microsoft.com/office/drawing/2014/main" id="{9D0B98D6-1BB9-0645-823F-F8023687E28A}"/>
              </a:ext>
            </a:extLst>
          </p:cNvPr>
          <p:cNvSpPr>
            <a:spLocks noGrp="1"/>
          </p:cNvSpPr>
          <p:nvPr>
            <p:ph type="body" sz="quarter" idx="29"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70405477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ubsection_Divider_B">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47700"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47700"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4376440"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1" name="Text Placeholder 4">
            <a:extLst>
              <a:ext uri="{FF2B5EF4-FFF2-40B4-BE49-F238E27FC236}">
                <a16:creationId xmlns:a16="http://schemas.microsoft.com/office/drawing/2014/main" id="{51F377A5-B459-0F7C-7F34-FEF9D7615202}"/>
              </a:ext>
            </a:extLst>
          </p:cNvPr>
          <p:cNvSpPr>
            <a:spLocks noGrp="1"/>
          </p:cNvSpPr>
          <p:nvPr>
            <p:ph type="body" sz="quarter" idx="28" hasCustomPrompt="1"/>
          </p:nvPr>
        </p:nvSpPr>
        <p:spPr>
          <a:xfrm>
            <a:off x="4376440"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2" name="Text Placeholder 4">
            <a:extLst>
              <a:ext uri="{FF2B5EF4-FFF2-40B4-BE49-F238E27FC236}">
                <a16:creationId xmlns:a16="http://schemas.microsoft.com/office/drawing/2014/main" id="{BFE36997-E074-D0DA-66D5-F4724D23BF52}"/>
              </a:ext>
            </a:extLst>
          </p:cNvPr>
          <p:cNvSpPr>
            <a:spLocks noGrp="1"/>
          </p:cNvSpPr>
          <p:nvPr>
            <p:ph type="body" sz="quarter" idx="29" hasCustomPrompt="1"/>
          </p:nvPr>
        </p:nvSpPr>
        <p:spPr>
          <a:xfrm>
            <a:off x="8089970"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3" name="Text Placeholder 4">
            <a:extLst>
              <a:ext uri="{FF2B5EF4-FFF2-40B4-BE49-F238E27FC236}">
                <a16:creationId xmlns:a16="http://schemas.microsoft.com/office/drawing/2014/main" id="{163741EA-6845-0A00-EAE0-5F35986A0EC2}"/>
              </a:ext>
            </a:extLst>
          </p:cNvPr>
          <p:cNvSpPr>
            <a:spLocks noGrp="1"/>
          </p:cNvSpPr>
          <p:nvPr>
            <p:ph type="body" sz="quarter" idx="30" hasCustomPrompt="1"/>
          </p:nvPr>
        </p:nvSpPr>
        <p:spPr>
          <a:xfrm>
            <a:off x="8089970"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2" name="Title 1">
            <a:extLst>
              <a:ext uri="{FF2B5EF4-FFF2-40B4-BE49-F238E27FC236}">
                <a16:creationId xmlns:a16="http://schemas.microsoft.com/office/drawing/2014/main" id="{12B69EF7-72B2-FCFD-0ECC-7F4C17CDDA6D}"/>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ACA2232A-06BA-E2D6-78D5-5A9A152974F0}"/>
              </a:ext>
            </a:extLst>
          </p:cNvPr>
          <p:cNvSpPr>
            <a:spLocks noGrp="1"/>
          </p:cNvSpPr>
          <p:nvPr>
            <p:ph type="body" sz="quarter" idx="31"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7143233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s+photos">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47699"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47699"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2" name="Picture Placeholder 3">
            <a:extLst>
              <a:ext uri="{FF2B5EF4-FFF2-40B4-BE49-F238E27FC236}">
                <a16:creationId xmlns:a16="http://schemas.microsoft.com/office/drawing/2014/main" id="{A4DF3F84-AB7D-CCBF-CE9C-8622CDB3301D}"/>
              </a:ext>
            </a:extLst>
          </p:cNvPr>
          <p:cNvSpPr>
            <a:spLocks noGrp="1"/>
          </p:cNvSpPr>
          <p:nvPr>
            <p:ph type="pic" sz="quarter" idx="31"/>
          </p:nvPr>
        </p:nvSpPr>
        <p:spPr>
          <a:xfrm>
            <a:off x="647699" y="1726692"/>
            <a:ext cx="3361476" cy="1917192"/>
          </a:xfrm>
          <a:prstGeom prst="rect">
            <a:avLst/>
          </a:prstGeom>
        </p:spPr>
        <p:txBody>
          <a:bodyPr/>
          <a:lstStyle/>
          <a:p>
            <a:endParaRPr lang="en-US"/>
          </a:p>
        </p:txBody>
      </p:sp>
      <p:sp>
        <p:nvSpPr>
          <p:cNvPr id="4" name="Text Placeholder 4">
            <a:extLst>
              <a:ext uri="{FF2B5EF4-FFF2-40B4-BE49-F238E27FC236}">
                <a16:creationId xmlns:a16="http://schemas.microsoft.com/office/drawing/2014/main" id="{A5B9E3B6-606B-4386-3178-88031FBF9117}"/>
              </a:ext>
            </a:extLst>
          </p:cNvPr>
          <p:cNvSpPr>
            <a:spLocks noGrp="1"/>
          </p:cNvSpPr>
          <p:nvPr>
            <p:ph type="body" sz="quarter" idx="32" hasCustomPrompt="1"/>
          </p:nvPr>
        </p:nvSpPr>
        <p:spPr>
          <a:xfrm>
            <a:off x="4369338"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5" name="Text Placeholder 4">
            <a:extLst>
              <a:ext uri="{FF2B5EF4-FFF2-40B4-BE49-F238E27FC236}">
                <a16:creationId xmlns:a16="http://schemas.microsoft.com/office/drawing/2014/main" id="{3E3A954E-DE2D-00F0-C4ED-0008C326ECA3}"/>
              </a:ext>
            </a:extLst>
          </p:cNvPr>
          <p:cNvSpPr>
            <a:spLocks noGrp="1"/>
          </p:cNvSpPr>
          <p:nvPr>
            <p:ph type="body" sz="quarter" idx="33" hasCustomPrompt="1"/>
          </p:nvPr>
        </p:nvSpPr>
        <p:spPr>
          <a:xfrm>
            <a:off x="4369338"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8" name="Picture Placeholder 3">
            <a:extLst>
              <a:ext uri="{FF2B5EF4-FFF2-40B4-BE49-F238E27FC236}">
                <a16:creationId xmlns:a16="http://schemas.microsoft.com/office/drawing/2014/main" id="{197F8596-9B60-0E1E-695B-F159BEA9E3DD}"/>
              </a:ext>
            </a:extLst>
          </p:cNvPr>
          <p:cNvSpPr>
            <a:spLocks noGrp="1"/>
          </p:cNvSpPr>
          <p:nvPr>
            <p:ph type="pic" sz="quarter" idx="34"/>
          </p:nvPr>
        </p:nvSpPr>
        <p:spPr>
          <a:xfrm>
            <a:off x="4369338" y="1726692"/>
            <a:ext cx="3361476" cy="1917192"/>
          </a:xfrm>
          <a:prstGeom prst="rect">
            <a:avLst/>
          </a:prstGeom>
        </p:spPr>
        <p:txBody>
          <a:bodyPr/>
          <a:lstStyle/>
          <a:p>
            <a:endParaRPr lang="en-US"/>
          </a:p>
        </p:txBody>
      </p:sp>
      <p:sp>
        <p:nvSpPr>
          <p:cNvPr id="14" name="Text Placeholder 4">
            <a:extLst>
              <a:ext uri="{FF2B5EF4-FFF2-40B4-BE49-F238E27FC236}">
                <a16:creationId xmlns:a16="http://schemas.microsoft.com/office/drawing/2014/main" id="{9BB6C83D-C556-0782-5061-97C7DD672F22}"/>
              </a:ext>
            </a:extLst>
          </p:cNvPr>
          <p:cNvSpPr>
            <a:spLocks noGrp="1"/>
          </p:cNvSpPr>
          <p:nvPr>
            <p:ph type="body" sz="quarter" idx="35" hasCustomPrompt="1"/>
          </p:nvPr>
        </p:nvSpPr>
        <p:spPr>
          <a:xfrm>
            <a:off x="8089452"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5" name="Text Placeholder 4">
            <a:extLst>
              <a:ext uri="{FF2B5EF4-FFF2-40B4-BE49-F238E27FC236}">
                <a16:creationId xmlns:a16="http://schemas.microsoft.com/office/drawing/2014/main" id="{A4D25C29-AD3E-1278-B083-FCE0D4540152}"/>
              </a:ext>
            </a:extLst>
          </p:cNvPr>
          <p:cNvSpPr>
            <a:spLocks noGrp="1"/>
          </p:cNvSpPr>
          <p:nvPr>
            <p:ph type="body" sz="quarter" idx="36" hasCustomPrompt="1"/>
          </p:nvPr>
        </p:nvSpPr>
        <p:spPr>
          <a:xfrm>
            <a:off x="8089452"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6" name="Picture Placeholder 3">
            <a:extLst>
              <a:ext uri="{FF2B5EF4-FFF2-40B4-BE49-F238E27FC236}">
                <a16:creationId xmlns:a16="http://schemas.microsoft.com/office/drawing/2014/main" id="{66AB8C86-9C9A-0BF1-5545-731713F1DF92}"/>
              </a:ext>
            </a:extLst>
          </p:cNvPr>
          <p:cNvSpPr>
            <a:spLocks noGrp="1"/>
          </p:cNvSpPr>
          <p:nvPr>
            <p:ph type="pic" sz="quarter" idx="37"/>
          </p:nvPr>
        </p:nvSpPr>
        <p:spPr>
          <a:xfrm>
            <a:off x="8089452" y="1726692"/>
            <a:ext cx="3361476" cy="1917192"/>
          </a:xfrm>
          <a:prstGeom prst="rect">
            <a:avLst/>
          </a:prstGeom>
        </p:spPr>
        <p:txBody>
          <a:bodyPr/>
          <a:lstStyle/>
          <a:p>
            <a:endParaRPr lang="en-US"/>
          </a:p>
        </p:txBody>
      </p:sp>
      <p:sp>
        <p:nvSpPr>
          <p:cNvPr id="10" name="Title 1">
            <a:extLst>
              <a:ext uri="{FF2B5EF4-FFF2-40B4-BE49-F238E27FC236}">
                <a16:creationId xmlns:a16="http://schemas.microsoft.com/office/drawing/2014/main" id="{EF62390F-72F1-C922-7F9E-6DFC278737CC}"/>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11" name="Text Placeholder 10">
            <a:extLst>
              <a:ext uri="{FF2B5EF4-FFF2-40B4-BE49-F238E27FC236}">
                <a16:creationId xmlns:a16="http://schemas.microsoft.com/office/drawing/2014/main" id="{8A96BE69-A4A1-6C64-0D9F-D82B586976E8}"/>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09571359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Light-G2">
    <p:bg>
      <p:bgPr>
        <a:solidFill>
          <a:schemeClr val="bg1"/>
        </a:soli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9074" y="4670399"/>
            <a:ext cx="7068944" cy="455381"/>
          </a:xfrm>
          <a:prstGeom prst="rect">
            <a:avLst/>
          </a:prstGeom>
        </p:spPr>
        <p:txBody>
          <a:bodyPr wrap="square">
            <a:spAutoFit/>
          </a:bodyPr>
          <a:lstStyle>
            <a:lvl1pPr>
              <a:lnSpc>
                <a:spcPct val="150000"/>
              </a:lnSpc>
              <a:spcBef>
                <a:spcPts val="0"/>
              </a:spcBef>
              <a:defRPr sz="22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9074" y="5393921"/>
            <a:ext cx="6489700" cy="200055"/>
          </a:xfrm>
          <a:prstGeom prst="rect">
            <a:avLst/>
          </a:prstGeom>
        </p:spPr>
        <p:txBody>
          <a:bodyPr>
            <a:spAutoFit/>
          </a:bodyPr>
          <a:lstStyle>
            <a:lvl1pPr>
              <a:lnSpc>
                <a:spcPct val="100000"/>
              </a:lnSpc>
              <a:spcBef>
                <a:spcPts val="0"/>
              </a:spcBef>
              <a:defRPr sz="1300" b="1" i="0" spc="400" baseline="0">
                <a:solidFill>
                  <a:schemeClr val="accent2"/>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9074"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tx2"/>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8" name="Text Placeholder 4">
            <a:extLst>
              <a:ext uri="{FF2B5EF4-FFF2-40B4-BE49-F238E27FC236}">
                <a16:creationId xmlns:a16="http://schemas.microsoft.com/office/drawing/2014/main" id="{DF86B7FC-77D7-4734-103B-B7BEE343FE4C}"/>
              </a:ext>
            </a:extLst>
          </p:cNvPr>
          <p:cNvSpPr>
            <a:spLocks noGrp="1"/>
          </p:cNvSpPr>
          <p:nvPr>
            <p:ph type="body" sz="quarter" idx="10" hasCustomPrompt="1"/>
          </p:nvPr>
        </p:nvSpPr>
        <p:spPr>
          <a:xfrm>
            <a:off x="639074" y="1653938"/>
            <a:ext cx="8060366" cy="2103140"/>
          </a:xfrm>
          <a:prstGeom prst="rect">
            <a:avLst/>
          </a:prstGeom>
        </p:spPr>
        <p:txBody>
          <a:bodyPr wrap="square">
            <a:spAutoFit/>
          </a:bodyPr>
          <a:lstStyle>
            <a:lvl1pPr>
              <a:lnSpc>
                <a:spcPts val="8200"/>
              </a:lnSpc>
              <a:spcBef>
                <a:spcPts val="0"/>
              </a:spcBef>
              <a:defRPr sz="80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pic>
        <p:nvPicPr>
          <p:cNvPr id="5" name="Picture 4">
            <a:extLst>
              <a:ext uri="{FF2B5EF4-FFF2-40B4-BE49-F238E27FC236}">
                <a16:creationId xmlns:a16="http://schemas.microsoft.com/office/drawing/2014/main" id="{4B2CBA10-B1F8-6997-AD70-9626FD7974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699" y="716555"/>
            <a:ext cx="646663" cy="237744"/>
          </a:xfrm>
          <a:prstGeom prst="rect">
            <a:avLst/>
          </a:prstGeom>
        </p:spPr>
      </p:pic>
      <p:pic>
        <p:nvPicPr>
          <p:cNvPr id="4" name="Picture 3" descr="Background pattern&#10;&#10;Description automatically generated">
            <a:extLst>
              <a:ext uri="{FF2B5EF4-FFF2-40B4-BE49-F238E27FC236}">
                <a16:creationId xmlns:a16="http://schemas.microsoft.com/office/drawing/2014/main" id="{1F175C76-1AF3-1FC2-AED0-8D15C0D101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19600" y="2483117"/>
            <a:ext cx="7772400" cy="4374883"/>
          </a:xfrm>
          <a:prstGeom prst="rect">
            <a:avLst/>
          </a:prstGeom>
        </p:spPr>
      </p:pic>
    </p:spTree>
    <p:extLst>
      <p:ext uri="{BB962C8B-B14F-4D97-AF65-F5344CB8AC3E}">
        <p14:creationId xmlns:p14="http://schemas.microsoft.com/office/powerpoint/2010/main" val="321319648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ubsection_Divider_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47700"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4376440"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1" name="Text Placeholder 4">
            <a:extLst>
              <a:ext uri="{FF2B5EF4-FFF2-40B4-BE49-F238E27FC236}">
                <a16:creationId xmlns:a16="http://schemas.microsoft.com/office/drawing/2014/main" id="{51F377A5-B459-0F7C-7F34-FEF9D7615202}"/>
              </a:ext>
            </a:extLst>
          </p:cNvPr>
          <p:cNvSpPr>
            <a:spLocks noGrp="1"/>
          </p:cNvSpPr>
          <p:nvPr>
            <p:ph type="body" sz="quarter" idx="28" hasCustomPrompt="1"/>
          </p:nvPr>
        </p:nvSpPr>
        <p:spPr>
          <a:xfrm>
            <a:off x="4376440"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2" name="Text Placeholder 4">
            <a:extLst>
              <a:ext uri="{FF2B5EF4-FFF2-40B4-BE49-F238E27FC236}">
                <a16:creationId xmlns:a16="http://schemas.microsoft.com/office/drawing/2014/main" id="{BFE36997-E074-D0DA-66D5-F4724D23BF52}"/>
              </a:ext>
            </a:extLst>
          </p:cNvPr>
          <p:cNvSpPr>
            <a:spLocks noGrp="1"/>
          </p:cNvSpPr>
          <p:nvPr>
            <p:ph type="body" sz="quarter" idx="29" hasCustomPrompt="1"/>
          </p:nvPr>
        </p:nvSpPr>
        <p:spPr>
          <a:xfrm>
            <a:off x="8089970"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3" name="Text Placeholder 4">
            <a:extLst>
              <a:ext uri="{FF2B5EF4-FFF2-40B4-BE49-F238E27FC236}">
                <a16:creationId xmlns:a16="http://schemas.microsoft.com/office/drawing/2014/main" id="{163741EA-6845-0A00-EAE0-5F35986A0EC2}"/>
              </a:ext>
            </a:extLst>
          </p:cNvPr>
          <p:cNvSpPr>
            <a:spLocks noGrp="1"/>
          </p:cNvSpPr>
          <p:nvPr>
            <p:ph type="body" sz="quarter" idx="30" hasCustomPrompt="1"/>
          </p:nvPr>
        </p:nvSpPr>
        <p:spPr>
          <a:xfrm>
            <a:off x="8089970"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4" name="Picture Placeholder 3">
            <a:extLst>
              <a:ext uri="{FF2B5EF4-FFF2-40B4-BE49-F238E27FC236}">
                <a16:creationId xmlns:a16="http://schemas.microsoft.com/office/drawing/2014/main" id="{3CA9DA82-9FD9-26A5-10CB-6B8054B04BBA}"/>
              </a:ext>
            </a:extLst>
          </p:cNvPr>
          <p:cNvSpPr>
            <a:spLocks noGrp="1"/>
          </p:cNvSpPr>
          <p:nvPr>
            <p:ph type="pic" sz="quarter" idx="31"/>
          </p:nvPr>
        </p:nvSpPr>
        <p:spPr>
          <a:xfrm>
            <a:off x="647700" y="2682874"/>
            <a:ext cx="3363468" cy="3035173"/>
          </a:xfrm>
          <a:prstGeom prst="rect">
            <a:avLst/>
          </a:prstGeom>
        </p:spPr>
        <p:txBody>
          <a:bodyPr/>
          <a:lstStyle/>
          <a:p>
            <a:endParaRPr lang="en-US"/>
          </a:p>
        </p:txBody>
      </p:sp>
      <p:sp>
        <p:nvSpPr>
          <p:cNvPr id="2" name="Title 1">
            <a:extLst>
              <a:ext uri="{FF2B5EF4-FFF2-40B4-BE49-F238E27FC236}">
                <a16:creationId xmlns:a16="http://schemas.microsoft.com/office/drawing/2014/main" id="{4551A63A-6B98-CD01-3B76-FD40654546E5}"/>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5" name="Text Placeholder 10">
            <a:extLst>
              <a:ext uri="{FF2B5EF4-FFF2-40B4-BE49-F238E27FC236}">
                <a16:creationId xmlns:a16="http://schemas.microsoft.com/office/drawing/2014/main" id="{A99F9315-A799-3F47-73BC-70CF5B80EF9F}"/>
              </a:ext>
            </a:extLst>
          </p:cNvPr>
          <p:cNvSpPr>
            <a:spLocks noGrp="1"/>
          </p:cNvSpPr>
          <p:nvPr>
            <p:ph type="body" sz="quarter" idx="32"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427271215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lumn_tex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47700"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647700"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2" name="Text Placeholder 4">
            <a:extLst>
              <a:ext uri="{FF2B5EF4-FFF2-40B4-BE49-F238E27FC236}">
                <a16:creationId xmlns:a16="http://schemas.microsoft.com/office/drawing/2014/main" id="{71E07365-191F-2AEF-D8B3-0E6070334B55}"/>
              </a:ext>
            </a:extLst>
          </p:cNvPr>
          <p:cNvSpPr>
            <a:spLocks noGrp="1"/>
          </p:cNvSpPr>
          <p:nvPr>
            <p:ph type="body" sz="quarter" idx="32" hasCustomPrompt="1"/>
          </p:nvPr>
        </p:nvSpPr>
        <p:spPr>
          <a:xfrm>
            <a:off x="3436132"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5" name="Text Placeholder 4">
            <a:extLst>
              <a:ext uri="{FF2B5EF4-FFF2-40B4-BE49-F238E27FC236}">
                <a16:creationId xmlns:a16="http://schemas.microsoft.com/office/drawing/2014/main" id="{6D13B958-0014-5BD7-06FC-5AD3F2966879}"/>
              </a:ext>
            </a:extLst>
          </p:cNvPr>
          <p:cNvSpPr>
            <a:spLocks noGrp="1"/>
          </p:cNvSpPr>
          <p:nvPr>
            <p:ph type="body" sz="quarter" idx="33" hasCustomPrompt="1"/>
          </p:nvPr>
        </p:nvSpPr>
        <p:spPr>
          <a:xfrm>
            <a:off x="3436132"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8" name="Text Placeholder 4">
            <a:extLst>
              <a:ext uri="{FF2B5EF4-FFF2-40B4-BE49-F238E27FC236}">
                <a16:creationId xmlns:a16="http://schemas.microsoft.com/office/drawing/2014/main" id="{F0338E16-D20C-B7FA-8AC3-9C439351E1DA}"/>
              </a:ext>
            </a:extLst>
          </p:cNvPr>
          <p:cNvSpPr>
            <a:spLocks noGrp="1"/>
          </p:cNvSpPr>
          <p:nvPr>
            <p:ph type="body" sz="quarter" idx="35" hasCustomPrompt="1"/>
          </p:nvPr>
        </p:nvSpPr>
        <p:spPr>
          <a:xfrm>
            <a:off x="6221028"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4" name="Text Placeholder 4">
            <a:extLst>
              <a:ext uri="{FF2B5EF4-FFF2-40B4-BE49-F238E27FC236}">
                <a16:creationId xmlns:a16="http://schemas.microsoft.com/office/drawing/2014/main" id="{E6B141DB-BB5A-9CCF-6E8E-737B235FA2D7}"/>
              </a:ext>
            </a:extLst>
          </p:cNvPr>
          <p:cNvSpPr>
            <a:spLocks noGrp="1"/>
          </p:cNvSpPr>
          <p:nvPr>
            <p:ph type="body" sz="quarter" idx="36" hasCustomPrompt="1"/>
          </p:nvPr>
        </p:nvSpPr>
        <p:spPr>
          <a:xfrm>
            <a:off x="6221028"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6" name="Text Placeholder 4">
            <a:extLst>
              <a:ext uri="{FF2B5EF4-FFF2-40B4-BE49-F238E27FC236}">
                <a16:creationId xmlns:a16="http://schemas.microsoft.com/office/drawing/2014/main" id="{5A66D88E-80F4-1365-4E17-69F78707BE47}"/>
              </a:ext>
            </a:extLst>
          </p:cNvPr>
          <p:cNvSpPr>
            <a:spLocks noGrp="1"/>
          </p:cNvSpPr>
          <p:nvPr>
            <p:ph type="body" sz="quarter" idx="38" hasCustomPrompt="1"/>
          </p:nvPr>
        </p:nvSpPr>
        <p:spPr>
          <a:xfrm>
            <a:off x="9012478"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7" name="Text Placeholder 4">
            <a:extLst>
              <a:ext uri="{FF2B5EF4-FFF2-40B4-BE49-F238E27FC236}">
                <a16:creationId xmlns:a16="http://schemas.microsoft.com/office/drawing/2014/main" id="{6DAFD4C9-E6EA-68B1-AE47-8BEF8A00F2D7}"/>
              </a:ext>
            </a:extLst>
          </p:cNvPr>
          <p:cNvSpPr>
            <a:spLocks noGrp="1"/>
          </p:cNvSpPr>
          <p:nvPr>
            <p:ph type="body" sz="quarter" idx="39" hasCustomPrompt="1"/>
          </p:nvPr>
        </p:nvSpPr>
        <p:spPr>
          <a:xfrm>
            <a:off x="9012478"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4" name="Title 1">
            <a:extLst>
              <a:ext uri="{FF2B5EF4-FFF2-40B4-BE49-F238E27FC236}">
                <a16:creationId xmlns:a16="http://schemas.microsoft.com/office/drawing/2014/main" id="{BDC01C14-F2D7-2887-65D4-8963FDC75EFD}"/>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7" name="Text Placeholder 10">
            <a:extLst>
              <a:ext uri="{FF2B5EF4-FFF2-40B4-BE49-F238E27FC236}">
                <a16:creationId xmlns:a16="http://schemas.microsoft.com/office/drawing/2014/main" id="{01CA365A-97AE-4DC1-8A19-9188A1EF32EA}"/>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160343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s with images">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8175" y="3188833"/>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638175" y="3919032"/>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4" name="Picture Placeholder 3">
            <a:extLst>
              <a:ext uri="{FF2B5EF4-FFF2-40B4-BE49-F238E27FC236}">
                <a16:creationId xmlns:a16="http://schemas.microsoft.com/office/drawing/2014/main" id="{3CA9DA82-9FD9-26A5-10CB-6B8054B04BBA}"/>
              </a:ext>
            </a:extLst>
          </p:cNvPr>
          <p:cNvSpPr>
            <a:spLocks noGrp="1"/>
          </p:cNvSpPr>
          <p:nvPr>
            <p:ph type="pic" sz="quarter" idx="31"/>
          </p:nvPr>
        </p:nvSpPr>
        <p:spPr>
          <a:xfrm>
            <a:off x="638175" y="1517921"/>
            <a:ext cx="2404872" cy="1371600"/>
          </a:xfrm>
          <a:prstGeom prst="rect">
            <a:avLst/>
          </a:prstGeom>
        </p:spPr>
        <p:txBody>
          <a:bodyPr/>
          <a:lstStyle/>
          <a:p>
            <a:endParaRPr lang="en-US"/>
          </a:p>
        </p:txBody>
      </p:sp>
      <p:sp>
        <p:nvSpPr>
          <p:cNvPr id="2" name="Text Placeholder 4">
            <a:extLst>
              <a:ext uri="{FF2B5EF4-FFF2-40B4-BE49-F238E27FC236}">
                <a16:creationId xmlns:a16="http://schemas.microsoft.com/office/drawing/2014/main" id="{71E07365-191F-2AEF-D8B3-0E6070334B55}"/>
              </a:ext>
            </a:extLst>
          </p:cNvPr>
          <p:cNvSpPr>
            <a:spLocks noGrp="1"/>
          </p:cNvSpPr>
          <p:nvPr>
            <p:ph type="body" sz="quarter" idx="32" hasCustomPrompt="1"/>
          </p:nvPr>
        </p:nvSpPr>
        <p:spPr>
          <a:xfrm>
            <a:off x="3453384" y="3188833"/>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5" name="Text Placeholder 4">
            <a:extLst>
              <a:ext uri="{FF2B5EF4-FFF2-40B4-BE49-F238E27FC236}">
                <a16:creationId xmlns:a16="http://schemas.microsoft.com/office/drawing/2014/main" id="{6D13B958-0014-5BD7-06FC-5AD3F2966879}"/>
              </a:ext>
            </a:extLst>
          </p:cNvPr>
          <p:cNvSpPr>
            <a:spLocks noGrp="1"/>
          </p:cNvSpPr>
          <p:nvPr>
            <p:ph type="body" sz="quarter" idx="33" hasCustomPrompt="1"/>
          </p:nvPr>
        </p:nvSpPr>
        <p:spPr>
          <a:xfrm>
            <a:off x="3453384" y="3919032"/>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7" name="Picture Placeholder 3">
            <a:extLst>
              <a:ext uri="{FF2B5EF4-FFF2-40B4-BE49-F238E27FC236}">
                <a16:creationId xmlns:a16="http://schemas.microsoft.com/office/drawing/2014/main" id="{5D3BEB48-F134-5C30-6B6D-9CE9C41CC7FD}"/>
              </a:ext>
            </a:extLst>
          </p:cNvPr>
          <p:cNvSpPr>
            <a:spLocks noGrp="1"/>
          </p:cNvSpPr>
          <p:nvPr>
            <p:ph type="pic" sz="quarter" idx="34"/>
          </p:nvPr>
        </p:nvSpPr>
        <p:spPr>
          <a:xfrm>
            <a:off x="3453384" y="1517921"/>
            <a:ext cx="2404872" cy="1371600"/>
          </a:xfrm>
          <a:prstGeom prst="rect">
            <a:avLst/>
          </a:prstGeom>
        </p:spPr>
        <p:txBody>
          <a:bodyPr/>
          <a:lstStyle/>
          <a:p>
            <a:endParaRPr lang="en-US"/>
          </a:p>
        </p:txBody>
      </p:sp>
      <p:sp>
        <p:nvSpPr>
          <p:cNvPr id="8" name="Text Placeholder 4">
            <a:extLst>
              <a:ext uri="{FF2B5EF4-FFF2-40B4-BE49-F238E27FC236}">
                <a16:creationId xmlns:a16="http://schemas.microsoft.com/office/drawing/2014/main" id="{F0338E16-D20C-B7FA-8AC3-9C439351E1DA}"/>
              </a:ext>
            </a:extLst>
          </p:cNvPr>
          <p:cNvSpPr>
            <a:spLocks noGrp="1"/>
          </p:cNvSpPr>
          <p:nvPr>
            <p:ph type="body" sz="quarter" idx="35" hasCustomPrompt="1"/>
          </p:nvPr>
        </p:nvSpPr>
        <p:spPr>
          <a:xfrm>
            <a:off x="6215634" y="3188833"/>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4" name="Text Placeholder 4">
            <a:extLst>
              <a:ext uri="{FF2B5EF4-FFF2-40B4-BE49-F238E27FC236}">
                <a16:creationId xmlns:a16="http://schemas.microsoft.com/office/drawing/2014/main" id="{E6B141DB-BB5A-9CCF-6E8E-737B235FA2D7}"/>
              </a:ext>
            </a:extLst>
          </p:cNvPr>
          <p:cNvSpPr>
            <a:spLocks noGrp="1"/>
          </p:cNvSpPr>
          <p:nvPr>
            <p:ph type="body" sz="quarter" idx="36" hasCustomPrompt="1"/>
          </p:nvPr>
        </p:nvSpPr>
        <p:spPr>
          <a:xfrm>
            <a:off x="6215634" y="3919032"/>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5" name="Picture Placeholder 3">
            <a:extLst>
              <a:ext uri="{FF2B5EF4-FFF2-40B4-BE49-F238E27FC236}">
                <a16:creationId xmlns:a16="http://schemas.microsoft.com/office/drawing/2014/main" id="{0BA6217C-C15D-5705-1523-51C7EE9D2745}"/>
              </a:ext>
            </a:extLst>
          </p:cNvPr>
          <p:cNvSpPr>
            <a:spLocks noGrp="1"/>
          </p:cNvSpPr>
          <p:nvPr>
            <p:ph type="pic" sz="quarter" idx="37"/>
          </p:nvPr>
        </p:nvSpPr>
        <p:spPr>
          <a:xfrm>
            <a:off x="6215634" y="1517921"/>
            <a:ext cx="2404872" cy="1371600"/>
          </a:xfrm>
          <a:prstGeom prst="rect">
            <a:avLst/>
          </a:prstGeom>
        </p:spPr>
        <p:txBody>
          <a:bodyPr/>
          <a:lstStyle/>
          <a:p>
            <a:endParaRPr lang="en-US"/>
          </a:p>
        </p:txBody>
      </p:sp>
      <p:sp>
        <p:nvSpPr>
          <p:cNvPr id="16" name="Text Placeholder 4">
            <a:extLst>
              <a:ext uri="{FF2B5EF4-FFF2-40B4-BE49-F238E27FC236}">
                <a16:creationId xmlns:a16="http://schemas.microsoft.com/office/drawing/2014/main" id="{5A66D88E-80F4-1365-4E17-69F78707BE47}"/>
              </a:ext>
            </a:extLst>
          </p:cNvPr>
          <p:cNvSpPr>
            <a:spLocks noGrp="1"/>
          </p:cNvSpPr>
          <p:nvPr>
            <p:ph type="body" sz="quarter" idx="38" hasCustomPrompt="1"/>
          </p:nvPr>
        </p:nvSpPr>
        <p:spPr>
          <a:xfrm>
            <a:off x="9055608" y="3188833"/>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7" name="Text Placeholder 4">
            <a:extLst>
              <a:ext uri="{FF2B5EF4-FFF2-40B4-BE49-F238E27FC236}">
                <a16:creationId xmlns:a16="http://schemas.microsoft.com/office/drawing/2014/main" id="{6DAFD4C9-E6EA-68B1-AE47-8BEF8A00F2D7}"/>
              </a:ext>
            </a:extLst>
          </p:cNvPr>
          <p:cNvSpPr>
            <a:spLocks noGrp="1"/>
          </p:cNvSpPr>
          <p:nvPr>
            <p:ph type="body" sz="quarter" idx="39" hasCustomPrompt="1"/>
          </p:nvPr>
        </p:nvSpPr>
        <p:spPr>
          <a:xfrm>
            <a:off x="9055608" y="3919032"/>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8" name="Picture Placeholder 3">
            <a:extLst>
              <a:ext uri="{FF2B5EF4-FFF2-40B4-BE49-F238E27FC236}">
                <a16:creationId xmlns:a16="http://schemas.microsoft.com/office/drawing/2014/main" id="{10FD9B17-7D3A-73D7-A51D-A3A5FF8DA3BC}"/>
              </a:ext>
            </a:extLst>
          </p:cNvPr>
          <p:cNvSpPr>
            <a:spLocks noGrp="1"/>
          </p:cNvSpPr>
          <p:nvPr>
            <p:ph type="pic" sz="quarter" idx="40"/>
          </p:nvPr>
        </p:nvSpPr>
        <p:spPr>
          <a:xfrm>
            <a:off x="9055608" y="1517921"/>
            <a:ext cx="2404872" cy="1371600"/>
          </a:xfrm>
          <a:prstGeom prst="rect">
            <a:avLst/>
          </a:prstGeom>
        </p:spPr>
        <p:txBody>
          <a:bodyPr/>
          <a:lstStyle/>
          <a:p>
            <a:endParaRPr lang="en-US"/>
          </a:p>
        </p:txBody>
      </p:sp>
      <p:sp>
        <p:nvSpPr>
          <p:cNvPr id="11" name="Title 1">
            <a:extLst>
              <a:ext uri="{FF2B5EF4-FFF2-40B4-BE49-F238E27FC236}">
                <a16:creationId xmlns:a16="http://schemas.microsoft.com/office/drawing/2014/main" id="{D8E4791D-EB66-3EB0-E97B-4F315F0E9249}"/>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12" name="Text Placeholder 10">
            <a:extLst>
              <a:ext uri="{FF2B5EF4-FFF2-40B4-BE49-F238E27FC236}">
                <a16:creationId xmlns:a16="http://schemas.microsoft.com/office/drawing/2014/main" id="{4C796860-E80D-CE8C-2D2A-386FCE8098DC}"/>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9682573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s_varied_blu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0858E9A-CB5D-190B-E115-D040F11CFF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715475"/>
            <a:ext cx="1539899" cy="2848304"/>
          </a:xfrm>
          <a:prstGeom prst="rect">
            <a:avLst/>
          </a:prstGeom>
        </p:spPr>
      </p:pic>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2700596"/>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2828666" y="1286134"/>
            <a:ext cx="3923414" cy="4370387"/>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6964546" y="2179896"/>
            <a:ext cx="2179638"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9356651" y="1775084"/>
            <a:ext cx="2835349" cy="3413125"/>
          </a:xfrm>
          <a:prstGeom prst="rect">
            <a:avLst/>
          </a:prstGeom>
        </p:spPr>
        <p:txBody>
          <a:bodyPr/>
          <a:lstStyle/>
          <a:p>
            <a:endParaRPr lang="en-US"/>
          </a:p>
        </p:txBody>
      </p:sp>
      <p:pic>
        <p:nvPicPr>
          <p:cNvPr id="21" name="Picture 20">
            <a:extLst>
              <a:ext uri="{FF2B5EF4-FFF2-40B4-BE49-F238E27FC236}">
                <a16:creationId xmlns:a16="http://schemas.microsoft.com/office/drawing/2014/main" id="{FC072D8F-9413-C0EE-DD0E-94A9EA142E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96521" y="254643"/>
            <a:ext cx="1260401" cy="1260401"/>
          </a:xfrm>
          <a:prstGeom prst="rect">
            <a:avLst/>
          </a:prstGeom>
        </p:spPr>
      </p:pic>
      <p:sp>
        <p:nvSpPr>
          <p:cNvPr id="2" name="Title 1">
            <a:extLst>
              <a:ext uri="{FF2B5EF4-FFF2-40B4-BE49-F238E27FC236}">
                <a16:creationId xmlns:a16="http://schemas.microsoft.com/office/drawing/2014/main" id="{2D142224-C073-C370-0170-EDFF722C3E54}"/>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3" name="Text Placeholder 10">
            <a:extLst>
              <a:ext uri="{FF2B5EF4-FFF2-40B4-BE49-F238E27FC236}">
                <a16:creationId xmlns:a16="http://schemas.microsoft.com/office/drawing/2014/main" id="{8A91D11B-7EB1-78A8-25AB-EA33341C8BBD}"/>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968194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photos_vari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2700596"/>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2828666" y="1286134"/>
            <a:ext cx="3923414" cy="4370387"/>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6964546" y="2179896"/>
            <a:ext cx="2179638"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9356651" y="1775084"/>
            <a:ext cx="2835349" cy="3413125"/>
          </a:xfrm>
          <a:prstGeom prst="rect">
            <a:avLst/>
          </a:prstGeom>
        </p:spPr>
        <p:txBody>
          <a:bodyPr/>
          <a:lstStyle/>
          <a:p>
            <a:endParaRPr lang="en-US"/>
          </a:p>
        </p:txBody>
      </p:sp>
      <p:sp>
        <p:nvSpPr>
          <p:cNvPr id="2" name="Title 1">
            <a:extLst>
              <a:ext uri="{FF2B5EF4-FFF2-40B4-BE49-F238E27FC236}">
                <a16:creationId xmlns:a16="http://schemas.microsoft.com/office/drawing/2014/main" id="{D360D353-A3AE-80DA-C3D7-A4CA5CCF3274}"/>
              </a:ext>
            </a:extLst>
          </p:cNvPr>
          <p:cNvSpPr>
            <a:spLocks noGrp="1"/>
          </p:cNvSpPr>
          <p:nvPr>
            <p:ph type="title" hasCustomPrompt="1"/>
          </p:nvPr>
        </p:nvSpPr>
        <p:spPr>
          <a:xfrm>
            <a:off x="627063" y="722843"/>
            <a:ext cx="3632517" cy="338554"/>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3" name="Text Placeholder 10">
            <a:extLst>
              <a:ext uri="{FF2B5EF4-FFF2-40B4-BE49-F238E27FC236}">
                <a16:creationId xmlns:a16="http://schemas.microsoft.com/office/drawing/2014/main" id="{008583E0-4981-FCE6-CC7F-B562C4EAB0FE}"/>
              </a:ext>
            </a:extLst>
          </p:cNvPr>
          <p:cNvSpPr>
            <a:spLocks noGrp="1"/>
          </p:cNvSpPr>
          <p:nvPr>
            <p:ph type="body" sz="quarter" idx="28" hasCustomPrompt="1"/>
          </p:nvPr>
        </p:nvSpPr>
        <p:spPr>
          <a:xfrm>
            <a:off x="627063" y="419100"/>
            <a:ext cx="3632517" cy="225706"/>
          </a:xfrm>
          <a:prstGeom prst="rect">
            <a:avLst/>
          </a:prstGeom>
        </p:spPr>
        <p:txBody>
          <a:bodyPr/>
          <a:lstStyle>
            <a:lvl1pPr>
              <a:spcBef>
                <a:spcPts val="0"/>
              </a:spcBef>
              <a:defRPr lang="en-US" sz="1000" b="1" i="0" kern="1200" cap="all" spc="300" baseline="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008851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photos_Case_Study_Intro_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
            <a:ext cx="3044952" cy="6858000"/>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31287"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31287"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
            <a:ext cx="3044952" cy="6858000"/>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6858000"/>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515863"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515863"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603488"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603488"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878727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hotos_Case_Study_Intro_A">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B84B59E6-DB3C-524C-C721-DF0AEF48CED0}"/>
              </a:ext>
            </a:extLst>
          </p:cNvPr>
          <p:cNvSpPr>
            <a:spLocks noGrp="1"/>
          </p:cNvSpPr>
          <p:nvPr>
            <p:ph type="pic" sz="quarter" idx="40"/>
          </p:nvPr>
        </p:nvSpPr>
        <p:spPr>
          <a:xfrm>
            <a:off x="8122920" y="1"/>
            <a:ext cx="4069080" cy="6858000"/>
          </a:xfrm>
          <a:prstGeom prst="rect">
            <a:avLst/>
          </a:prstGeom>
        </p:spPr>
        <p:txBody>
          <a:bodyPr/>
          <a:lstStyle/>
          <a:p>
            <a:endParaRPr lang="en-US"/>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0" y="1"/>
            <a:ext cx="4069080" cy="6858000"/>
          </a:xfrm>
          <a:prstGeom prst="rect">
            <a:avLst/>
          </a:prstGeom>
        </p:spPr>
        <p:txBody>
          <a:bodyPr/>
          <a:lstStyle/>
          <a:p>
            <a:endParaRPr lang="en-US"/>
          </a:p>
        </p:txBody>
      </p:sp>
      <p:sp>
        <p:nvSpPr>
          <p:cNvPr id="9" name="Picture Placeholder 12">
            <a:extLst>
              <a:ext uri="{FF2B5EF4-FFF2-40B4-BE49-F238E27FC236}">
                <a16:creationId xmlns:a16="http://schemas.microsoft.com/office/drawing/2014/main" id="{D40E92CB-4429-D81E-AE0E-74FA641AF1D7}"/>
              </a:ext>
            </a:extLst>
          </p:cNvPr>
          <p:cNvSpPr>
            <a:spLocks noGrp="1"/>
          </p:cNvSpPr>
          <p:nvPr>
            <p:ph type="pic" sz="quarter" idx="37"/>
          </p:nvPr>
        </p:nvSpPr>
        <p:spPr>
          <a:xfrm>
            <a:off x="4061460" y="1"/>
            <a:ext cx="4069080"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
        <p:nvSpPr>
          <p:cNvPr id="5" name="Text Placeholder 4">
            <a:extLst>
              <a:ext uri="{FF2B5EF4-FFF2-40B4-BE49-F238E27FC236}">
                <a16:creationId xmlns:a16="http://schemas.microsoft.com/office/drawing/2014/main" id="{D6A1F11A-7C19-9AF1-8D46-17DC6138F663}"/>
              </a:ext>
            </a:extLst>
          </p:cNvPr>
          <p:cNvSpPr>
            <a:spLocks noGrp="1"/>
          </p:cNvSpPr>
          <p:nvPr>
            <p:ph type="body" sz="quarter" idx="35" hasCustomPrompt="1"/>
          </p:nvPr>
        </p:nvSpPr>
        <p:spPr>
          <a:xfrm>
            <a:off x="44584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6" name="Text Placeholder 4">
            <a:extLst>
              <a:ext uri="{FF2B5EF4-FFF2-40B4-BE49-F238E27FC236}">
                <a16:creationId xmlns:a16="http://schemas.microsoft.com/office/drawing/2014/main" id="{210FF0E1-8D9D-EEE3-60BA-CF73F351DF91}"/>
              </a:ext>
            </a:extLst>
          </p:cNvPr>
          <p:cNvSpPr>
            <a:spLocks noGrp="1"/>
          </p:cNvSpPr>
          <p:nvPr>
            <p:ph type="body" sz="quarter" idx="36" hasCustomPrompt="1"/>
          </p:nvPr>
        </p:nvSpPr>
        <p:spPr>
          <a:xfrm>
            <a:off x="44584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
        <p:nvSpPr>
          <p:cNvPr id="11" name="Text Placeholder 4">
            <a:extLst>
              <a:ext uri="{FF2B5EF4-FFF2-40B4-BE49-F238E27FC236}">
                <a16:creationId xmlns:a16="http://schemas.microsoft.com/office/drawing/2014/main" id="{1565875D-645C-4E8A-84A9-85DA3A7C6D3A}"/>
              </a:ext>
            </a:extLst>
          </p:cNvPr>
          <p:cNvSpPr>
            <a:spLocks noGrp="1"/>
          </p:cNvSpPr>
          <p:nvPr>
            <p:ph type="body" sz="quarter" idx="38" hasCustomPrompt="1"/>
          </p:nvPr>
        </p:nvSpPr>
        <p:spPr>
          <a:xfrm>
            <a:off x="84970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15" name="Text Placeholder 4">
            <a:extLst>
              <a:ext uri="{FF2B5EF4-FFF2-40B4-BE49-F238E27FC236}">
                <a16:creationId xmlns:a16="http://schemas.microsoft.com/office/drawing/2014/main" id="{206FED9F-44EA-A943-059C-C15E1B5FC86A}"/>
              </a:ext>
            </a:extLst>
          </p:cNvPr>
          <p:cNvSpPr>
            <a:spLocks noGrp="1"/>
          </p:cNvSpPr>
          <p:nvPr>
            <p:ph type="body" sz="quarter" idx="39" hasCustomPrompt="1"/>
          </p:nvPr>
        </p:nvSpPr>
        <p:spPr>
          <a:xfrm>
            <a:off x="84970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837024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hotos_Case_Study_Intro_A">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1" y="1"/>
            <a:ext cx="6112933"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
        <p:nvSpPr>
          <p:cNvPr id="2" name="Picture Placeholder 12">
            <a:extLst>
              <a:ext uri="{FF2B5EF4-FFF2-40B4-BE49-F238E27FC236}">
                <a16:creationId xmlns:a16="http://schemas.microsoft.com/office/drawing/2014/main" id="{C7F119B1-945E-DB84-8CCC-48ECFF66E18A}"/>
              </a:ext>
            </a:extLst>
          </p:cNvPr>
          <p:cNvSpPr>
            <a:spLocks noGrp="1"/>
          </p:cNvSpPr>
          <p:nvPr>
            <p:ph type="pic" sz="quarter" idx="35"/>
          </p:nvPr>
        </p:nvSpPr>
        <p:spPr>
          <a:xfrm>
            <a:off x="6079067" y="1"/>
            <a:ext cx="6112933" cy="6858000"/>
          </a:xfrm>
          <a:prstGeom prst="rect">
            <a:avLst/>
          </a:prstGeom>
        </p:spPr>
        <p:txBody>
          <a:bodyPr/>
          <a:lstStyle/>
          <a:p>
            <a:endParaRPr lang="en-US"/>
          </a:p>
        </p:txBody>
      </p:sp>
      <p:sp>
        <p:nvSpPr>
          <p:cNvPr id="10" name="Text Placeholder 4">
            <a:extLst>
              <a:ext uri="{FF2B5EF4-FFF2-40B4-BE49-F238E27FC236}">
                <a16:creationId xmlns:a16="http://schemas.microsoft.com/office/drawing/2014/main" id="{98D26C75-51C3-5A6C-E9B2-8C5ED2E7DC3C}"/>
              </a:ext>
            </a:extLst>
          </p:cNvPr>
          <p:cNvSpPr>
            <a:spLocks noGrp="1"/>
          </p:cNvSpPr>
          <p:nvPr>
            <p:ph type="body" sz="quarter" idx="36" hasCustomPrompt="1"/>
          </p:nvPr>
        </p:nvSpPr>
        <p:spPr>
          <a:xfrm>
            <a:off x="6743701"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tx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0CE14F46-9EA2-9FF5-00DF-32589A51A587}"/>
              </a:ext>
            </a:extLst>
          </p:cNvPr>
          <p:cNvSpPr>
            <a:spLocks noGrp="1"/>
          </p:cNvSpPr>
          <p:nvPr>
            <p:ph type="body" sz="quarter" idx="37" hasCustomPrompt="1"/>
          </p:nvPr>
        </p:nvSpPr>
        <p:spPr>
          <a:xfrm>
            <a:off x="6743701"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tx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49404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hotos_Case_Study_Intro_B">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
            <a:ext cx="3044952" cy="4729162"/>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4729162"/>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31287"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31287"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
            <a:ext cx="3044952" cy="4729162"/>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4729162"/>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51586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51586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603488"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603488"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1034642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photos_Case_Study_Intro_B">
    <p:spTree>
      <p:nvGrpSpPr>
        <p:cNvPr id="1" name=""/>
        <p:cNvGrpSpPr/>
        <p:nvPr/>
      </p:nvGrpSpPr>
      <p:grpSpPr>
        <a:xfrm>
          <a:off x="0" y="0"/>
          <a:ext cx="0" cy="0"/>
          <a:chOff x="0" y="0"/>
          <a:chExt cx="0" cy="0"/>
        </a:xfrm>
      </p:grpSpPr>
      <p:sp>
        <p:nvSpPr>
          <p:cNvPr id="25" name="Picture Placeholder 12">
            <a:extLst>
              <a:ext uri="{FF2B5EF4-FFF2-40B4-BE49-F238E27FC236}">
                <a16:creationId xmlns:a16="http://schemas.microsoft.com/office/drawing/2014/main" id="{8CEB80F1-2238-7003-E60A-777E8870D8CA}"/>
              </a:ext>
            </a:extLst>
          </p:cNvPr>
          <p:cNvSpPr>
            <a:spLocks noGrp="1"/>
          </p:cNvSpPr>
          <p:nvPr>
            <p:ph type="pic" sz="quarter" idx="40"/>
          </p:nvPr>
        </p:nvSpPr>
        <p:spPr>
          <a:xfrm>
            <a:off x="8122920" y="1"/>
            <a:ext cx="4069080" cy="4727448"/>
          </a:xfrm>
          <a:prstGeom prst="rect">
            <a:avLst/>
          </a:prstGeom>
        </p:spPr>
        <p:txBody>
          <a:bodyPr/>
          <a:lstStyle/>
          <a:p>
            <a:endParaRPr lang="en-US"/>
          </a:p>
        </p:txBody>
      </p:sp>
      <p:sp>
        <p:nvSpPr>
          <p:cNvPr id="26" name="Picture Placeholder 12">
            <a:extLst>
              <a:ext uri="{FF2B5EF4-FFF2-40B4-BE49-F238E27FC236}">
                <a16:creationId xmlns:a16="http://schemas.microsoft.com/office/drawing/2014/main" id="{081F6261-AB67-5FCE-B3A8-35604F14E2A9}"/>
              </a:ext>
            </a:extLst>
          </p:cNvPr>
          <p:cNvSpPr>
            <a:spLocks noGrp="1"/>
          </p:cNvSpPr>
          <p:nvPr>
            <p:ph type="pic" sz="quarter" idx="34"/>
          </p:nvPr>
        </p:nvSpPr>
        <p:spPr>
          <a:xfrm>
            <a:off x="0" y="1"/>
            <a:ext cx="4069080" cy="4727448"/>
          </a:xfrm>
          <a:prstGeom prst="rect">
            <a:avLst/>
          </a:prstGeom>
        </p:spPr>
        <p:txBody>
          <a:bodyPr/>
          <a:lstStyle/>
          <a:p>
            <a:endParaRPr lang="en-US"/>
          </a:p>
        </p:txBody>
      </p:sp>
      <p:sp>
        <p:nvSpPr>
          <p:cNvPr id="27" name="Picture Placeholder 12">
            <a:extLst>
              <a:ext uri="{FF2B5EF4-FFF2-40B4-BE49-F238E27FC236}">
                <a16:creationId xmlns:a16="http://schemas.microsoft.com/office/drawing/2014/main" id="{B960C74D-5AC8-20B0-B8EC-5A82F42EEBCD}"/>
              </a:ext>
            </a:extLst>
          </p:cNvPr>
          <p:cNvSpPr>
            <a:spLocks noGrp="1"/>
          </p:cNvSpPr>
          <p:nvPr>
            <p:ph type="pic" sz="quarter" idx="37"/>
          </p:nvPr>
        </p:nvSpPr>
        <p:spPr>
          <a:xfrm>
            <a:off x="4061460" y="1"/>
            <a:ext cx="4069080" cy="4727448"/>
          </a:xfrm>
          <a:prstGeom prst="rect">
            <a:avLst/>
          </a:prstGeom>
        </p:spPr>
        <p:txBody>
          <a:bodyPr/>
          <a:lstStyle/>
          <a:p>
            <a:endParaRPr lang="en-US"/>
          </a:p>
        </p:txBody>
      </p:sp>
      <p:sp>
        <p:nvSpPr>
          <p:cNvPr id="28" name="Text Placeholder 4">
            <a:extLst>
              <a:ext uri="{FF2B5EF4-FFF2-40B4-BE49-F238E27FC236}">
                <a16:creationId xmlns:a16="http://schemas.microsoft.com/office/drawing/2014/main" id="{1E694EF9-63E8-2DD1-855D-8226F0B9D7EE}"/>
              </a:ext>
            </a:extLst>
          </p:cNvPr>
          <p:cNvSpPr>
            <a:spLocks noGrp="1"/>
          </p:cNvSpPr>
          <p:nvPr>
            <p:ph type="body" sz="quarter" idx="41" hasCustomPrompt="1"/>
          </p:nvPr>
        </p:nvSpPr>
        <p:spPr>
          <a:xfrm>
            <a:off x="343662" y="523036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9" name="Text Placeholder 4">
            <a:extLst>
              <a:ext uri="{FF2B5EF4-FFF2-40B4-BE49-F238E27FC236}">
                <a16:creationId xmlns:a16="http://schemas.microsoft.com/office/drawing/2014/main" id="{0AC54D94-5550-35E2-9CBB-6380D1A0559B}"/>
              </a:ext>
            </a:extLst>
          </p:cNvPr>
          <p:cNvSpPr>
            <a:spLocks noGrp="1"/>
          </p:cNvSpPr>
          <p:nvPr>
            <p:ph type="body" sz="quarter" idx="42" hasCustomPrompt="1"/>
          </p:nvPr>
        </p:nvSpPr>
        <p:spPr>
          <a:xfrm>
            <a:off x="34366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30" name="Text Placeholder 4">
            <a:extLst>
              <a:ext uri="{FF2B5EF4-FFF2-40B4-BE49-F238E27FC236}">
                <a16:creationId xmlns:a16="http://schemas.microsoft.com/office/drawing/2014/main" id="{1174A8AE-15FF-5BDD-7685-4FAF6EF23C53}"/>
              </a:ext>
            </a:extLst>
          </p:cNvPr>
          <p:cNvSpPr>
            <a:spLocks noGrp="1"/>
          </p:cNvSpPr>
          <p:nvPr>
            <p:ph type="body" sz="quarter" idx="35" hasCustomPrompt="1"/>
          </p:nvPr>
        </p:nvSpPr>
        <p:spPr>
          <a:xfrm>
            <a:off x="4458462" y="5233641"/>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31" name="Text Placeholder 4">
            <a:extLst>
              <a:ext uri="{FF2B5EF4-FFF2-40B4-BE49-F238E27FC236}">
                <a16:creationId xmlns:a16="http://schemas.microsoft.com/office/drawing/2014/main" id="{8D7025AF-5AD5-E053-39A9-A1C9947284B8}"/>
              </a:ext>
            </a:extLst>
          </p:cNvPr>
          <p:cNvSpPr>
            <a:spLocks noGrp="1"/>
          </p:cNvSpPr>
          <p:nvPr>
            <p:ph type="body" sz="quarter" idx="36" hasCustomPrompt="1"/>
          </p:nvPr>
        </p:nvSpPr>
        <p:spPr>
          <a:xfrm>
            <a:off x="445846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32" name="Text Placeholder 4">
            <a:extLst>
              <a:ext uri="{FF2B5EF4-FFF2-40B4-BE49-F238E27FC236}">
                <a16:creationId xmlns:a16="http://schemas.microsoft.com/office/drawing/2014/main" id="{A5C5A44C-A29D-3C27-3B25-9F14C1ECA7BB}"/>
              </a:ext>
            </a:extLst>
          </p:cNvPr>
          <p:cNvSpPr>
            <a:spLocks noGrp="1"/>
          </p:cNvSpPr>
          <p:nvPr>
            <p:ph type="body" sz="quarter" idx="38" hasCustomPrompt="1"/>
          </p:nvPr>
        </p:nvSpPr>
        <p:spPr>
          <a:xfrm>
            <a:off x="8497062" y="5233641"/>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33" name="Text Placeholder 4">
            <a:extLst>
              <a:ext uri="{FF2B5EF4-FFF2-40B4-BE49-F238E27FC236}">
                <a16:creationId xmlns:a16="http://schemas.microsoft.com/office/drawing/2014/main" id="{1BF15487-07BD-CB9A-E6A8-536C7BB5ED60}"/>
              </a:ext>
            </a:extLst>
          </p:cNvPr>
          <p:cNvSpPr>
            <a:spLocks noGrp="1"/>
          </p:cNvSpPr>
          <p:nvPr>
            <p:ph type="body" sz="quarter" idx="39" hasCustomPrompt="1"/>
          </p:nvPr>
        </p:nvSpPr>
        <p:spPr>
          <a:xfrm>
            <a:off x="849706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84871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_Light">
    <p:bg>
      <p:bgPr>
        <a:solidFill>
          <a:schemeClr val="bg1"/>
        </a:soli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9074" y="4670399"/>
            <a:ext cx="7068944" cy="455381"/>
          </a:xfrm>
          <a:prstGeom prst="rect">
            <a:avLst/>
          </a:prstGeom>
        </p:spPr>
        <p:txBody>
          <a:bodyPr wrap="square">
            <a:spAutoFit/>
          </a:bodyPr>
          <a:lstStyle>
            <a:lvl1pPr>
              <a:lnSpc>
                <a:spcPct val="150000"/>
              </a:lnSpc>
              <a:spcBef>
                <a:spcPts val="0"/>
              </a:spcBef>
              <a:defRPr sz="22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9074" y="5393921"/>
            <a:ext cx="6489700" cy="200055"/>
          </a:xfrm>
          <a:prstGeom prst="rect">
            <a:avLst/>
          </a:prstGeom>
        </p:spPr>
        <p:txBody>
          <a:bodyPr>
            <a:spAutoFit/>
          </a:bodyPr>
          <a:lstStyle>
            <a:lvl1pPr>
              <a:lnSpc>
                <a:spcPct val="100000"/>
              </a:lnSpc>
              <a:spcBef>
                <a:spcPts val="0"/>
              </a:spcBef>
              <a:defRPr sz="1300" b="1" i="0" spc="400" baseline="0">
                <a:solidFill>
                  <a:schemeClr val="accent2"/>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9074"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tx2"/>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8" name="Text Placeholder 4">
            <a:extLst>
              <a:ext uri="{FF2B5EF4-FFF2-40B4-BE49-F238E27FC236}">
                <a16:creationId xmlns:a16="http://schemas.microsoft.com/office/drawing/2014/main" id="{DF86B7FC-77D7-4734-103B-B7BEE343FE4C}"/>
              </a:ext>
            </a:extLst>
          </p:cNvPr>
          <p:cNvSpPr>
            <a:spLocks noGrp="1"/>
          </p:cNvSpPr>
          <p:nvPr>
            <p:ph type="body" sz="quarter" idx="10" hasCustomPrompt="1"/>
          </p:nvPr>
        </p:nvSpPr>
        <p:spPr>
          <a:xfrm>
            <a:off x="639074" y="1653938"/>
            <a:ext cx="8060366" cy="2103140"/>
          </a:xfrm>
          <a:prstGeom prst="rect">
            <a:avLst/>
          </a:prstGeom>
        </p:spPr>
        <p:txBody>
          <a:bodyPr wrap="square">
            <a:spAutoFit/>
          </a:bodyPr>
          <a:lstStyle>
            <a:lvl1pPr>
              <a:lnSpc>
                <a:spcPts val="8200"/>
              </a:lnSpc>
              <a:spcBef>
                <a:spcPts val="0"/>
              </a:spcBef>
              <a:defRPr sz="80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pic>
        <p:nvPicPr>
          <p:cNvPr id="5" name="Picture 4">
            <a:extLst>
              <a:ext uri="{FF2B5EF4-FFF2-40B4-BE49-F238E27FC236}">
                <a16:creationId xmlns:a16="http://schemas.microsoft.com/office/drawing/2014/main" id="{4B2CBA10-B1F8-6997-AD70-9626FD7974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699" y="716555"/>
            <a:ext cx="646663" cy="237744"/>
          </a:xfrm>
          <a:prstGeom prst="rect">
            <a:avLst/>
          </a:prstGeom>
        </p:spPr>
      </p:pic>
    </p:spTree>
    <p:extLst>
      <p:ext uri="{BB962C8B-B14F-4D97-AF65-F5344CB8AC3E}">
        <p14:creationId xmlns:p14="http://schemas.microsoft.com/office/powerpoint/2010/main" val="106519905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hotos_Case_Study_Intro_B">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2" y="1"/>
            <a:ext cx="6117336" cy="4727448"/>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2358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10887"/>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 name="Picture Placeholder 12">
            <a:extLst>
              <a:ext uri="{FF2B5EF4-FFF2-40B4-BE49-F238E27FC236}">
                <a16:creationId xmlns:a16="http://schemas.microsoft.com/office/drawing/2014/main" id="{C7F119B1-945E-DB84-8CCC-48ECFF66E18A}"/>
              </a:ext>
            </a:extLst>
          </p:cNvPr>
          <p:cNvSpPr>
            <a:spLocks noGrp="1"/>
          </p:cNvSpPr>
          <p:nvPr>
            <p:ph type="pic" sz="quarter" idx="35"/>
          </p:nvPr>
        </p:nvSpPr>
        <p:spPr>
          <a:xfrm>
            <a:off x="6079066" y="1"/>
            <a:ext cx="6117336" cy="4727448"/>
          </a:xfrm>
          <a:prstGeom prst="rect">
            <a:avLst/>
          </a:prstGeom>
        </p:spPr>
        <p:txBody>
          <a:bodyPr/>
          <a:lstStyle/>
          <a:p>
            <a:endParaRPr lang="en-US"/>
          </a:p>
        </p:txBody>
      </p:sp>
      <p:sp>
        <p:nvSpPr>
          <p:cNvPr id="10" name="Text Placeholder 4">
            <a:extLst>
              <a:ext uri="{FF2B5EF4-FFF2-40B4-BE49-F238E27FC236}">
                <a16:creationId xmlns:a16="http://schemas.microsoft.com/office/drawing/2014/main" id="{98D26C75-51C3-5A6C-E9B2-8C5ED2E7DC3C}"/>
              </a:ext>
            </a:extLst>
          </p:cNvPr>
          <p:cNvSpPr>
            <a:spLocks noGrp="1"/>
          </p:cNvSpPr>
          <p:nvPr>
            <p:ph type="body" sz="quarter" idx="36" hasCustomPrompt="1"/>
          </p:nvPr>
        </p:nvSpPr>
        <p:spPr>
          <a:xfrm>
            <a:off x="6743701" y="522358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0CE14F46-9EA2-9FF5-00DF-32589A51A587}"/>
              </a:ext>
            </a:extLst>
          </p:cNvPr>
          <p:cNvSpPr>
            <a:spLocks noGrp="1"/>
          </p:cNvSpPr>
          <p:nvPr>
            <p:ph type="body" sz="quarter" idx="37" hasCustomPrompt="1"/>
          </p:nvPr>
        </p:nvSpPr>
        <p:spPr>
          <a:xfrm>
            <a:off x="6743701" y="5610887"/>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998320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photos_Case_Study_Intro_C">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385887"/>
            <a:ext cx="3044952" cy="3343275"/>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3971924"/>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31287"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31287"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000125"/>
            <a:ext cx="3044952" cy="3346704"/>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4729162"/>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51586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51586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603488"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603488"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839295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photos_Case_Study_Intro_C">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414713" y="1"/>
            <a:ext cx="5372099" cy="3971924"/>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8803132" y="1000125"/>
            <a:ext cx="3388868" cy="3346704"/>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4730688"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4730688"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11771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11771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Picture Placeholder 12">
            <a:extLst>
              <a:ext uri="{FF2B5EF4-FFF2-40B4-BE49-F238E27FC236}">
                <a16:creationId xmlns:a16="http://schemas.microsoft.com/office/drawing/2014/main" id="{0892A38E-DB30-CF79-A5B5-0EC6FE038BA6}"/>
              </a:ext>
            </a:extLst>
          </p:cNvPr>
          <p:cNvSpPr>
            <a:spLocks noGrp="1"/>
          </p:cNvSpPr>
          <p:nvPr>
            <p:ph type="pic" sz="quarter" idx="40"/>
          </p:nvPr>
        </p:nvSpPr>
        <p:spPr>
          <a:xfrm>
            <a:off x="0" y="1000125"/>
            <a:ext cx="3388868" cy="3346704"/>
          </a:xfrm>
          <a:prstGeom prst="rect">
            <a:avLst/>
          </a:prstGeom>
        </p:spPr>
        <p:txBody>
          <a:bodyPr/>
          <a:lstStyle/>
          <a:p>
            <a:endParaRPr lang="en-US"/>
          </a:p>
        </p:txBody>
      </p:sp>
    </p:spTree>
    <p:extLst>
      <p:ext uri="{BB962C8B-B14F-4D97-AF65-F5344CB8AC3E}">
        <p14:creationId xmlns:p14="http://schemas.microsoft.com/office/powerpoint/2010/main" val="48599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s_Case_Study_Intro_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4381500" y="0"/>
            <a:ext cx="7810500" cy="4944533"/>
          </a:xfrm>
          <a:prstGeom prst="rect">
            <a:avLst/>
          </a:prstGeom>
        </p:spPr>
        <p:txBody>
          <a:bodyPr/>
          <a:lstStyle/>
          <a:p>
            <a:endParaRPr lang="en-US"/>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48810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48810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Picture Placeholder 12">
            <a:extLst>
              <a:ext uri="{FF2B5EF4-FFF2-40B4-BE49-F238E27FC236}">
                <a16:creationId xmlns:a16="http://schemas.microsoft.com/office/drawing/2014/main" id="{0892A38E-DB30-CF79-A5B5-0EC6FE038BA6}"/>
              </a:ext>
            </a:extLst>
          </p:cNvPr>
          <p:cNvSpPr>
            <a:spLocks noGrp="1"/>
          </p:cNvSpPr>
          <p:nvPr>
            <p:ph type="pic" sz="quarter" idx="40"/>
          </p:nvPr>
        </p:nvSpPr>
        <p:spPr>
          <a:xfrm>
            <a:off x="0" y="915459"/>
            <a:ext cx="4381500" cy="3346704"/>
          </a:xfrm>
          <a:prstGeom prst="rect">
            <a:avLst/>
          </a:prstGeom>
        </p:spPr>
        <p:txBody>
          <a:bodyPr/>
          <a:lstStyle/>
          <a:p>
            <a:endParaRPr lang="en-US"/>
          </a:p>
        </p:txBody>
      </p:sp>
    </p:spTree>
    <p:extLst>
      <p:ext uri="{BB962C8B-B14F-4D97-AF65-F5344CB8AC3E}">
        <p14:creationId xmlns:p14="http://schemas.microsoft.com/office/powerpoint/2010/main" val="182948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photos_Case_Study_Intro_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3955255" y="1819274"/>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0" y="404812"/>
            <a:ext cx="3779476" cy="4210051"/>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9758363" y="1484311"/>
            <a:ext cx="2329046"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6747234" y="893762"/>
            <a:ext cx="2835349" cy="3721101"/>
          </a:xfrm>
          <a:prstGeom prst="rect">
            <a:avLst/>
          </a:prstGeom>
        </p:spPr>
        <p:txBody>
          <a:bodyPr/>
          <a:lstStyle/>
          <a:p>
            <a:endParaRPr lang="en-US"/>
          </a:p>
        </p:txBody>
      </p:sp>
      <p:sp>
        <p:nvSpPr>
          <p:cNvPr id="2" name="Text Placeholder 4">
            <a:extLst>
              <a:ext uri="{FF2B5EF4-FFF2-40B4-BE49-F238E27FC236}">
                <a16:creationId xmlns:a16="http://schemas.microsoft.com/office/drawing/2014/main" id="{A9BD9240-DA34-2B4B-C18E-E31B5F3E26A8}"/>
              </a:ext>
            </a:extLst>
          </p:cNvPr>
          <p:cNvSpPr>
            <a:spLocks noGrp="1"/>
          </p:cNvSpPr>
          <p:nvPr>
            <p:ph type="body" sz="quarter" idx="29" hasCustomPrompt="1"/>
          </p:nvPr>
        </p:nvSpPr>
        <p:spPr>
          <a:xfrm>
            <a:off x="75799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5" name="Text Placeholder 4">
            <a:extLst>
              <a:ext uri="{FF2B5EF4-FFF2-40B4-BE49-F238E27FC236}">
                <a16:creationId xmlns:a16="http://schemas.microsoft.com/office/drawing/2014/main" id="{7B3FFB4A-48ED-CC59-1A90-5722D0CADC6B}"/>
              </a:ext>
            </a:extLst>
          </p:cNvPr>
          <p:cNvSpPr>
            <a:spLocks noGrp="1"/>
          </p:cNvSpPr>
          <p:nvPr>
            <p:ph type="body" sz="quarter" idx="30" hasCustomPrompt="1"/>
          </p:nvPr>
        </p:nvSpPr>
        <p:spPr>
          <a:xfrm>
            <a:off x="75799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6" name="Text Placeholder 4">
            <a:extLst>
              <a:ext uri="{FF2B5EF4-FFF2-40B4-BE49-F238E27FC236}">
                <a16:creationId xmlns:a16="http://schemas.microsoft.com/office/drawing/2014/main" id="{A97C5544-D8B2-9AE0-9BC4-AF92DF9C6A04}"/>
              </a:ext>
            </a:extLst>
          </p:cNvPr>
          <p:cNvSpPr>
            <a:spLocks noGrp="1"/>
          </p:cNvSpPr>
          <p:nvPr>
            <p:ph type="body" sz="quarter" idx="32" hasCustomPrompt="1"/>
          </p:nvPr>
        </p:nvSpPr>
        <p:spPr>
          <a:xfrm>
            <a:off x="4023233"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7" name="Text Placeholder 4">
            <a:extLst>
              <a:ext uri="{FF2B5EF4-FFF2-40B4-BE49-F238E27FC236}">
                <a16:creationId xmlns:a16="http://schemas.microsoft.com/office/drawing/2014/main" id="{A4662A9F-9217-54A8-5072-93ABC9E8D412}"/>
              </a:ext>
            </a:extLst>
          </p:cNvPr>
          <p:cNvSpPr>
            <a:spLocks noGrp="1"/>
          </p:cNvSpPr>
          <p:nvPr>
            <p:ph type="body" sz="quarter" idx="33" hasCustomPrompt="1"/>
          </p:nvPr>
        </p:nvSpPr>
        <p:spPr>
          <a:xfrm>
            <a:off x="4023233"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8" name="Text Placeholder 4">
            <a:extLst>
              <a:ext uri="{FF2B5EF4-FFF2-40B4-BE49-F238E27FC236}">
                <a16:creationId xmlns:a16="http://schemas.microsoft.com/office/drawing/2014/main" id="{B8473845-42B3-319E-BAD5-25FF29ECDA22}"/>
              </a:ext>
            </a:extLst>
          </p:cNvPr>
          <p:cNvSpPr>
            <a:spLocks noGrp="1"/>
          </p:cNvSpPr>
          <p:nvPr>
            <p:ph type="body" sz="quarter" idx="36" hasCustomPrompt="1"/>
          </p:nvPr>
        </p:nvSpPr>
        <p:spPr>
          <a:xfrm>
            <a:off x="681697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9" name="Text Placeholder 4">
            <a:extLst>
              <a:ext uri="{FF2B5EF4-FFF2-40B4-BE49-F238E27FC236}">
                <a16:creationId xmlns:a16="http://schemas.microsoft.com/office/drawing/2014/main" id="{D087191E-6D99-69DB-18A5-0987DC62F1F8}"/>
              </a:ext>
            </a:extLst>
          </p:cNvPr>
          <p:cNvSpPr>
            <a:spLocks noGrp="1"/>
          </p:cNvSpPr>
          <p:nvPr>
            <p:ph type="body" sz="quarter" idx="37" hasCustomPrompt="1"/>
          </p:nvPr>
        </p:nvSpPr>
        <p:spPr>
          <a:xfrm>
            <a:off x="681697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21B4FCF2-6DDE-B735-E462-BA93B8E84561}"/>
              </a:ext>
            </a:extLst>
          </p:cNvPr>
          <p:cNvSpPr>
            <a:spLocks noGrp="1"/>
          </p:cNvSpPr>
          <p:nvPr>
            <p:ph type="body" sz="quarter" idx="38" hasCustomPrompt="1"/>
          </p:nvPr>
        </p:nvSpPr>
        <p:spPr>
          <a:xfrm>
            <a:off x="9753600"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B0E7436-EC01-5BA6-ACB7-295FD0FD554E}"/>
              </a:ext>
            </a:extLst>
          </p:cNvPr>
          <p:cNvSpPr>
            <a:spLocks noGrp="1"/>
          </p:cNvSpPr>
          <p:nvPr>
            <p:ph type="body" sz="quarter" idx="39" hasCustomPrompt="1"/>
          </p:nvPr>
        </p:nvSpPr>
        <p:spPr>
          <a:xfrm>
            <a:off x="9753600"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4201579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s_Case_Study_Intro_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1614488"/>
            <a:ext cx="3357562" cy="2809874"/>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3571874" y="404812"/>
            <a:ext cx="5100639" cy="4210051"/>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8858250" y="893762"/>
            <a:ext cx="3333750" cy="3535363"/>
          </a:xfrm>
          <a:prstGeom prst="rect">
            <a:avLst/>
          </a:prstGeom>
        </p:spPr>
        <p:txBody>
          <a:bodyPr/>
          <a:lstStyle/>
          <a:p>
            <a:endParaRPr lang="en-US"/>
          </a:p>
        </p:txBody>
      </p:sp>
      <p:sp>
        <p:nvSpPr>
          <p:cNvPr id="2" name="Text Placeholder 4">
            <a:extLst>
              <a:ext uri="{FF2B5EF4-FFF2-40B4-BE49-F238E27FC236}">
                <a16:creationId xmlns:a16="http://schemas.microsoft.com/office/drawing/2014/main" id="{A9BD9240-DA34-2B4B-C18E-E31B5F3E26A8}"/>
              </a:ext>
            </a:extLst>
          </p:cNvPr>
          <p:cNvSpPr>
            <a:spLocks noGrp="1"/>
          </p:cNvSpPr>
          <p:nvPr>
            <p:ph type="body" sz="quarter" idx="29" hasCustomPrompt="1"/>
          </p:nvPr>
        </p:nvSpPr>
        <p:spPr>
          <a:xfrm>
            <a:off x="75799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5" name="Text Placeholder 4">
            <a:extLst>
              <a:ext uri="{FF2B5EF4-FFF2-40B4-BE49-F238E27FC236}">
                <a16:creationId xmlns:a16="http://schemas.microsoft.com/office/drawing/2014/main" id="{7B3FFB4A-48ED-CC59-1A90-5722D0CADC6B}"/>
              </a:ext>
            </a:extLst>
          </p:cNvPr>
          <p:cNvSpPr>
            <a:spLocks noGrp="1"/>
          </p:cNvSpPr>
          <p:nvPr>
            <p:ph type="body" sz="quarter" idx="30" hasCustomPrompt="1"/>
          </p:nvPr>
        </p:nvSpPr>
        <p:spPr>
          <a:xfrm>
            <a:off x="75799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6" name="Text Placeholder 4">
            <a:extLst>
              <a:ext uri="{FF2B5EF4-FFF2-40B4-BE49-F238E27FC236}">
                <a16:creationId xmlns:a16="http://schemas.microsoft.com/office/drawing/2014/main" id="{A97C5544-D8B2-9AE0-9BC4-AF92DF9C6A04}"/>
              </a:ext>
            </a:extLst>
          </p:cNvPr>
          <p:cNvSpPr>
            <a:spLocks noGrp="1"/>
          </p:cNvSpPr>
          <p:nvPr>
            <p:ph type="body" sz="quarter" idx="32" hasCustomPrompt="1"/>
          </p:nvPr>
        </p:nvSpPr>
        <p:spPr>
          <a:xfrm>
            <a:off x="5086731"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7" name="Text Placeholder 4">
            <a:extLst>
              <a:ext uri="{FF2B5EF4-FFF2-40B4-BE49-F238E27FC236}">
                <a16:creationId xmlns:a16="http://schemas.microsoft.com/office/drawing/2014/main" id="{A4662A9F-9217-54A8-5072-93ABC9E8D412}"/>
              </a:ext>
            </a:extLst>
          </p:cNvPr>
          <p:cNvSpPr>
            <a:spLocks noGrp="1"/>
          </p:cNvSpPr>
          <p:nvPr>
            <p:ph type="body" sz="quarter" idx="33" hasCustomPrompt="1"/>
          </p:nvPr>
        </p:nvSpPr>
        <p:spPr>
          <a:xfrm>
            <a:off x="5086731"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21B4FCF2-6DDE-B735-E462-BA93B8E84561}"/>
              </a:ext>
            </a:extLst>
          </p:cNvPr>
          <p:cNvSpPr>
            <a:spLocks noGrp="1"/>
          </p:cNvSpPr>
          <p:nvPr>
            <p:ph type="body" sz="quarter" idx="38" hasCustomPrompt="1"/>
          </p:nvPr>
        </p:nvSpPr>
        <p:spPr>
          <a:xfrm>
            <a:off x="94154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B0E7436-EC01-5BA6-ACB7-295FD0FD554E}"/>
              </a:ext>
            </a:extLst>
          </p:cNvPr>
          <p:cNvSpPr>
            <a:spLocks noGrp="1"/>
          </p:cNvSpPr>
          <p:nvPr>
            <p:ph type="body" sz="quarter" idx="39" hasCustomPrompt="1"/>
          </p:nvPr>
        </p:nvSpPr>
        <p:spPr>
          <a:xfrm>
            <a:off x="94154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250802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photos_Case_Study_Intro_D">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7248E6C1-AD8D-259C-5340-56A8EC44534C}"/>
              </a:ext>
            </a:extLst>
          </p:cNvPr>
          <p:cNvSpPr>
            <a:spLocks noGrp="1"/>
          </p:cNvSpPr>
          <p:nvPr>
            <p:ph type="pic" sz="quarter" idx="34"/>
          </p:nvPr>
        </p:nvSpPr>
        <p:spPr>
          <a:xfrm>
            <a:off x="4381500" y="419100"/>
            <a:ext cx="7810500" cy="4373033"/>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9A18AC36-E872-0FBB-CCDF-E7487C47BED8}"/>
              </a:ext>
            </a:extLst>
          </p:cNvPr>
          <p:cNvSpPr>
            <a:spLocks noGrp="1"/>
          </p:cNvSpPr>
          <p:nvPr>
            <p:ph type="pic" sz="quarter" idx="40"/>
          </p:nvPr>
        </p:nvSpPr>
        <p:spPr>
          <a:xfrm>
            <a:off x="0" y="915459"/>
            <a:ext cx="4114800" cy="3346704"/>
          </a:xfrm>
          <a:prstGeom prst="rect">
            <a:avLst/>
          </a:prstGeom>
        </p:spPr>
        <p:txBody>
          <a:bodyPr/>
          <a:lstStyle/>
          <a:p>
            <a:endParaRPr lang="en-US"/>
          </a:p>
        </p:txBody>
      </p:sp>
      <p:sp>
        <p:nvSpPr>
          <p:cNvPr id="20" name="Text Placeholder 4">
            <a:extLst>
              <a:ext uri="{FF2B5EF4-FFF2-40B4-BE49-F238E27FC236}">
                <a16:creationId xmlns:a16="http://schemas.microsoft.com/office/drawing/2014/main" id="{AD4E9A13-72EC-7795-6682-8E9D5F884783}"/>
              </a:ext>
            </a:extLst>
          </p:cNvPr>
          <p:cNvSpPr>
            <a:spLocks noGrp="1"/>
          </p:cNvSpPr>
          <p:nvPr>
            <p:ph type="body" sz="quarter" idx="41" hasCustomPrompt="1"/>
          </p:nvPr>
        </p:nvSpPr>
        <p:spPr>
          <a:xfrm>
            <a:off x="6519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1" name="Text Placeholder 4">
            <a:extLst>
              <a:ext uri="{FF2B5EF4-FFF2-40B4-BE49-F238E27FC236}">
                <a16:creationId xmlns:a16="http://schemas.microsoft.com/office/drawing/2014/main" id="{2AE7E2F1-8A7E-2749-7C23-12A180BF0CBA}"/>
              </a:ext>
            </a:extLst>
          </p:cNvPr>
          <p:cNvSpPr>
            <a:spLocks noGrp="1"/>
          </p:cNvSpPr>
          <p:nvPr>
            <p:ph type="body" sz="quarter" idx="42" hasCustomPrompt="1"/>
          </p:nvPr>
        </p:nvSpPr>
        <p:spPr>
          <a:xfrm>
            <a:off x="6519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2" name="Text Placeholder 4">
            <a:extLst>
              <a:ext uri="{FF2B5EF4-FFF2-40B4-BE49-F238E27FC236}">
                <a16:creationId xmlns:a16="http://schemas.microsoft.com/office/drawing/2014/main" id="{A629CAEA-5BAE-C2BF-C737-48B738207AB3}"/>
              </a:ext>
            </a:extLst>
          </p:cNvPr>
          <p:cNvSpPr>
            <a:spLocks noGrp="1"/>
          </p:cNvSpPr>
          <p:nvPr>
            <p:ph type="body" sz="quarter" idx="38" hasCustomPrompt="1"/>
          </p:nvPr>
        </p:nvSpPr>
        <p:spPr>
          <a:xfrm>
            <a:off x="48810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3" name="Text Placeholder 4">
            <a:extLst>
              <a:ext uri="{FF2B5EF4-FFF2-40B4-BE49-F238E27FC236}">
                <a16:creationId xmlns:a16="http://schemas.microsoft.com/office/drawing/2014/main" id="{58F9ED73-42C5-93DF-AE80-AD7C5AF1BD6C}"/>
              </a:ext>
            </a:extLst>
          </p:cNvPr>
          <p:cNvSpPr>
            <a:spLocks noGrp="1"/>
          </p:cNvSpPr>
          <p:nvPr>
            <p:ph type="body" sz="quarter" idx="39" hasCustomPrompt="1"/>
          </p:nvPr>
        </p:nvSpPr>
        <p:spPr>
          <a:xfrm>
            <a:off x="48810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633254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14154" y="0"/>
            <a:ext cx="6022081" cy="6858000"/>
          </a:xfrm>
          <a:prstGeom prst="rect">
            <a:avLst/>
          </a:prstGeom>
          <a:solidFill>
            <a:schemeClr val="bg1">
              <a:lumMod val="95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Calibri" panose="020F0502020204030204" pitchFamily="34" charset="0"/>
            </a:endParaRPr>
          </a:p>
        </p:txBody>
      </p:sp>
      <p:sp>
        <p:nvSpPr>
          <p:cNvPr id="7" name="Isosceles Triangle 13">
            <a:extLst>
              <a:ext uri="{FF2B5EF4-FFF2-40B4-BE49-F238E27FC236}">
                <a16:creationId xmlns:a16="http://schemas.microsoft.com/office/drawing/2014/main" id="{33DA4BCA-E06D-9C46-8E45-43243DD633D7}"/>
              </a:ext>
            </a:extLst>
          </p:cNvPr>
          <p:cNvSpPr/>
          <p:nvPr userDrawn="1"/>
        </p:nvSpPr>
        <p:spPr>
          <a:xfrm rot="5400000" flipH="1">
            <a:off x="2855323" y="3152602"/>
            <a:ext cx="6858002" cy="552793"/>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38414CD-ADEE-2A1C-3732-775C2F8A6622}"/>
              </a:ext>
            </a:extLst>
          </p:cNvPr>
          <p:cNvSpPr>
            <a:spLocks noGrp="1"/>
          </p:cNvSpPr>
          <p:nvPr>
            <p:ph type="title"/>
          </p:nvPr>
        </p:nvSpPr>
        <p:spPr>
          <a:xfrm>
            <a:off x="639074" y="731520"/>
            <a:ext cx="4559300"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Click to edit Master title style</a:t>
            </a:r>
          </a:p>
        </p:txBody>
      </p:sp>
      <p:sp>
        <p:nvSpPr>
          <p:cNvPr id="4" name="Text Placeholder 10">
            <a:extLst>
              <a:ext uri="{FF2B5EF4-FFF2-40B4-BE49-F238E27FC236}">
                <a16:creationId xmlns:a16="http://schemas.microsoft.com/office/drawing/2014/main" id="{1E28BCD1-980E-222A-56FB-AF81B1AAA188}"/>
              </a:ext>
            </a:extLst>
          </p:cNvPr>
          <p:cNvSpPr>
            <a:spLocks noGrp="1"/>
          </p:cNvSpPr>
          <p:nvPr>
            <p:ph type="body" sz="quarter" idx="15" hasCustomPrompt="1"/>
          </p:nvPr>
        </p:nvSpPr>
        <p:spPr>
          <a:xfrm>
            <a:off x="639074" y="419100"/>
            <a:ext cx="3611880"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pic>
        <p:nvPicPr>
          <p:cNvPr id="2" name="Picture 1">
            <a:extLst>
              <a:ext uri="{FF2B5EF4-FFF2-40B4-BE49-F238E27FC236}">
                <a16:creationId xmlns:a16="http://schemas.microsoft.com/office/drawing/2014/main" id="{7A13427F-499E-7243-A0B2-2CF497977B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Tree>
    <p:extLst>
      <p:ext uri="{BB962C8B-B14F-4D97-AF65-F5344CB8AC3E}">
        <p14:creationId xmlns:p14="http://schemas.microsoft.com/office/powerpoint/2010/main" val="109704828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4E8965-1EA8-8005-A909-76465BA4C0FB}"/>
              </a:ext>
            </a:extLst>
          </p:cNvPr>
          <p:cNvSpPr/>
          <p:nvPr userDrawn="1"/>
        </p:nvSpPr>
        <p:spPr bwMode="auto">
          <a:xfrm>
            <a:off x="9696450" y="0"/>
            <a:ext cx="249555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Box 8">
            <a:extLst>
              <a:ext uri="{FF2B5EF4-FFF2-40B4-BE49-F238E27FC236}">
                <a16:creationId xmlns:a16="http://schemas.microsoft.com/office/drawing/2014/main" id="{4DE50EB9-DDCB-6B82-90E6-D93EE59FCA97}"/>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2" name="Text Placeholder 3">
            <a:extLst>
              <a:ext uri="{FF2B5EF4-FFF2-40B4-BE49-F238E27FC236}">
                <a16:creationId xmlns:a16="http://schemas.microsoft.com/office/drawing/2014/main" id="{D2BDD8D8-D17E-BFC0-ED6D-6E1D4A30B395}"/>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2" name="Title 1">
            <a:extLst>
              <a:ext uri="{FF2B5EF4-FFF2-40B4-BE49-F238E27FC236}">
                <a16:creationId xmlns:a16="http://schemas.microsoft.com/office/drawing/2014/main" id="{7CA1A5DA-E4C1-1856-5847-AE3486592FD5}"/>
              </a:ext>
            </a:extLst>
          </p:cNvPr>
          <p:cNvSpPr>
            <a:spLocks noGrp="1"/>
          </p:cNvSpPr>
          <p:nvPr>
            <p:ph type="title"/>
          </p:nvPr>
        </p:nvSpPr>
        <p:spPr>
          <a:xfrm>
            <a:off x="639074" y="731520"/>
            <a:ext cx="4559300"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Click to edit Master title style</a:t>
            </a:r>
          </a:p>
        </p:txBody>
      </p:sp>
      <p:sp>
        <p:nvSpPr>
          <p:cNvPr id="3" name="Text Placeholder 10">
            <a:extLst>
              <a:ext uri="{FF2B5EF4-FFF2-40B4-BE49-F238E27FC236}">
                <a16:creationId xmlns:a16="http://schemas.microsoft.com/office/drawing/2014/main" id="{AF691A2C-885A-0EB3-797C-EF58AD425AF3}"/>
              </a:ext>
            </a:extLst>
          </p:cNvPr>
          <p:cNvSpPr>
            <a:spLocks noGrp="1"/>
          </p:cNvSpPr>
          <p:nvPr>
            <p:ph type="body" sz="quarter" idx="15" hasCustomPrompt="1"/>
          </p:nvPr>
        </p:nvSpPr>
        <p:spPr>
          <a:xfrm>
            <a:off x="639074" y="419100"/>
            <a:ext cx="3611880"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7989462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F79CFF-40BD-429D-B35C-552695FE8C5D}"/>
              </a:ext>
            </a:extLst>
          </p:cNvPr>
          <p:cNvSpPr/>
          <p:nvPr userDrawn="1"/>
        </p:nvSpPr>
        <p:spPr bwMode="auto">
          <a:xfrm>
            <a:off x="7832725" y="0"/>
            <a:ext cx="4359275" cy="6858000"/>
          </a:xfrm>
          <a:prstGeom prst="rect">
            <a:avLst/>
          </a:prstGeom>
          <a:solidFill>
            <a:schemeClr val="bg1">
              <a:lumMod val="95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9" name="TextBox 8">
            <a:extLst>
              <a:ext uri="{FF2B5EF4-FFF2-40B4-BE49-F238E27FC236}">
                <a16:creationId xmlns:a16="http://schemas.microsoft.com/office/drawing/2014/main" id="{DB1A98B3-DB51-25C7-9270-7820F6EA398D}"/>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12" name="Text Placeholder 3">
            <a:extLst>
              <a:ext uri="{FF2B5EF4-FFF2-40B4-BE49-F238E27FC236}">
                <a16:creationId xmlns:a16="http://schemas.microsoft.com/office/drawing/2014/main" id="{5D2C4444-E6DF-4B99-1941-139B63DFBEBB}"/>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3" name="Title 1">
            <a:extLst>
              <a:ext uri="{FF2B5EF4-FFF2-40B4-BE49-F238E27FC236}">
                <a16:creationId xmlns:a16="http://schemas.microsoft.com/office/drawing/2014/main" id="{E0D51657-4E0D-F30E-9697-A8C29A986641}"/>
              </a:ext>
            </a:extLst>
          </p:cNvPr>
          <p:cNvSpPr>
            <a:spLocks noGrp="1"/>
          </p:cNvSpPr>
          <p:nvPr>
            <p:ph type="title"/>
          </p:nvPr>
        </p:nvSpPr>
        <p:spPr>
          <a:xfrm>
            <a:off x="639074" y="731520"/>
            <a:ext cx="4559300"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Click to edit Master title style</a:t>
            </a:r>
          </a:p>
        </p:txBody>
      </p:sp>
      <p:sp>
        <p:nvSpPr>
          <p:cNvPr id="4" name="Text Placeholder 10">
            <a:extLst>
              <a:ext uri="{FF2B5EF4-FFF2-40B4-BE49-F238E27FC236}">
                <a16:creationId xmlns:a16="http://schemas.microsoft.com/office/drawing/2014/main" id="{2D1B3AA5-C2D7-58A8-7EBE-6629FEA85E59}"/>
              </a:ext>
            </a:extLst>
          </p:cNvPr>
          <p:cNvSpPr>
            <a:spLocks noGrp="1"/>
          </p:cNvSpPr>
          <p:nvPr>
            <p:ph type="body" sz="quarter" idx="15" hasCustomPrompt="1"/>
          </p:nvPr>
        </p:nvSpPr>
        <p:spPr>
          <a:xfrm>
            <a:off x="639074" y="419100"/>
            <a:ext cx="3611880"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94201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Shorter_Title_Half_P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40E1BA6-2B94-3FB9-8A61-22A11D25EDE1}"/>
              </a:ext>
            </a:extLst>
          </p:cNvPr>
          <p:cNvSpPr>
            <a:spLocks noGrp="1"/>
          </p:cNvSpPr>
          <p:nvPr>
            <p:ph type="pic" sz="quarter" idx="24"/>
          </p:nvPr>
        </p:nvSpPr>
        <p:spPr>
          <a:xfrm>
            <a:off x="6123008" y="0"/>
            <a:ext cx="6068992" cy="6858000"/>
          </a:xfrm>
          <a:prstGeom prst="rect">
            <a:avLst/>
          </a:prstGeom>
        </p:spPr>
        <p:txBody>
          <a:bodyPr/>
          <a:lstStyle/>
          <a:p>
            <a:endParaRPr lang="en-US"/>
          </a:p>
        </p:txBody>
      </p:sp>
      <p:sp>
        <p:nvSpPr>
          <p:cNvPr id="6" name="Text Placeholder 4">
            <a:extLst>
              <a:ext uri="{FF2B5EF4-FFF2-40B4-BE49-F238E27FC236}">
                <a16:creationId xmlns:a16="http://schemas.microsoft.com/office/drawing/2014/main" id="{5DF60C00-4DF7-EA8B-64E5-6D8707C3F163}"/>
              </a:ext>
            </a:extLst>
          </p:cNvPr>
          <p:cNvSpPr>
            <a:spLocks noGrp="1"/>
          </p:cNvSpPr>
          <p:nvPr>
            <p:ph type="body" sz="quarter" idx="25" hasCustomPrompt="1"/>
          </p:nvPr>
        </p:nvSpPr>
        <p:spPr>
          <a:xfrm>
            <a:off x="639074" y="4670399"/>
            <a:ext cx="5151216" cy="372538"/>
          </a:xfrm>
          <a:prstGeom prst="rect">
            <a:avLst/>
          </a:prstGeom>
        </p:spPr>
        <p:txBody>
          <a:bodyPr wrap="square">
            <a:spAutoFit/>
          </a:bodyPr>
          <a:lstStyle>
            <a:lvl1pPr>
              <a:lnSpc>
                <a:spcPct val="150000"/>
              </a:lnSpc>
              <a:spcBef>
                <a:spcPts val="0"/>
              </a:spcBef>
              <a:defRPr sz="18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7" name="Text Placeholder 4">
            <a:extLst>
              <a:ext uri="{FF2B5EF4-FFF2-40B4-BE49-F238E27FC236}">
                <a16:creationId xmlns:a16="http://schemas.microsoft.com/office/drawing/2014/main" id="{1CED6F17-ABB3-3BF2-0943-BB3D363DB394}"/>
              </a:ext>
            </a:extLst>
          </p:cNvPr>
          <p:cNvSpPr>
            <a:spLocks noGrp="1"/>
          </p:cNvSpPr>
          <p:nvPr>
            <p:ph type="body" sz="quarter" idx="12" hasCustomPrompt="1"/>
          </p:nvPr>
        </p:nvSpPr>
        <p:spPr>
          <a:xfrm>
            <a:off x="639074" y="5393921"/>
            <a:ext cx="5185941" cy="200055"/>
          </a:xfrm>
          <a:prstGeom prst="rect">
            <a:avLst/>
          </a:prstGeom>
        </p:spPr>
        <p:txBody>
          <a:bodyPr wrap="square">
            <a:spAutoFit/>
          </a:bodyPr>
          <a:lstStyle>
            <a:lvl1pPr>
              <a:lnSpc>
                <a:spcPct val="100000"/>
              </a:lnSpc>
              <a:spcBef>
                <a:spcPts val="0"/>
              </a:spcBef>
              <a:defRPr sz="1300" b="1" i="0" spc="400" baseline="0">
                <a:solidFill>
                  <a:schemeClr val="accent2"/>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8" name="Text Placeholder 4">
            <a:extLst>
              <a:ext uri="{FF2B5EF4-FFF2-40B4-BE49-F238E27FC236}">
                <a16:creationId xmlns:a16="http://schemas.microsoft.com/office/drawing/2014/main" id="{03242F72-C056-2877-37FC-0C0E8E2FA1E4}"/>
              </a:ext>
            </a:extLst>
          </p:cNvPr>
          <p:cNvSpPr>
            <a:spLocks noGrp="1"/>
          </p:cNvSpPr>
          <p:nvPr>
            <p:ph type="body" sz="quarter" idx="26" hasCustomPrompt="1"/>
          </p:nvPr>
        </p:nvSpPr>
        <p:spPr>
          <a:xfrm>
            <a:off x="639074" y="1653938"/>
            <a:ext cx="5139642" cy="1846659"/>
          </a:xfrm>
          <a:prstGeom prst="rect">
            <a:avLst/>
          </a:prstGeom>
        </p:spPr>
        <p:txBody>
          <a:bodyPr wrap="square">
            <a:spAutoFit/>
          </a:bodyPr>
          <a:lstStyle>
            <a:lvl1pPr>
              <a:lnSpc>
                <a:spcPct val="100000"/>
              </a:lnSpc>
              <a:spcBef>
                <a:spcPts val="0"/>
              </a:spcBef>
              <a:defRPr sz="60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Cover with Shorter Title</a:t>
            </a:r>
          </a:p>
        </p:txBody>
      </p:sp>
      <p:pic>
        <p:nvPicPr>
          <p:cNvPr id="9" name="Picture 8">
            <a:extLst>
              <a:ext uri="{FF2B5EF4-FFF2-40B4-BE49-F238E27FC236}">
                <a16:creationId xmlns:a16="http://schemas.microsoft.com/office/drawing/2014/main" id="{522237D0-4B7C-4C74-1B34-6585F8B84C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Tree>
    <p:extLst>
      <p:ext uri="{BB962C8B-B14F-4D97-AF65-F5344CB8AC3E}">
        <p14:creationId xmlns:p14="http://schemas.microsoft.com/office/powerpoint/2010/main" val="590597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1/2_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bg1">
              <a:lumMod val="95000"/>
            </a:schemeClr>
          </a:solidFill>
          <a:ln>
            <a:noFill/>
          </a:ln>
          <a:effectLst/>
        </p:spPr>
        <p:txBody>
          <a:bodyPr wrap="none" rtlCol="0" anchor="ctr"/>
          <a:lstStyle/>
          <a:p>
            <a:pPr lvl="0"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 Placeholder 10">
            <a:extLst>
              <a:ext uri="{FF2B5EF4-FFF2-40B4-BE49-F238E27FC236}">
                <a16:creationId xmlns:a16="http://schemas.microsoft.com/office/drawing/2014/main" id="{8BAA6E4E-7596-A644-93F2-6ABBAFCD6B70}"/>
              </a:ext>
            </a:extLst>
          </p:cNvPr>
          <p:cNvSpPr>
            <a:spLocks noGrp="1"/>
          </p:cNvSpPr>
          <p:nvPr>
            <p:ph type="body" sz="quarter" idx="10" hasCustomPrompt="1"/>
          </p:nvPr>
        </p:nvSpPr>
        <p:spPr>
          <a:xfrm>
            <a:off x="6582021" y="802983"/>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accent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10" name="Text Placeholder 10">
            <a:extLst>
              <a:ext uri="{FF2B5EF4-FFF2-40B4-BE49-F238E27FC236}">
                <a16:creationId xmlns:a16="http://schemas.microsoft.com/office/drawing/2014/main" id="{182FF9AB-2A1C-E54B-B99E-245DE32DDE96}"/>
              </a:ext>
            </a:extLst>
          </p:cNvPr>
          <p:cNvSpPr>
            <a:spLocks noGrp="1"/>
          </p:cNvSpPr>
          <p:nvPr>
            <p:ph type="body" sz="quarter" idx="18" hasCustomPrompt="1"/>
          </p:nvPr>
        </p:nvSpPr>
        <p:spPr>
          <a:xfrm>
            <a:off x="6582020" y="3200114"/>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accent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5" name="TextBox 4">
            <a:extLst>
              <a:ext uri="{FF2B5EF4-FFF2-40B4-BE49-F238E27FC236}">
                <a16:creationId xmlns:a16="http://schemas.microsoft.com/office/drawing/2014/main" id="{3B7D9537-B25D-7D96-9993-3FD73B2FDB2F}"/>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8C1EAE48-670D-1E75-E1E5-6E8259532FEE}"/>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6" name="Title 1">
            <a:extLst>
              <a:ext uri="{FF2B5EF4-FFF2-40B4-BE49-F238E27FC236}">
                <a16:creationId xmlns:a16="http://schemas.microsoft.com/office/drawing/2014/main" id="{E6F59B46-0DE3-E568-233F-75A607AEE627}"/>
              </a:ext>
            </a:extLst>
          </p:cNvPr>
          <p:cNvSpPr>
            <a:spLocks noGrp="1"/>
          </p:cNvSpPr>
          <p:nvPr>
            <p:ph type="title"/>
          </p:nvPr>
        </p:nvSpPr>
        <p:spPr>
          <a:xfrm>
            <a:off x="639074" y="731520"/>
            <a:ext cx="4559300"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Click to edit Master title style</a:t>
            </a:r>
          </a:p>
        </p:txBody>
      </p:sp>
      <p:sp>
        <p:nvSpPr>
          <p:cNvPr id="8" name="Text Placeholder 10">
            <a:extLst>
              <a:ext uri="{FF2B5EF4-FFF2-40B4-BE49-F238E27FC236}">
                <a16:creationId xmlns:a16="http://schemas.microsoft.com/office/drawing/2014/main" id="{57396B7B-5CA0-2575-EECE-9254812E7AA7}"/>
              </a:ext>
            </a:extLst>
          </p:cNvPr>
          <p:cNvSpPr>
            <a:spLocks noGrp="1"/>
          </p:cNvSpPr>
          <p:nvPr>
            <p:ph type="body" sz="quarter" idx="15" hasCustomPrompt="1"/>
          </p:nvPr>
        </p:nvSpPr>
        <p:spPr>
          <a:xfrm>
            <a:off x="639074" y="419100"/>
            <a:ext cx="3611880"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249560055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_Study_1/2_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a:solidFill>
            <a:schemeClr val="bg1">
              <a:lumMod val="95000"/>
            </a:schemeClr>
          </a:solidFill>
        </p:spPr>
        <p:txBody>
          <a:bodyPr/>
          <a:lstStyle/>
          <a:p>
            <a:endParaRPr lang="en-US"/>
          </a:p>
        </p:txBody>
      </p:sp>
      <p:sp>
        <p:nvSpPr>
          <p:cNvPr id="7" name="TextBox 6">
            <a:extLst>
              <a:ext uri="{FF2B5EF4-FFF2-40B4-BE49-F238E27FC236}">
                <a16:creationId xmlns:a16="http://schemas.microsoft.com/office/drawing/2014/main" id="{E7E1AB88-4EAB-7302-D460-368C8A95B880}"/>
              </a:ext>
            </a:extLst>
          </p:cNvPr>
          <p:cNvSpPr txBox="1"/>
          <p:nvPr userDrawn="1"/>
        </p:nvSpPr>
        <p:spPr>
          <a:xfrm>
            <a:off x="9539519"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rgbClr val="010000"/>
                </a:solidFill>
              </a:rPr>
              <a:t>EPAM Proprietary &amp; Confidential.</a:t>
            </a:r>
          </a:p>
        </p:txBody>
      </p:sp>
      <p:sp>
        <p:nvSpPr>
          <p:cNvPr id="8" name="Text Placeholder 3">
            <a:extLst>
              <a:ext uri="{FF2B5EF4-FFF2-40B4-BE49-F238E27FC236}">
                <a16:creationId xmlns:a16="http://schemas.microsoft.com/office/drawing/2014/main" id="{63BB7D0E-0360-1177-1B37-D40F98E8945C}"/>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5" name="Title 1">
            <a:extLst>
              <a:ext uri="{FF2B5EF4-FFF2-40B4-BE49-F238E27FC236}">
                <a16:creationId xmlns:a16="http://schemas.microsoft.com/office/drawing/2014/main" id="{FC806764-F53B-099D-08F4-9559CEC18F27}"/>
              </a:ext>
            </a:extLst>
          </p:cNvPr>
          <p:cNvSpPr>
            <a:spLocks noGrp="1"/>
          </p:cNvSpPr>
          <p:nvPr>
            <p:ph type="title"/>
          </p:nvPr>
        </p:nvSpPr>
        <p:spPr>
          <a:xfrm>
            <a:off x="639074" y="731520"/>
            <a:ext cx="4559300"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Click to edit Master title style</a:t>
            </a:r>
          </a:p>
        </p:txBody>
      </p:sp>
      <p:sp>
        <p:nvSpPr>
          <p:cNvPr id="6" name="Text Placeholder 10">
            <a:extLst>
              <a:ext uri="{FF2B5EF4-FFF2-40B4-BE49-F238E27FC236}">
                <a16:creationId xmlns:a16="http://schemas.microsoft.com/office/drawing/2014/main" id="{93281F56-5810-8527-EA21-EF9D06E82D7E}"/>
              </a:ext>
            </a:extLst>
          </p:cNvPr>
          <p:cNvSpPr>
            <a:spLocks noGrp="1"/>
          </p:cNvSpPr>
          <p:nvPr>
            <p:ph type="body" sz="quarter" idx="15" hasCustomPrompt="1"/>
          </p:nvPr>
        </p:nvSpPr>
        <p:spPr>
          <a:xfrm>
            <a:off x="639074" y="419100"/>
            <a:ext cx="3611880"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66163917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1/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F4445-7E43-4943-6564-663F57E4686B}"/>
              </a:ext>
            </a:extLst>
          </p:cNvPr>
          <p:cNvSpPr/>
          <p:nvPr userDrawn="1"/>
        </p:nvSpPr>
        <p:spPr bwMode="auto">
          <a:xfrm>
            <a:off x="0" y="0"/>
            <a:ext cx="6105525" cy="6858000"/>
          </a:xfrm>
          <a:prstGeom prst="rect">
            <a:avLst/>
          </a:prstGeom>
          <a:solidFill>
            <a:schemeClr val="bg1">
              <a:lumMod val="95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pic>
        <p:nvPicPr>
          <p:cNvPr id="2" name="Picture 1">
            <a:extLst>
              <a:ext uri="{FF2B5EF4-FFF2-40B4-BE49-F238E27FC236}">
                <a16:creationId xmlns:a16="http://schemas.microsoft.com/office/drawing/2014/main" id="{E6BCB5CB-662F-D77E-B95C-6FAEB9F5B9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3" name="Title 1">
            <a:extLst>
              <a:ext uri="{FF2B5EF4-FFF2-40B4-BE49-F238E27FC236}">
                <a16:creationId xmlns:a16="http://schemas.microsoft.com/office/drawing/2014/main" id="{AB9A991D-1B79-B376-3D76-EEC73A5EFBAA}"/>
              </a:ext>
            </a:extLst>
          </p:cNvPr>
          <p:cNvSpPr>
            <a:spLocks noGrp="1"/>
          </p:cNvSpPr>
          <p:nvPr>
            <p:ph type="title"/>
          </p:nvPr>
        </p:nvSpPr>
        <p:spPr>
          <a:xfrm>
            <a:off x="639074" y="731520"/>
            <a:ext cx="4559300"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Click to edit Master title style</a:t>
            </a:r>
          </a:p>
        </p:txBody>
      </p:sp>
      <p:sp>
        <p:nvSpPr>
          <p:cNvPr id="4" name="Text Placeholder 10">
            <a:extLst>
              <a:ext uri="{FF2B5EF4-FFF2-40B4-BE49-F238E27FC236}">
                <a16:creationId xmlns:a16="http://schemas.microsoft.com/office/drawing/2014/main" id="{136083D7-1357-B3A0-B2CA-C5879573A124}"/>
              </a:ext>
            </a:extLst>
          </p:cNvPr>
          <p:cNvSpPr>
            <a:spLocks noGrp="1"/>
          </p:cNvSpPr>
          <p:nvPr>
            <p:ph type="body" sz="quarter" idx="15" hasCustomPrompt="1"/>
          </p:nvPr>
        </p:nvSpPr>
        <p:spPr>
          <a:xfrm>
            <a:off x="639074" y="419100"/>
            <a:ext cx="3611880" cy="225706"/>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2134377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0" y="0"/>
            <a:ext cx="342900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Picture Placeholder 2">
            <a:extLst>
              <a:ext uri="{FF2B5EF4-FFF2-40B4-BE49-F238E27FC236}">
                <a16:creationId xmlns:a16="http://schemas.microsoft.com/office/drawing/2014/main" id="{CE8FAB7B-4710-4747-B680-F6B4F0097B29}"/>
              </a:ext>
            </a:extLst>
          </p:cNvPr>
          <p:cNvSpPr>
            <a:spLocks noGrp="1"/>
          </p:cNvSpPr>
          <p:nvPr>
            <p:ph type="pic" sz="quarter" idx="16"/>
          </p:nvPr>
        </p:nvSpPr>
        <p:spPr>
          <a:xfrm>
            <a:off x="3428999" y="0"/>
            <a:ext cx="8763001" cy="6858000"/>
          </a:xfrm>
          <a:prstGeom prst="rect">
            <a:avLst/>
          </a:prstGeom>
        </p:spPr>
        <p:txBody>
          <a:bodyPr/>
          <a:lstStyle/>
          <a:p>
            <a:endParaRPr lang="en-US"/>
          </a:p>
        </p:txBody>
      </p:sp>
      <p:pic>
        <p:nvPicPr>
          <p:cNvPr id="6" name="Picture 5">
            <a:extLst>
              <a:ext uri="{FF2B5EF4-FFF2-40B4-BE49-F238E27FC236}">
                <a16:creationId xmlns:a16="http://schemas.microsoft.com/office/drawing/2014/main" id="{45215EAA-C348-C006-D714-D17F88664C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2" name="Title 1">
            <a:extLst>
              <a:ext uri="{FF2B5EF4-FFF2-40B4-BE49-F238E27FC236}">
                <a16:creationId xmlns:a16="http://schemas.microsoft.com/office/drawing/2014/main" id="{AEB6FBC1-BEC1-A0F4-57EF-55F4857ABEE1}"/>
              </a:ext>
            </a:extLst>
          </p:cNvPr>
          <p:cNvSpPr>
            <a:spLocks noGrp="1"/>
          </p:cNvSpPr>
          <p:nvPr>
            <p:ph type="title" hasCustomPrompt="1"/>
          </p:nvPr>
        </p:nvSpPr>
        <p:spPr>
          <a:xfrm>
            <a:off x="639074" y="731520"/>
            <a:ext cx="2542276"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Title Goes Here</a:t>
            </a:r>
          </a:p>
        </p:txBody>
      </p:sp>
      <p:sp>
        <p:nvSpPr>
          <p:cNvPr id="8" name="Text Placeholder 10">
            <a:extLst>
              <a:ext uri="{FF2B5EF4-FFF2-40B4-BE49-F238E27FC236}">
                <a16:creationId xmlns:a16="http://schemas.microsoft.com/office/drawing/2014/main" id="{14D7C070-9D88-55A0-43C0-D19D13432502}"/>
              </a:ext>
            </a:extLst>
          </p:cNvPr>
          <p:cNvSpPr>
            <a:spLocks noGrp="1"/>
          </p:cNvSpPr>
          <p:nvPr>
            <p:ph type="body" sz="quarter" idx="15" hasCustomPrompt="1"/>
          </p:nvPr>
        </p:nvSpPr>
        <p:spPr>
          <a:xfrm>
            <a:off x="639074" y="419100"/>
            <a:ext cx="2542276" cy="223451"/>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428540205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se Study-2/3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438150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6" name="Picture 5">
            <a:extLst>
              <a:ext uri="{FF2B5EF4-FFF2-40B4-BE49-F238E27FC236}">
                <a16:creationId xmlns:a16="http://schemas.microsoft.com/office/drawing/2014/main" id="{1189404C-9543-05AC-0FE7-5F45141B88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10" name="Title 1">
            <a:extLst>
              <a:ext uri="{FF2B5EF4-FFF2-40B4-BE49-F238E27FC236}">
                <a16:creationId xmlns:a16="http://schemas.microsoft.com/office/drawing/2014/main" id="{7EE2443F-202F-9996-08A0-68D8B34EB257}"/>
              </a:ext>
            </a:extLst>
          </p:cNvPr>
          <p:cNvSpPr>
            <a:spLocks noGrp="1"/>
          </p:cNvSpPr>
          <p:nvPr>
            <p:ph type="title" hasCustomPrompt="1"/>
          </p:nvPr>
        </p:nvSpPr>
        <p:spPr>
          <a:xfrm>
            <a:off x="639074" y="731520"/>
            <a:ext cx="2542276"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Title Goes Here</a:t>
            </a:r>
          </a:p>
        </p:txBody>
      </p:sp>
      <p:sp>
        <p:nvSpPr>
          <p:cNvPr id="11" name="Text Placeholder 10">
            <a:extLst>
              <a:ext uri="{FF2B5EF4-FFF2-40B4-BE49-F238E27FC236}">
                <a16:creationId xmlns:a16="http://schemas.microsoft.com/office/drawing/2014/main" id="{75A952B7-2C29-CE80-75CE-F2ED96B6386D}"/>
              </a:ext>
            </a:extLst>
          </p:cNvPr>
          <p:cNvSpPr>
            <a:spLocks noGrp="1"/>
          </p:cNvSpPr>
          <p:nvPr>
            <p:ph type="body" sz="quarter" idx="15" hasCustomPrompt="1"/>
          </p:nvPr>
        </p:nvSpPr>
        <p:spPr>
          <a:xfrm>
            <a:off x="639074" y="419100"/>
            <a:ext cx="2542276" cy="223451"/>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533818691"/>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 Study-2/3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57C14D-88D4-2E4E-B3D4-C2C8ABFC1A31}"/>
              </a:ext>
            </a:extLst>
          </p:cNvPr>
          <p:cNvSpPr/>
          <p:nvPr userDrawn="1"/>
        </p:nvSpPr>
        <p:spPr bwMode="auto">
          <a:xfrm>
            <a:off x="4352926" y="0"/>
            <a:ext cx="7839074"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2" name="TextBox 11">
            <a:extLst>
              <a:ext uri="{FF2B5EF4-FFF2-40B4-BE49-F238E27FC236}">
                <a16:creationId xmlns:a16="http://schemas.microsoft.com/office/drawing/2014/main" id="{9D211704-E6A2-554A-83D7-019EF0F003D0}"/>
              </a:ext>
            </a:extLst>
          </p:cNvPr>
          <p:cNvSpPr txBox="1"/>
          <p:nvPr userDrawn="1"/>
        </p:nvSpPr>
        <p:spPr>
          <a:xfrm>
            <a:off x="10505872" y="6406591"/>
            <a:ext cx="939818"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lvl="0"/>
            <a:r>
              <a:rPr lang="en-US">
                <a:solidFill>
                  <a:schemeClr val="tx1"/>
                </a:solidFill>
              </a:rPr>
              <a:t>CONFIDENTIAL. Copyright ©</a:t>
            </a:r>
          </a:p>
        </p:txBody>
      </p:sp>
      <p:sp>
        <p:nvSpPr>
          <p:cNvPr id="13" name="Text Placeholder 3">
            <a:extLst>
              <a:ext uri="{FF2B5EF4-FFF2-40B4-BE49-F238E27FC236}">
                <a16:creationId xmlns:a16="http://schemas.microsoft.com/office/drawing/2014/main" id="{C4E06C20-AA8E-8342-A500-79B18C390223}"/>
              </a:ext>
            </a:extLst>
          </p:cNvPr>
          <p:cNvSpPr txBox="1">
            <a:spLocks/>
          </p:cNvSpPr>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tx1"/>
                </a:solidFill>
              </a:rPr>
              <a:pPr lvl="0"/>
              <a:t>‹#›</a:t>
            </a:fld>
            <a:endParaRPr lang="en-US" sz="1000">
              <a:solidFill>
                <a:schemeClr val="tx1"/>
              </a:solidFill>
            </a:endParaRPr>
          </a:p>
        </p:txBody>
      </p:sp>
      <p:sp>
        <p:nvSpPr>
          <p:cNvPr id="14" name="Picture Placeholder 2">
            <a:extLst>
              <a:ext uri="{FF2B5EF4-FFF2-40B4-BE49-F238E27FC236}">
                <a16:creationId xmlns:a16="http://schemas.microsoft.com/office/drawing/2014/main" id="{B0B5FC9B-C94B-DD4C-B568-43367EF1D400}"/>
              </a:ext>
            </a:extLst>
          </p:cNvPr>
          <p:cNvSpPr>
            <a:spLocks noGrp="1"/>
          </p:cNvSpPr>
          <p:nvPr>
            <p:ph type="pic" sz="quarter" idx="16"/>
          </p:nvPr>
        </p:nvSpPr>
        <p:spPr>
          <a:xfrm>
            <a:off x="4352925" y="0"/>
            <a:ext cx="7839075" cy="6858000"/>
          </a:xfrm>
          <a:prstGeom prst="rect">
            <a:avLst/>
          </a:prstGeom>
          <a:solidFill>
            <a:schemeClr val="bg1">
              <a:lumMod val="95000"/>
            </a:schemeClr>
          </a:solidFill>
        </p:spPr>
        <p:txBody>
          <a:bodyPr/>
          <a:lstStyle/>
          <a:p>
            <a:endParaRPr lang="en-US"/>
          </a:p>
        </p:txBody>
      </p:sp>
      <p:sp>
        <p:nvSpPr>
          <p:cNvPr id="6" name="Title 1">
            <a:extLst>
              <a:ext uri="{FF2B5EF4-FFF2-40B4-BE49-F238E27FC236}">
                <a16:creationId xmlns:a16="http://schemas.microsoft.com/office/drawing/2014/main" id="{50445D59-5D09-D8C1-2EC1-A52718159786}"/>
              </a:ext>
            </a:extLst>
          </p:cNvPr>
          <p:cNvSpPr>
            <a:spLocks noGrp="1"/>
          </p:cNvSpPr>
          <p:nvPr>
            <p:ph type="title" hasCustomPrompt="1"/>
          </p:nvPr>
        </p:nvSpPr>
        <p:spPr>
          <a:xfrm>
            <a:off x="639074" y="731520"/>
            <a:ext cx="2542276"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Title Goes Here</a:t>
            </a:r>
          </a:p>
        </p:txBody>
      </p:sp>
      <p:sp>
        <p:nvSpPr>
          <p:cNvPr id="7" name="Text Placeholder 10">
            <a:extLst>
              <a:ext uri="{FF2B5EF4-FFF2-40B4-BE49-F238E27FC236}">
                <a16:creationId xmlns:a16="http://schemas.microsoft.com/office/drawing/2014/main" id="{77EF2F3C-6015-6E2B-6FDD-5205793AA2FD}"/>
              </a:ext>
            </a:extLst>
          </p:cNvPr>
          <p:cNvSpPr>
            <a:spLocks noGrp="1"/>
          </p:cNvSpPr>
          <p:nvPr>
            <p:ph type="body" sz="quarter" idx="15" hasCustomPrompt="1"/>
          </p:nvPr>
        </p:nvSpPr>
        <p:spPr>
          <a:xfrm>
            <a:off x="639074" y="419100"/>
            <a:ext cx="2542276" cy="223451"/>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320506139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_Mockup_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2FD094-0794-063E-2B57-722EE39684F1}"/>
              </a:ext>
            </a:extLst>
          </p:cNvPr>
          <p:cNvSpPr/>
          <p:nvPr userDrawn="1"/>
        </p:nvSpPr>
        <p:spPr bwMode="auto">
          <a:xfrm>
            <a:off x="0" y="0"/>
            <a:ext cx="7143750" cy="6858000"/>
          </a:xfrm>
          <a:prstGeom prst="rect">
            <a:avLst/>
          </a:prstGeom>
          <a:solidFill>
            <a:schemeClr val="bg1">
              <a:lumMod val="95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pic>
        <p:nvPicPr>
          <p:cNvPr id="8" name="Picture 7">
            <a:extLst>
              <a:ext uri="{FF2B5EF4-FFF2-40B4-BE49-F238E27FC236}">
                <a16:creationId xmlns:a16="http://schemas.microsoft.com/office/drawing/2014/main" id="{81633583-352F-F956-B6C1-9C86A76DE1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
        <p:nvSpPr>
          <p:cNvPr id="6" name="Title 1">
            <a:extLst>
              <a:ext uri="{FF2B5EF4-FFF2-40B4-BE49-F238E27FC236}">
                <a16:creationId xmlns:a16="http://schemas.microsoft.com/office/drawing/2014/main" id="{5CB865C5-5C2A-A194-F7E1-984E0B642407}"/>
              </a:ext>
            </a:extLst>
          </p:cNvPr>
          <p:cNvSpPr>
            <a:spLocks noGrp="1"/>
          </p:cNvSpPr>
          <p:nvPr>
            <p:ph type="title" hasCustomPrompt="1"/>
          </p:nvPr>
        </p:nvSpPr>
        <p:spPr>
          <a:xfrm>
            <a:off x="639074" y="731520"/>
            <a:ext cx="2542276"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Title Goes Here</a:t>
            </a:r>
          </a:p>
        </p:txBody>
      </p:sp>
      <p:sp>
        <p:nvSpPr>
          <p:cNvPr id="7" name="Text Placeholder 10">
            <a:extLst>
              <a:ext uri="{FF2B5EF4-FFF2-40B4-BE49-F238E27FC236}">
                <a16:creationId xmlns:a16="http://schemas.microsoft.com/office/drawing/2014/main" id="{4D86B38F-89DD-F114-5F16-98FE8F50CA3D}"/>
              </a:ext>
            </a:extLst>
          </p:cNvPr>
          <p:cNvSpPr>
            <a:spLocks noGrp="1"/>
          </p:cNvSpPr>
          <p:nvPr>
            <p:ph type="body" sz="quarter" idx="15" hasCustomPrompt="1"/>
          </p:nvPr>
        </p:nvSpPr>
        <p:spPr>
          <a:xfrm>
            <a:off x="639074" y="419100"/>
            <a:ext cx="2542276" cy="223451"/>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2535962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_Mock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D2A7FA-64FE-D868-11A0-F061891C2469}"/>
              </a:ext>
            </a:extLst>
          </p:cNvPr>
          <p:cNvSpPr/>
          <p:nvPr userDrawn="1"/>
        </p:nvSpPr>
        <p:spPr bwMode="auto">
          <a:xfrm>
            <a:off x="0" y="0"/>
            <a:ext cx="248920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5" name="Title 1">
            <a:extLst>
              <a:ext uri="{FF2B5EF4-FFF2-40B4-BE49-F238E27FC236}">
                <a16:creationId xmlns:a16="http://schemas.microsoft.com/office/drawing/2014/main" id="{EAF94430-52EF-289A-6B5B-96C63479C8AD}"/>
              </a:ext>
            </a:extLst>
          </p:cNvPr>
          <p:cNvSpPr>
            <a:spLocks noGrp="1"/>
          </p:cNvSpPr>
          <p:nvPr>
            <p:ph type="title"/>
          </p:nvPr>
        </p:nvSpPr>
        <p:spPr>
          <a:xfrm>
            <a:off x="4354641" y="1600200"/>
            <a:ext cx="4797425" cy="338554"/>
          </a:xfrm>
          <a:prstGeom prst="rect">
            <a:avLst/>
          </a:prstGeom>
        </p:spPr>
        <p:txBody>
          <a:bodyPr>
            <a:spAutoFit/>
          </a:bodyPr>
          <a:lstStyle>
            <a:lvl1pPr>
              <a:defRPr sz="22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79C365B7-BDA2-A1BA-99C3-FAE4F63E6178}"/>
              </a:ext>
            </a:extLst>
          </p:cNvPr>
          <p:cNvSpPr>
            <a:spLocks noGrp="1"/>
          </p:cNvSpPr>
          <p:nvPr>
            <p:ph type="body" sz="quarter" idx="17" hasCustomPrompt="1"/>
          </p:nvPr>
        </p:nvSpPr>
        <p:spPr>
          <a:xfrm>
            <a:off x="4354641" y="2286000"/>
            <a:ext cx="4784852" cy="3657600"/>
          </a:xfrm>
          <a:prstGeom prst="rect">
            <a:avLst/>
          </a:prstGeom>
        </p:spPr>
        <p:txBody>
          <a:bodyPr/>
          <a:lstStyle>
            <a:lvl1pPr>
              <a:lnSpc>
                <a:spcPts val="2400"/>
              </a:lnSpc>
              <a:defRPr sz="1600" b="0" i="0">
                <a:solidFill>
                  <a:schemeClr val="tx1"/>
                </a:solidFill>
                <a:latin typeface="Calibri Light" panose="020F0302020204030204" pitchFamily="34" charset="0"/>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p:txBody>
      </p:sp>
      <p:pic>
        <p:nvPicPr>
          <p:cNvPr id="8" name="Picture 7">
            <a:extLst>
              <a:ext uri="{FF2B5EF4-FFF2-40B4-BE49-F238E27FC236}">
                <a16:creationId xmlns:a16="http://schemas.microsoft.com/office/drawing/2014/main" id="{7D27BDED-D894-E63E-2F9E-832F391AA1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1" y="6413450"/>
            <a:ext cx="497433" cy="182880"/>
          </a:xfrm>
          <a:prstGeom prst="rect">
            <a:avLst/>
          </a:prstGeom>
        </p:spPr>
      </p:pic>
    </p:spTree>
    <p:extLst>
      <p:ext uri="{BB962C8B-B14F-4D97-AF65-F5344CB8AC3E}">
        <p14:creationId xmlns:p14="http://schemas.microsoft.com/office/powerpoint/2010/main" val="3814377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D4578C-8BBA-DD7F-1D7F-67C3334C4001}"/>
              </a:ext>
            </a:extLst>
          </p:cNvPr>
          <p:cNvSpPr>
            <a:spLocks noGrp="1"/>
          </p:cNvSpPr>
          <p:nvPr>
            <p:ph type="pic" sz="quarter" idx="12"/>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589462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email">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E287B6-2821-6380-6538-D34B5499079B}"/>
              </a:ext>
            </a:extLst>
          </p:cNvPr>
          <p:cNvSpPr>
            <a:spLocks noGrp="1"/>
          </p:cNvSpPr>
          <p:nvPr>
            <p:ph type="title" hasCustomPrompt="1"/>
          </p:nvPr>
        </p:nvSpPr>
        <p:spPr>
          <a:xfrm>
            <a:off x="639074" y="731520"/>
            <a:ext cx="10917926" cy="457200"/>
          </a:xfrm>
          <a:prstGeom prst="rect">
            <a:avLst/>
          </a:prstGeom>
        </p:spPr>
        <p:txBody>
          <a:bodyPr lIns="0" tIns="0" rIns="0" bIns="0">
            <a:noAutofit/>
          </a:bodyPr>
          <a:lstStyle>
            <a:lvl1pPr>
              <a:defRPr lang="en-US"/>
            </a:lvl1pPr>
          </a:lstStyle>
          <a:p>
            <a:pPr marL="0" lvl="0" indent="0">
              <a:spcBef>
                <a:spcPts val="0"/>
              </a:spcBef>
              <a:spcAft>
                <a:spcPts val="0"/>
              </a:spcAft>
              <a:buFont typeface="Arial" panose="020B0604020202020204" pitchFamily="34" charset="0"/>
            </a:pPr>
            <a:r>
              <a:rPr lang="en-US"/>
              <a:t>Title Goes Here</a:t>
            </a:r>
          </a:p>
        </p:txBody>
      </p:sp>
      <p:sp>
        <p:nvSpPr>
          <p:cNvPr id="4" name="Text Placeholder 10">
            <a:extLst>
              <a:ext uri="{FF2B5EF4-FFF2-40B4-BE49-F238E27FC236}">
                <a16:creationId xmlns:a16="http://schemas.microsoft.com/office/drawing/2014/main" id="{01126A01-3EE7-5F33-DA74-B4FF2B18EB2F}"/>
              </a:ext>
            </a:extLst>
          </p:cNvPr>
          <p:cNvSpPr>
            <a:spLocks noGrp="1"/>
          </p:cNvSpPr>
          <p:nvPr>
            <p:ph type="body" sz="quarter" idx="15" hasCustomPrompt="1"/>
          </p:nvPr>
        </p:nvSpPr>
        <p:spPr>
          <a:xfrm>
            <a:off x="639074" y="419100"/>
            <a:ext cx="10917926" cy="223451"/>
          </a:xfrm>
          <a:prstGeom prst="rect">
            <a:avLst/>
          </a:prstGeom>
        </p:spPr>
        <p:txBody>
          <a:bodyPr vert="horz" lIns="0" tIns="0" rIns="0" bIns="0" rtlCol="0">
            <a:noAutofit/>
          </a:bodyPr>
          <a:lstStyle>
            <a:lvl1pPr>
              <a:defRPr lang="en-US" sz="1000" b="1" cap="all" spc="300" baseline="0">
                <a:solidFill>
                  <a:schemeClr val="tx1"/>
                </a:solidFill>
                <a:latin typeface="Calibri" panose="020F0502020204030204" pitchFamily="34" charset="0"/>
              </a:defRPr>
            </a:lvl1pPr>
          </a:lstStyle>
          <a:p>
            <a:pPr lvl="0"/>
            <a:r>
              <a:rPr lang="en-US"/>
              <a:t>Click to add section title</a:t>
            </a:r>
          </a:p>
        </p:txBody>
      </p:sp>
    </p:spTree>
    <p:extLst>
      <p:ext uri="{BB962C8B-B14F-4D97-AF65-F5344CB8AC3E}">
        <p14:creationId xmlns:p14="http://schemas.microsoft.com/office/powerpoint/2010/main" val="252015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39074" y="1350512"/>
            <a:ext cx="3594735" cy="923330"/>
          </a:xfrm>
          <a:prstGeom prst="rect">
            <a:avLst/>
          </a:prstGeom>
        </p:spPr>
        <p:txBody>
          <a:bodyPr wrap="square">
            <a:spAutoFit/>
          </a:bodyPr>
          <a:lstStyle>
            <a:lvl1pPr>
              <a:defRPr sz="6000" b="0" i="0">
                <a:gradFill>
                  <a:gsLst>
                    <a:gs pos="0">
                      <a:schemeClr val="accent3"/>
                    </a:gs>
                    <a:gs pos="55000">
                      <a:schemeClr val="accent2"/>
                    </a:gs>
                    <a:gs pos="100000">
                      <a:schemeClr val="accent4"/>
                    </a:gs>
                  </a:gsLst>
                  <a:lin ang="0" scaled="0"/>
                </a:gradFill>
                <a:latin typeface="Calibri" panose="020F0502020204030204" pitchFamily="34" charset="0"/>
                <a:cs typeface="Calibri" panose="020F0502020204030204" pitchFamily="34" charset="0"/>
              </a:defRPr>
            </a:lvl1pPr>
          </a:lstStyle>
          <a:p>
            <a:r>
              <a:rPr lang="en-US"/>
              <a:t>Contents</a:t>
            </a:r>
          </a:p>
        </p:txBody>
      </p:sp>
      <p:sp>
        <p:nvSpPr>
          <p:cNvPr id="5" name="Text Placeholder 4">
            <a:extLst>
              <a:ext uri="{FF2B5EF4-FFF2-40B4-BE49-F238E27FC236}">
                <a16:creationId xmlns:a16="http://schemas.microsoft.com/office/drawing/2014/main" id="{0B94A4A7-1D42-43C4-8DAE-D39D6017417F}"/>
              </a:ext>
            </a:extLst>
          </p:cNvPr>
          <p:cNvSpPr>
            <a:spLocks noGrp="1"/>
          </p:cNvSpPr>
          <p:nvPr>
            <p:ph type="body" sz="quarter" idx="10" hasCustomPrompt="1"/>
          </p:nvPr>
        </p:nvSpPr>
        <p:spPr>
          <a:xfrm>
            <a:off x="4566051" y="1542286"/>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01</a:t>
            </a:r>
          </a:p>
        </p:txBody>
      </p:sp>
      <p:sp>
        <p:nvSpPr>
          <p:cNvPr id="9" name="Text Placeholder 4">
            <a:extLst>
              <a:ext uri="{FF2B5EF4-FFF2-40B4-BE49-F238E27FC236}">
                <a16:creationId xmlns:a16="http://schemas.microsoft.com/office/drawing/2014/main" id="{914B7CA8-C6E3-4D9A-BDD1-5A660A9FF442}"/>
              </a:ext>
            </a:extLst>
          </p:cNvPr>
          <p:cNvSpPr>
            <a:spLocks noGrp="1"/>
          </p:cNvSpPr>
          <p:nvPr>
            <p:ph type="body" sz="quarter" idx="11" hasCustomPrompt="1"/>
          </p:nvPr>
        </p:nvSpPr>
        <p:spPr>
          <a:xfrm>
            <a:off x="4566051" y="2235353"/>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02</a:t>
            </a:r>
          </a:p>
        </p:txBody>
      </p:sp>
      <p:sp>
        <p:nvSpPr>
          <p:cNvPr id="13" name="Text Placeholder 4">
            <a:extLst>
              <a:ext uri="{FF2B5EF4-FFF2-40B4-BE49-F238E27FC236}">
                <a16:creationId xmlns:a16="http://schemas.microsoft.com/office/drawing/2014/main" id="{29CF7C84-314E-4FB2-901C-E4AD0E759351}"/>
              </a:ext>
            </a:extLst>
          </p:cNvPr>
          <p:cNvSpPr>
            <a:spLocks noGrp="1"/>
          </p:cNvSpPr>
          <p:nvPr>
            <p:ph type="body" sz="quarter" idx="12" hasCustomPrompt="1"/>
          </p:nvPr>
        </p:nvSpPr>
        <p:spPr>
          <a:xfrm>
            <a:off x="4566051" y="2918259"/>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03</a:t>
            </a:r>
          </a:p>
        </p:txBody>
      </p:sp>
      <p:sp>
        <p:nvSpPr>
          <p:cNvPr id="14" name="Text Placeholder 4">
            <a:extLst>
              <a:ext uri="{FF2B5EF4-FFF2-40B4-BE49-F238E27FC236}">
                <a16:creationId xmlns:a16="http://schemas.microsoft.com/office/drawing/2014/main" id="{F4E24727-48EE-48AA-9B6F-F26524FCED2B}"/>
              </a:ext>
            </a:extLst>
          </p:cNvPr>
          <p:cNvSpPr>
            <a:spLocks noGrp="1"/>
          </p:cNvSpPr>
          <p:nvPr>
            <p:ph type="body" sz="quarter" idx="13" hasCustomPrompt="1"/>
          </p:nvPr>
        </p:nvSpPr>
        <p:spPr>
          <a:xfrm>
            <a:off x="4566051" y="3611326"/>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04</a:t>
            </a:r>
          </a:p>
        </p:txBody>
      </p:sp>
      <p:sp>
        <p:nvSpPr>
          <p:cNvPr id="15" name="Text Placeholder 4">
            <a:extLst>
              <a:ext uri="{FF2B5EF4-FFF2-40B4-BE49-F238E27FC236}">
                <a16:creationId xmlns:a16="http://schemas.microsoft.com/office/drawing/2014/main" id="{18BC4A81-2FF3-4AC4-8F40-4F95105F594C}"/>
              </a:ext>
            </a:extLst>
          </p:cNvPr>
          <p:cNvSpPr>
            <a:spLocks noGrp="1"/>
          </p:cNvSpPr>
          <p:nvPr>
            <p:ph type="body" sz="quarter" idx="14" hasCustomPrompt="1"/>
          </p:nvPr>
        </p:nvSpPr>
        <p:spPr>
          <a:xfrm>
            <a:off x="4566051" y="4294232"/>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05</a:t>
            </a:r>
          </a:p>
        </p:txBody>
      </p:sp>
      <p:sp>
        <p:nvSpPr>
          <p:cNvPr id="16" name="Text Placeholder 4">
            <a:extLst>
              <a:ext uri="{FF2B5EF4-FFF2-40B4-BE49-F238E27FC236}">
                <a16:creationId xmlns:a16="http://schemas.microsoft.com/office/drawing/2014/main" id="{A53DF3A1-A093-468B-B30D-D2DB4C1595BF}"/>
              </a:ext>
            </a:extLst>
          </p:cNvPr>
          <p:cNvSpPr>
            <a:spLocks noGrp="1"/>
          </p:cNvSpPr>
          <p:nvPr>
            <p:ph type="body" sz="quarter" idx="15" hasCustomPrompt="1"/>
          </p:nvPr>
        </p:nvSpPr>
        <p:spPr>
          <a:xfrm>
            <a:off x="4566051" y="4977139"/>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06</a:t>
            </a:r>
          </a:p>
        </p:txBody>
      </p:sp>
      <p:sp>
        <p:nvSpPr>
          <p:cNvPr id="17" name="Text Placeholder 4">
            <a:extLst>
              <a:ext uri="{FF2B5EF4-FFF2-40B4-BE49-F238E27FC236}">
                <a16:creationId xmlns:a16="http://schemas.microsoft.com/office/drawing/2014/main" id="{73338DC0-8609-4542-8807-E7838F7CE5D6}"/>
              </a:ext>
            </a:extLst>
          </p:cNvPr>
          <p:cNvSpPr>
            <a:spLocks noGrp="1"/>
          </p:cNvSpPr>
          <p:nvPr>
            <p:ph type="body" sz="quarter" idx="16" hasCustomPrompt="1"/>
          </p:nvPr>
        </p:nvSpPr>
        <p:spPr>
          <a:xfrm>
            <a:off x="5298342" y="1542286"/>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18" name="Text Placeholder 4">
            <a:extLst>
              <a:ext uri="{FF2B5EF4-FFF2-40B4-BE49-F238E27FC236}">
                <a16:creationId xmlns:a16="http://schemas.microsoft.com/office/drawing/2014/main" id="{43948224-37C6-4D02-AFD9-C1D88C1C073C}"/>
              </a:ext>
            </a:extLst>
          </p:cNvPr>
          <p:cNvSpPr>
            <a:spLocks noGrp="1"/>
          </p:cNvSpPr>
          <p:nvPr>
            <p:ph type="body" sz="quarter" idx="17" hasCustomPrompt="1"/>
          </p:nvPr>
        </p:nvSpPr>
        <p:spPr>
          <a:xfrm>
            <a:off x="5298342" y="2235353"/>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19" name="Text Placeholder 4">
            <a:extLst>
              <a:ext uri="{FF2B5EF4-FFF2-40B4-BE49-F238E27FC236}">
                <a16:creationId xmlns:a16="http://schemas.microsoft.com/office/drawing/2014/main" id="{4BDE3CEE-0230-44C2-A389-A8747AA6BB8C}"/>
              </a:ext>
            </a:extLst>
          </p:cNvPr>
          <p:cNvSpPr>
            <a:spLocks noGrp="1"/>
          </p:cNvSpPr>
          <p:nvPr>
            <p:ph type="body" sz="quarter" idx="18" hasCustomPrompt="1"/>
          </p:nvPr>
        </p:nvSpPr>
        <p:spPr>
          <a:xfrm>
            <a:off x="5298342" y="2918259"/>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0" name="Text Placeholder 4">
            <a:extLst>
              <a:ext uri="{FF2B5EF4-FFF2-40B4-BE49-F238E27FC236}">
                <a16:creationId xmlns:a16="http://schemas.microsoft.com/office/drawing/2014/main" id="{76BF9761-22A6-4919-B7B5-2A027DDC6D44}"/>
              </a:ext>
            </a:extLst>
          </p:cNvPr>
          <p:cNvSpPr>
            <a:spLocks noGrp="1"/>
          </p:cNvSpPr>
          <p:nvPr>
            <p:ph type="body" sz="quarter" idx="19" hasCustomPrompt="1"/>
          </p:nvPr>
        </p:nvSpPr>
        <p:spPr>
          <a:xfrm>
            <a:off x="5298342" y="3611326"/>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1" name="Text Placeholder 4">
            <a:extLst>
              <a:ext uri="{FF2B5EF4-FFF2-40B4-BE49-F238E27FC236}">
                <a16:creationId xmlns:a16="http://schemas.microsoft.com/office/drawing/2014/main" id="{1BA13C9B-9D26-4B3E-8215-17F0475C2000}"/>
              </a:ext>
            </a:extLst>
          </p:cNvPr>
          <p:cNvSpPr>
            <a:spLocks noGrp="1"/>
          </p:cNvSpPr>
          <p:nvPr>
            <p:ph type="body" sz="quarter" idx="20" hasCustomPrompt="1"/>
          </p:nvPr>
        </p:nvSpPr>
        <p:spPr>
          <a:xfrm>
            <a:off x="5298342" y="4294232"/>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2" name="Text Placeholder 4">
            <a:extLst>
              <a:ext uri="{FF2B5EF4-FFF2-40B4-BE49-F238E27FC236}">
                <a16:creationId xmlns:a16="http://schemas.microsoft.com/office/drawing/2014/main" id="{64AC5FFC-6616-4F1B-B644-F0560ADC7ED3}"/>
              </a:ext>
            </a:extLst>
          </p:cNvPr>
          <p:cNvSpPr>
            <a:spLocks noGrp="1"/>
          </p:cNvSpPr>
          <p:nvPr>
            <p:ph type="body" sz="quarter" idx="21" hasCustomPrompt="1"/>
          </p:nvPr>
        </p:nvSpPr>
        <p:spPr>
          <a:xfrm>
            <a:off x="5298342" y="4977139"/>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cxnSp>
        <p:nvCxnSpPr>
          <p:cNvPr id="6" name="Straight Connector 5">
            <a:extLst>
              <a:ext uri="{FF2B5EF4-FFF2-40B4-BE49-F238E27FC236}">
                <a16:creationId xmlns:a16="http://schemas.microsoft.com/office/drawing/2014/main" id="{68522FB4-D05A-7BBC-4925-8F44384D8BAF}"/>
              </a:ext>
            </a:extLst>
          </p:cNvPr>
          <p:cNvCxnSpPr>
            <a:cxnSpLocks/>
          </p:cNvCxnSpPr>
          <p:nvPr userDrawn="1"/>
        </p:nvCxnSpPr>
        <p:spPr>
          <a:xfrm>
            <a:off x="4828321" y="2043581"/>
            <a:ext cx="67159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E4466-9172-11FF-B631-0772F610EC0A}"/>
              </a:ext>
            </a:extLst>
          </p:cNvPr>
          <p:cNvCxnSpPr>
            <a:cxnSpLocks/>
          </p:cNvCxnSpPr>
          <p:nvPr userDrawn="1"/>
        </p:nvCxnSpPr>
        <p:spPr>
          <a:xfrm>
            <a:off x="4828321" y="2736156"/>
            <a:ext cx="67159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9B406A-62F3-7DD2-AFDA-098BD84DC9B8}"/>
              </a:ext>
            </a:extLst>
          </p:cNvPr>
          <p:cNvCxnSpPr>
            <a:cxnSpLocks/>
          </p:cNvCxnSpPr>
          <p:nvPr userDrawn="1"/>
        </p:nvCxnSpPr>
        <p:spPr>
          <a:xfrm>
            <a:off x="4828321" y="3428731"/>
            <a:ext cx="67159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F9CE8E-C61D-47C9-7C92-80C8B9BE9261}"/>
              </a:ext>
            </a:extLst>
          </p:cNvPr>
          <p:cNvCxnSpPr>
            <a:cxnSpLocks/>
          </p:cNvCxnSpPr>
          <p:nvPr userDrawn="1"/>
        </p:nvCxnSpPr>
        <p:spPr>
          <a:xfrm>
            <a:off x="4828321" y="4121306"/>
            <a:ext cx="67159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02BA3F-B120-FB36-1C74-89FF4B905719}"/>
              </a:ext>
            </a:extLst>
          </p:cNvPr>
          <p:cNvCxnSpPr>
            <a:cxnSpLocks/>
          </p:cNvCxnSpPr>
          <p:nvPr userDrawn="1"/>
        </p:nvCxnSpPr>
        <p:spPr>
          <a:xfrm>
            <a:off x="4828321" y="4813881"/>
            <a:ext cx="671597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237AFC-258A-A0AE-B66B-CB1C869A2032}"/>
              </a:ext>
            </a:extLst>
          </p:cNvPr>
          <p:cNvCxnSpPr>
            <a:cxnSpLocks/>
          </p:cNvCxnSpPr>
          <p:nvPr userDrawn="1"/>
        </p:nvCxnSpPr>
        <p:spPr>
          <a:xfrm>
            <a:off x="4828321" y="551146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0D61D9-9731-8186-95AA-51476D66CB4B}"/>
              </a:ext>
            </a:extLst>
          </p:cNvPr>
          <p:cNvSpPr txBox="1"/>
          <p:nvPr userDrawn="1"/>
        </p:nvSpPr>
        <p:spPr>
          <a:xfrm>
            <a:off x="5347504" y="54401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Tree>
    <p:extLst>
      <p:ext uri="{BB962C8B-B14F-4D97-AF65-F5344CB8AC3E}">
        <p14:creationId xmlns:p14="http://schemas.microsoft.com/office/powerpoint/2010/main" val="348043744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08594" y="1585875"/>
            <a:ext cx="3827462" cy="257250"/>
          </a:xfrm>
          <a:prstGeom prst="rect">
            <a:avLst/>
          </a:prstGeom>
        </p:spPr>
        <p:txBody>
          <a:bodyPr/>
          <a:lstStyle>
            <a:lvl1pPr>
              <a:defRPr sz="1600" b="0" i="0">
                <a:latin typeface="Calibri" panose="020F0502020204030204" pitchFamily="34" charset="0"/>
                <a:cs typeface="Calibri" panose="020F0502020204030204" pitchFamily="34" charset="0"/>
              </a:defRPr>
            </a:lvl1pPr>
          </a:lstStyle>
          <a:p>
            <a:r>
              <a:rPr lang="en-US"/>
              <a:t>For more information, contact</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08594" y="2359058"/>
            <a:ext cx="3827462" cy="289438"/>
          </a:xfrm>
          <a:prstGeom prst="rect">
            <a:avLst/>
          </a:prstGeom>
        </p:spPr>
        <p:txBody>
          <a:bodyPr/>
          <a:lstStyle>
            <a:lvl1pPr>
              <a:defRPr sz="1800" b="1" i="0">
                <a:solidFill>
                  <a:schemeClr val="accent5"/>
                </a:solidFill>
                <a:latin typeface="Calibri" panose="020F0502020204030204" pitchFamily="34" charset="0"/>
                <a:cs typeface="Calibri" panose="020F0502020204030204" pitchFamily="34" charset="0"/>
              </a:defRPr>
            </a:lvl1pPr>
          </a:lstStyle>
          <a:p>
            <a:r>
              <a:rPr lang="en-US"/>
              <a:t>Name</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08594" y="2744373"/>
            <a:ext cx="3827462" cy="225126"/>
          </a:xfrm>
          <a:prstGeom prst="rect">
            <a:avLst/>
          </a:prstGeom>
        </p:spPr>
        <p:txBody>
          <a:bodyPr/>
          <a:lstStyle>
            <a:lvl1pPr>
              <a:defRPr sz="1400" b="0" i="0">
                <a:solidFill>
                  <a:schemeClr val="accent5"/>
                </a:solidFill>
                <a:latin typeface="Calibri Light" panose="020F0302020204030204" pitchFamily="34" charset="0"/>
                <a:cs typeface="Calibri Light" panose="020F0302020204030204" pitchFamily="34" charset="0"/>
              </a:defRPr>
            </a:lvl1pPr>
          </a:lstStyle>
          <a:p>
            <a:r>
              <a:rPr lang="en-US"/>
              <a:t>Position title</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08594" y="3273458"/>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Insert email</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08594" y="3560388"/>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+1 000 000 000</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08594" y="4117149"/>
            <a:ext cx="3827462" cy="1173078"/>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Address Line 1</a:t>
            </a:r>
          </a:p>
          <a:p>
            <a:r>
              <a:rPr lang="en-US"/>
              <a:t>Address Line 2</a:t>
            </a:r>
          </a:p>
          <a:p>
            <a:r>
              <a:rPr lang="en-US"/>
              <a:t>Zip Code</a:t>
            </a:r>
          </a:p>
          <a:p>
            <a:r>
              <a:rPr lang="en-US"/>
              <a:t>Country</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639074" y="1353882"/>
            <a:ext cx="4220135" cy="1107996"/>
          </a:xfrm>
          <a:prstGeom prst="rect">
            <a:avLst/>
          </a:prstGeom>
        </p:spPr>
        <p:txBody>
          <a:bodyPr wrap="square">
            <a:spAutoFit/>
          </a:bodyPr>
          <a:lstStyle>
            <a:lvl1pPr>
              <a:defRPr sz="7200" b="0" i="0">
                <a:gradFill>
                  <a:gsLst>
                    <a:gs pos="0">
                      <a:schemeClr val="accent3"/>
                    </a:gs>
                    <a:gs pos="55000">
                      <a:schemeClr val="accent2"/>
                    </a:gs>
                    <a:gs pos="100000">
                      <a:schemeClr val="accent4"/>
                    </a:gs>
                  </a:gsLst>
                  <a:lin ang="0" scaled="0"/>
                </a:gradFill>
                <a:latin typeface="Calibri" panose="020F050202020403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a:cxnSpLocks/>
          </p:cNvCxnSpPr>
          <p:nvPr userDrawn="1"/>
        </p:nvCxnSpPr>
        <p:spPr>
          <a:xfrm>
            <a:off x="6008594" y="1981200"/>
            <a:ext cx="624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773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_you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endParaRPr lang="en-US"/>
          </a:p>
        </p:txBody>
      </p:sp>
      <p:sp>
        <p:nvSpPr>
          <p:cNvPr id="2" name="Title 2">
            <a:extLst>
              <a:ext uri="{FF2B5EF4-FFF2-40B4-BE49-F238E27FC236}">
                <a16:creationId xmlns:a16="http://schemas.microsoft.com/office/drawing/2014/main" id="{C4526B2C-80FA-F150-338B-DB03C5073388}"/>
              </a:ext>
            </a:extLst>
          </p:cNvPr>
          <p:cNvSpPr>
            <a:spLocks noGrp="1"/>
          </p:cNvSpPr>
          <p:nvPr>
            <p:ph type="title" hasCustomPrompt="1"/>
          </p:nvPr>
        </p:nvSpPr>
        <p:spPr>
          <a:xfrm>
            <a:off x="639074" y="1035424"/>
            <a:ext cx="4648200" cy="1107996"/>
          </a:xfrm>
          <a:prstGeom prst="rect">
            <a:avLst/>
          </a:prstGeom>
        </p:spPr>
        <p:txBody>
          <a:bodyPr wrap="square" lIns="0" tIns="0" rIns="0" bIns="0">
            <a:spAutoFit/>
          </a:bodyPr>
          <a:lstStyle>
            <a:lvl1pPr>
              <a:defRPr lang="en-US" sz="7200" b="0" dirty="0">
                <a:gradFill>
                  <a:gsLst>
                    <a:gs pos="0">
                      <a:schemeClr val="accent3"/>
                    </a:gs>
                    <a:gs pos="55000">
                      <a:schemeClr val="accent2"/>
                    </a:gs>
                    <a:gs pos="100000">
                      <a:schemeClr val="accent4"/>
                    </a:gs>
                  </a:gsLst>
                  <a:lin ang="0" scaled="0"/>
                </a:gradFill>
                <a:latin typeface="Calibri" panose="020F0502020204030204" pitchFamily="34" charset="0"/>
              </a:defRPr>
            </a:lvl1pPr>
          </a:lstStyle>
          <a:p>
            <a:pPr lvl="0"/>
            <a:r>
              <a:rPr lang="en-US"/>
              <a:t>Thank you!</a:t>
            </a:r>
          </a:p>
        </p:txBody>
      </p:sp>
      <p:sp>
        <p:nvSpPr>
          <p:cNvPr id="5" name="Text Placeholder 2">
            <a:extLst>
              <a:ext uri="{FF2B5EF4-FFF2-40B4-BE49-F238E27FC236}">
                <a16:creationId xmlns:a16="http://schemas.microsoft.com/office/drawing/2014/main" id="{7AF9CC8A-BAB0-4529-6083-A3D7F01CE458}"/>
              </a:ext>
            </a:extLst>
          </p:cNvPr>
          <p:cNvSpPr>
            <a:spLocks noGrp="1"/>
          </p:cNvSpPr>
          <p:nvPr>
            <p:ph type="body" sz="quarter" idx="12"/>
          </p:nvPr>
        </p:nvSpPr>
        <p:spPr>
          <a:xfrm>
            <a:off x="639074" y="2540616"/>
            <a:ext cx="3827462" cy="257250"/>
          </a:xfrm>
          <a:prstGeom prst="rect">
            <a:avLst/>
          </a:prstGeom>
        </p:spPr>
        <p:txBody>
          <a:bodyPr/>
          <a:lstStyle>
            <a:lvl1pPr>
              <a:defRPr sz="1600" b="0" i="0">
                <a:latin typeface="Calibri" panose="020F0502020204030204" pitchFamily="34" charset="0"/>
                <a:cs typeface="Calibri" panose="020F0502020204030204" pitchFamily="34" charset="0"/>
              </a:defRPr>
            </a:lvl1pPr>
          </a:lstStyle>
          <a:p>
            <a:r>
              <a:rPr lang="en-US"/>
              <a:t>For more information, contact</a:t>
            </a:r>
          </a:p>
        </p:txBody>
      </p:sp>
      <p:sp>
        <p:nvSpPr>
          <p:cNvPr id="6" name="Text Placeholder 3">
            <a:extLst>
              <a:ext uri="{FF2B5EF4-FFF2-40B4-BE49-F238E27FC236}">
                <a16:creationId xmlns:a16="http://schemas.microsoft.com/office/drawing/2014/main" id="{25054708-622B-37B7-6E33-486A71C9526E}"/>
              </a:ext>
            </a:extLst>
          </p:cNvPr>
          <p:cNvSpPr>
            <a:spLocks noGrp="1"/>
          </p:cNvSpPr>
          <p:nvPr>
            <p:ph type="body" sz="quarter" idx="13"/>
          </p:nvPr>
        </p:nvSpPr>
        <p:spPr>
          <a:xfrm>
            <a:off x="639074" y="3313799"/>
            <a:ext cx="3827462" cy="289438"/>
          </a:xfrm>
          <a:prstGeom prst="rect">
            <a:avLst/>
          </a:prstGeom>
        </p:spPr>
        <p:txBody>
          <a:bodyPr/>
          <a:lstStyle>
            <a:lvl1pPr>
              <a:defRPr sz="1800" b="1" i="0">
                <a:solidFill>
                  <a:schemeClr val="accent5"/>
                </a:solidFill>
                <a:latin typeface="Calibri" panose="020F0502020204030204" pitchFamily="34" charset="0"/>
                <a:cs typeface="Calibri" panose="020F0502020204030204" pitchFamily="34" charset="0"/>
              </a:defRPr>
            </a:lvl1pPr>
          </a:lstStyle>
          <a:p>
            <a:r>
              <a:rPr lang="en-US"/>
              <a:t>Name</a:t>
            </a:r>
          </a:p>
        </p:txBody>
      </p:sp>
      <p:sp>
        <p:nvSpPr>
          <p:cNvPr id="7" name="Text Placeholder 4">
            <a:extLst>
              <a:ext uri="{FF2B5EF4-FFF2-40B4-BE49-F238E27FC236}">
                <a16:creationId xmlns:a16="http://schemas.microsoft.com/office/drawing/2014/main" id="{756D2A3F-CCA1-F399-D035-1BB32FED6345}"/>
              </a:ext>
            </a:extLst>
          </p:cNvPr>
          <p:cNvSpPr>
            <a:spLocks noGrp="1"/>
          </p:cNvSpPr>
          <p:nvPr>
            <p:ph type="body" sz="quarter" idx="14"/>
          </p:nvPr>
        </p:nvSpPr>
        <p:spPr>
          <a:xfrm>
            <a:off x="639074" y="3672220"/>
            <a:ext cx="3827462" cy="225126"/>
          </a:xfrm>
          <a:prstGeom prst="rect">
            <a:avLst/>
          </a:prstGeom>
        </p:spPr>
        <p:txBody>
          <a:bodyPr/>
          <a:lstStyle>
            <a:lvl1pPr>
              <a:defRPr sz="1400" b="0" i="0">
                <a:solidFill>
                  <a:schemeClr val="accent5"/>
                </a:solidFill>
                <a:latin typeface="Calibri Light" panose="020F0302020204030204" pitchFamily="34" charset="0"/>
                <a:cs typeface="Calibri Light" panose="020F0302020204030204" pitchFamily="34" charset="0"/>
              </a:defRPr>
            </a:lvl1pPr>
          </a:lstStyle>
          <a:p>
            <a:r>
              <a:rPr lang="en-US"/>
              <a:t>Position title</a:t>
            </a:r>
          </a:p>
        </p:txBody>
      </p:sp>
      <p:sp>
        <p:nvSpPr>
          <p:cNvPr id="8" name="Text Placeholder 5">
            <a:extLst>
              <a:ext uri="{FF2B5EF4-FFF2-40B4-BE49-F238E27FC236}">
                <a16:creationId xmlns:a16="http://schemas.microsoft.com/office/drawing/2014/main" id="{D50C7B71-5C80-8C3A-B66C-42F7296EB9CC}"/>
              </a:ext>
            </a:extLst>
          </p:cNvPr>
          <p:cNvSpPr>
            <a:spLocks noGrp="1"/>
          </p:cNvSpPr>
          <p:nvPr>
            <p:ph type="body" sz="quarter" idx="15"/>
          </p:nvPr>
        </p:nvSpPr>
        <p:spPr>
          <a:xfrm>
            <a:off x="639074" y="4201305"/>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Insert email</a:t>
            </a:r>
          </a:p>
        </p:txBody>
      </p:sp>
      <p:sp>
        <p:nvSpPr>
          <p:cNvPr id="9" name="Text Placeholder 6">
            <a:extLst>
              <a:ext uri="{FF2B5EF4-FFF2-40B4-BE49-F238E27FC236}">
                <a16:creationId xmlns:a16="http://schemas.microsoft.com/office/drawing/2014/main" id="{0BFDDCB6-69BB-2359-40AB-46BA1DA744F3}"/>
              </a:ext>
            </a:extLst>
          </p:cNvPr>
          <p:cNvSpPr>
            <a:spLocks noGrp="1"/>
          </p:cNvSpPr>
          <p:nvPr>
            <p:ph type="body" sz="quarter" idx="16"/>
          </p:nvPr>
        </p:nvSpPr>
        <p:spPr>
          <a:xfrm>
            <a:off x="639074" y="4488235"/>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+1 000 000 000</a:t>
            </a:r>
          </a:p>
        </p:txBody>
      </p:sp>
      <p:sp>
        <p:nvSpPr>
          <p:cNvPr id="10" name="Text Placeholder 7">
            <a:extLst>
              <a:ext uri="{FF2B5EF4-FFF2-40B4-BE49-F238E27FC236}">
                <a16:creationId xmlns:a16="http://schemas.microsoft.com/office/drawing/2014/main" id="{3D16F9E7-5E17-1B62-F499-C761278885E7}"/>
              </a:ext>
            </a:extLst>
          </p:cNvPr>
          <p:cNvSpPr>
            <a:spLocks noGrp="1"/>
          </p:cNvSpPr>
          <p:nvPr>
            <p:ph type="body" sz="quarter" idx="17"/>
          </p:nvPr>
        </p:nvSpPr>
        <p:spPr>
          <a:xfrm>
            <a:off x="639074" y="4897078"/>
            <a:ext cx="3827462" cy="1173078"/>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Address Line 1</a:t>
            </a:r>
          </a:p>
          <a:p>
            <a:r>
              <a:rPr lang="en-US"/>
              <a:t>Address Line 2</a:t>
            </a:r>
          </a:p>
          <a:p>
            <a:r>
              <a:rPr lang="en-US"/>
              <a:t>Zip Code</a:t>
            </a:r>
          </a:p>
          <a:p>
            <a:r>
              <a:rPr lang="en-US"/>
              <a:t>Country</a:t>
            </a:r>
          </a:p>
        </p:txBody>
      </p:sp>
      <p:cxnSp>
        <p:nvCxnSpPr>
          <p:cNvPr id="11" name="Straight Connector 10">
            <a:extLst>
              <a:ext uri="{FF2B5EF4-FFF2-40B4-BE49-F238E27FC236}">
                <a16:creationId xmlns:a16="http://schemas.microsoft.com/office/drawing/2014/main" id="{68FF80AE-E38B-EC18-E1B5-2B5AAE36C2F4}"/>
              </a:ext>
            </a:extLst>
          </p:cNvPr>
          <p:cNvCxnSpPr>
            <a:cxnSpLocks/>
          </p:cNvCxnSpPr>
          <p:nvPr userDrawn="1"/>
        </p:nvCxnSpPr>
        <p:spPr>
          <a:xfrm>
            <a:off x="639074" y="2935941"/>
            <a:ext cx="3534335"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68267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x_Photo_+_Caption_A">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0EF9F7-1BDD-C412-DA7B-D3D0D1ABA091}"/>
              </a:ext>
            </a:extLst>
          </p:cNvPr>
          <p:cNvSpPr>
            <a:spLocks noGrp="1"/>
          </p:cNvSpPr>
          <p:nvPr>
            <p:ph type="pic" sz="quarter" idx="13"/>
          </p:nvPr>
        </p:nvSpPr>
        <p:spPr>
          <a:xfrm>
            <a:off x="647700" y="670773"/>
            <a:ext cx="10896600" cy="5539527"/>
          </a:xfrm>
          <a:prstGeom prst="rect">
            <a:avLst/>
          </a:prstGeom>
        </p:spPr>
        <p:txBody>
          <a:bodyPr/>
          <a:lstStyle/>
          <a:p>
            <a:endParaRPr lang="en-US"/>
          </a:p>
        </p:txBody>
      </p:sp>
      <p:sp>
        <p:nvSpPr>
          <p:cNvPr id="2" name="Rectangle 1">
            <a:extLst>
              <a:ext uri="{FF2B5EF4-FFF2-40B4-BE49-F238E27FC236}">
                <a16:creationId xmlns:a16="http://schemas.microsoft.com/office/drawing/2014/main" id="{F7C1B8CB-9FFB-8D0A-F788-18710501B096}"/>
              </a:ext>
            </a:extLst>
          </p:cNvPr>
          <p:cNvSpPr/>
          <p:nvPr userDrawn="1"/>
        </p:nvSpPr>
        <p:spPr bwMode="auto">
          <a:xfrm>
            <a:off x="0" y="2679405"/>
            <a:ext cx="4924396" cy="4178595"/>
          </a:xfrm>
          <a:prstGeom prst="rect">
            <a:avLst/>
          </a:prstGeom>
          <a:solidFill>
            <a:schemeClr val="bg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8" name="Oval 7">
            <a:extLst>
              <a:ext uri="{FF2B5EF4-FFF2-40B4-BE49-F238E27FC236}">
                <a16:creationId xmlns:a16="http://schemas.microsoft.com/office/drawing/2014/main" id="{08E94620-1500-8D43-BD64-006D83AE4B8E}"/>
              </a:ext>
            </a:extLst>
          </p:cNvPr>
          <p:cNvSpPr/>
          <p:nvPr userDrawn="1"/>
        </p:nvSpPr>
        <p:spPr bwMode="auto">
          <a:xfrm>
            <a:off x="-1674905" y="5035401"/>
            <a:ext cx="3848986" cy="3848986"/>
          </a:xfrm>
          <a:prstGeom prst="ellipse">
            <a:avLst/>
          </a:prstGeom>
          <a:solidFill>
            <a:srgbClr val="8B97FF">
              <a:alpha val="65000"/>
            </a:srgbClr>
          </a:solidFill>
          <a:ln>
            <a:noFill/>
          </a:ln>
          <a:effectLst>
            <a:softEdge rad="80594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47699" y="3809007"/>
            <a:ext cx="3722281" cy="1169551"/>
          </a:xfrm>
          <a:prstGeom prst="rect">
            <a:avLst/>
          </a:prstGeom>
        </p:spPr>
        <p:txBody>
          <a:bodyPr wrap="square">
            <a:spAutoFit/>
          </a:bodyPr>
          <a:lstStyle>
            <a:lvl1pPr>
              <a:lnSpc>
                <a:spcPct val="100000"/>
              </a:lnSpc>
              <a:spcBef>
                <a:spcPts val="0"/>
              </a:spcBef>
              <a:defRPr sz="3800" b="0" i="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t>Caption with two or more lines</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47700" y="3428999"/>
            <a:ext cx="3732914" cy="184666"/>
          </a:xfrm>
          <a:prstGeom prst="rect">
            <a:avLst/>
          </a:prstGeom>
        </p:spPr>
        <p:txBody>
          <a:bodyPr wrap="square">
            <a:spAutoFit/>
          </a:bodyPr>
          <a:lstStyle>
            <a:lvl1pPr>
              <a:lnSpc>
                <a:spcPct val="100000"/>
              </a:lnSpc>
              <a:spcBef>
                <a:spcPts val="0"/>
              </a:spcBef>
              <a:defRPr sz="1200" b="1" spc="300">
                <a:solidFill>
                  <a:schemeClr val="tx1"/>
                </a:solidFill>
                <a:latin typeface="+mj-lt"/>
                <a:cs typeface="Calibri Light" panose="020F0302020204030204" pitchFamily="34" charset="0"/>
              </a:defRPr>
            </a:lvl1pPr>
            <a:lvl2pPr>
              <a:buNone/>
              <a:defRPr/>
            </a:lvl2pPr>
          </a:lstStyle>
          <a:p>
            <a:pPr lvl="0"/>
            <a:r>
              <a:rPr lang="en-US">
                <a:effectLst/>
              </a:rPr>
              <a:t>PREHEADER</a:t>
            </a:r>
            <a:endParaRPr lang="en-US"/>
          </a:p>
        </p:txBody>
      </p:sp>
      <p:sp>
        <p:nvSpPr>
          <p:cNvPr id="3" name="Text Placeholder 4">
            <a:extLst>
              <a:ext uri="{FF2B5EF4-FFF2-40B4-BE49-F238E27FC236}">
                <a16:creationId xmlns:a16="http://schemas.microsoft.com/office/drawing/2014/main" id="{184CEF6B-33E9-BCE0-3818-CFEBB6352D89}"/>
              </a:ext>
            </a:extLst>
          </p:cNvPr>
          <p:cNvSpPr>
            <a:spLocks noGrp="1"/>
          </p:cNvSpPr>
          <p:nvPr>
            <p:ph type="body" sz="quarter" idx="12" hasCustomPrompt="1"/>
          </p:nvPr>
        </p:nvSpPr>
        <p:spPr>
          <a:xfrm>
            <a:off x="647700" y="5438001"/>
            <a:ext cx="3690384" cy="276999"/>
          </a:xfrm>
          <a:prstGeom prst="rect">
            <a:avLst/>
          </a:prstGeom>
        </p:spPr>
        <p:txBody>
          <a:bodyPr wrap="square">
            <a:spAutoFit/>
          </a:bodyPr>
          <a:lstStyle>
            <a:lvl1pPr>
              <a:lnSpc>
                <a:spcPct val="100000"/>
              </a:lnSpc>
              <a:spcBef>
                <a:spcPts val="0"/>
              </a:spcBef>
              <a:defRPr sz="18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a:t>
            </a:r>
            <a:endParaRPr lang="en-US"/>
          </a:p>
        </p:txBody>
      </p:sp>
      <p:sp>
        <p:nvSpPr>
          <p:cNvPr id="4" name="TextBox 3">
            <a:extLst>
              <a:ext uri="{FF2B5EF4-FFF2-40B4-BE49-F238E27FC236}">
                <a16:creationId xmlns:a16="http://schemas.microsoft.com/office/drawing/2014/main" id="{332FADFE-CDC9-BCE0-575D-8C2B21EF5ECA}"/>
              </a:ext>
            </a:extLst>
          </p:cNvPr>
          <p:cNvSpPr txBox="1"/>
          <p:nvPr userDrawn="1"/>
        </p:nvSpPr>
        <p:spPr>
          <a:xfrm>
            <a:off x="2271713" y="-85725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pic>
        <p:nvPicPr>
          <p:cNvPr id="6" name="Picture 5">
            <a:extLst>
              <a:ext uri="{FF2B5EF4-FFF2-40B4-BE49-F238E27FC236}">
                <a16:creationId xmlns:a16="http://schemas.microsoft.com/office/drawing/2014/main" id="{B7FE3F6A-717B-D671-C21C-B99B4FB231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701" y="237004"/>
            <a:ext cx="495300" cy="182096"/>
          </a:xfrm>
          <a:prstGeom prst="rect">
            <a:avLst/>
          </a:prstGeom>
        </p:spPr>
      </p:pic>
      <p:sp>
        <p:nvSpPr>
          <p:cNvPr id="9" name="TextBox 8">
            <a:extLst>
              <a:ext uri="{FF2B5EF4-FFF2-40B4-BE49-F238E27FC236}">
                <a16:creationId xmlns:a16="http://schemas.microsoft.com/office/drawing/2014/main" id="{CD5434AD-5AC2-9852-2EE5-0B7825009419}"/>
              </a:ext>
            </a:extLst>
          </p:cNvPr>
          <p:cNvSpPr txBox="1"/>
          <p:nvPr userDrawn="1"/>
        </p:nvSpPr>
        <p:spPr>
          <a:xfrm>
            <a:off x="-914400" y="274320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Tree>
    <p:extLst>
      <p:ext uri="{BB962C8B-B14F-4D97-AF65-F5344CB8AC3E}">
        <p14:creationId xmlns:p14="http://schemas.microsoft.com/office/powerpoint/2010/main" val="410128672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2073-782B-F074-5584-F9326CF4D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A13D7-112C-6A17-5F4E-D602B43EE2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88232-9AB4-CA9B-DC57-B1905F2D7A08}"/>
              </a:ext>
            </a:extLst>
          </p:cNvPr>
          <p:cNvSpPr>
            <a:spLocks noGrp="1"/>
          </p:cNvSpPr>
          <p:nvPr>
            <p:ph type="dt" sz="half" idx="10"/>
          </p:nvPr>
        </p:nvSpPr>
        <p:spPr/>
        <p:txBody>
          <a:bodyPr/>
          <a:lstStyle/>
          <a:p>
            <a:fld id="{A5313F1A-1BEC-4519-A676-C081F8F3DB7A}" type="datetimeFigureOut">
              <a:rPr lang="en-US" smtClean="0"/>
              <a:t>10/4/2024</a:t>
            </a:fld>
            <a:endParaRPr lang="en-US"/>
          </a:p>
        </p:txBody>
      </p:sp>
      <p:sp>
        <p:nvSpPr>
          <p:cNvPr id="5" name="Footer Placeholder 4">
            <a:extLst>
              <a:ext uri="{FF2B5EF4-FFF2-40B4-BE49-F238E27FC236}">
                <a16:creationId xmlns:a16="http://schemas.microsoft.com/office/drawing/2014/main" id="{7699422E-D1A5-78FF-733B-43C34BB38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4293C-B72A-C194-7869-D65C08E90828}"/>
              </a:ext>
            </a:extLst>
          </p:cNvPr>
          <p:cNvSpPr>
            <a:spLocks noGrp="1"/>
          </p:cNvSpPr>
          <p:nvPr>
            <p:ph type="sldNum" sz="quarter" idx="12"/>
          </p:nvPr>
        </p:nvSpPr>
        <p:spPr/>
        <p:txBody>
          <a:bodyPr/>
          <a:lstStyle/>
          <a:p>
            <a:fld id="{8230FE48-69D1-4600-9F48-249B6EEA714F}" type="slidenum">
              <a:rPr lang="en-US" smtClean="0"/>
              <a:t>‹#›</a:t>
            </a:fld>
            <a:endParaRPr lang="en-US"/>
          </a:p>
        </p:txBody>
      </p:sp>
    </p:spTree>
    <p:extLst>
      <p:ext uri="{BB962C8B-B14F-4D97-AF65-F5344CB8AC3E}">
        <p14:creationId xmlns:p14="http://schemas.microsoft.com/office/powerpoint/2010/main" val="3996064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35A615-44B8-AC4C-BDEB-B9D50F7261D9}"/>
              </a:ext>
            </a:extLst>
          </p:cNvPr>
          <p:cNvSpPr/>
          <p:nvPr userDrawn="1"/>
        </p:nvSpPr>
        <p:spPr>
          <a:xfrm>
            <a:off x="11938958" y="-2"/>
            <a:ext cx="253042" cy="6858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41048" y="1940930"/>
            <a:ext cx="5515284" cy="2239337"/>
          </a:xfrm>
        </p:spPr>
        <p:txBody>
          <a:bodyPr lIns="0" tIns="0" rIns="0" bIns="45720" anchor="b" anchorCtr="0">
            <a:normAutofit/>
          </a:bodyPr>
          <a:lstStyle>
            <a:lvl1pPr algn="l">
              <a:lnSpc>
                <a:spcPct val="95000"/>
              </a:lnSpc>
              <a:defRPr sz="4000" b="0" i="0">
                <a:solidFill>
                  <a:schemeClr val="tx2"/>
                </a:solidFill>
                <a:latin typeface="Arial Black" panose="020B0604020202020204" pitchFamily="34" charset="0"/>
                <a:cs typeface="Arial Black" panose="020B0604020202020204" pitchFamily="34" charset="0"/>
              </a:defRPr>
            </a:lvl1pPr>
          </a:lstStyle>
          <a:p>
            <a:r>
              <a:rPr lang="en-US"/>
              <a:t>Presentation Title up to three lines in length</a:t>
            </a:r>
          </a:p>
        </p:txBody>
      </p:sp>
      <p:sp>
        <p:nvSpPr>
          <p:cNvPr id="3" name="Subtitle 2"/>
          <p:cNvSpPr>
            <a:spLocks noGrp="1"/>
          </p:cNvSpPr>
          <p:nvPr>
            <p:ph type="subTitle" idx="1" hasCustomPrompt="1"/>
          </p:nvPr>
        </p:nvSpPr>
        <p:spPr>
          <a:xfrm>
            <a:off x="5741048" y="4180267"/>
            <a:ext cx="5515284" cy="465240"/>
          </a:xfrm>
        </p:spPr>
        <p:txBody>
          <a:bodyPr lIns="0" tIns="91440" rIns="0" bIns="0"/>
          <a:lstStyle>
            <a:lvl1pPr marL="0" indent="0" algn="l">
              <a:buNone/>
              <a:defRPr b="1" cap="all" baseline="0">
                <a:solidFill>
                  <a:schemeClr val="tx2"/>
                </a:solidFill>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2"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100" indent="0" algn="ctr">
              <a:buNone/>
              <a:defRPr>
                <a:solidFill>
                  <a:schemeClr val="tx1">
                    <a:tint val="75000"/>
                  </a:schemeClr>
                </a:solidFill>
              </a:defRPr>
            </a:lvl8pPr>
            <a:lvl9pPr marL="3657257" indent="0" algn="ctr">
              <a:buNone/>
              <a:defRPr>
                <a:solidFill>
                  <a:schemeClr val="tx1">
                    <a:tint val="75000"/>
                  </a:schemeClr>
                </a:solidFill>
              </a:defRPr>
            </a:lvl9pPr>
          </a:lstStyle>
          <a:p>
            <a:r>
              <a:rPr lang="en-US"/>
              <a:t>Month </a:t>
            </a:r>
            <a:r>
              <a:rPr lang="en-US" err="1"/>
              <a:t>dd</a:t>
            </a:r>
            <a:r>
              <a:rPr lang="en-US"/>
              <a:t>, </a:t>
            </a:r>
            <a:r>
              <a:rPr lang="en-US" err="1"/>
              <a:t>yyyy</a:t>
            </a:r>
            <a:endParaRPr lang="en-US"/>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4" cy="1213338"/>
          </a:xfrm>
        </p:spPr>
        <p:txBody>
          <a:bodyPr lIns="0" tIns="0" rIns="0" bIns="0" anchor="b" anchorCtr="0"/>
          <a:lstStyle>
            <a:lvl1pPr marL="0" indent="0">
              <a:spcBef>
                <a:spcPts val="300"/>
              </a:spcBef>
              <a:buNone/>
              <a:tabLst/>
              <a:defRPr>
                <a:solidFill>
                  <a:schemeClr val="bg1">
                    <a:lumMod val="50000"/>
                  </a:schemeClr>
                </a:solidFill>
              </a:defRPr>
            </a:lvl1pPr>
            <a:lvl2pPr marL="0" indent="0">
              <a:spcBef>
                <a:spcPts val="300"/>
              </a:spcBef>
              <a:buNone/>
              <a:tabLst/>
              <a:defRPr>
                <a:solidFill>
                  <a:schemeClr val="bg1">
                    <a:lumMod val="50000"/>
                  </a:schemeClr>
                </a:solidFill>
              </a:defRPr>
            </a:lvl2pPr>
            <a:lvl3pPr marL="0" indent="0">
              <a:spcBef>
                <a:spcPts val="300"/>
              </a:spcBef>
              <a:buNone/>
              <a:tabLst/>
              <a:defRPr>
                <a:solidFill>
                  <a:schemeClr val="bg1">
                    <a:lumMod val="50000"/>
                  </a:schemeClr>
                </a:solidFill>
              </a:defRPr>
            </a:lvl3pPr>
            <a:lvl4pPr marL="0" indent="0">
              <a:spcBef>
                <a:spcPts val="300"/>
              </a:spcBef>
              <a:buNone/>
              <a:tabLst/>
              <a:defRPr>
                <a:solidFill>
                  <a:schemeClr val="bg1">
                    <a:lumMod val="50000"/>
                  </a:schemeClr>
                </a:solidFill>
              </a:defRPr>
            </a:lvl4pPr>
            <a:lvl5pPr marL="0" indent="0">
              <a:spcBef>
                <a:spcPts val="300"/>
              </a:spcBef>
              <a:buNone/>
              <a:tabLst/>
              <a:defRPr>
                <a:solidFill>
                  <a:schemeClr val="bg1">
                    <a:lumMod val="50000"/>
                  </a:schemeClr>
                </a:solidFill>
              </a:defRPr>
            </a:lvl5pPr>
          </a:lstStyle>
          <a:p>
            <a:pPr lvl="0"/>
            <a:r>
              <a:rPr lang="en-US"/>
              <a:t>Speaker Name</a:t>
            </a:r>
          </a:p>
          <a:p>
            <a:pPr lvl="0"/>
            <a:r>
              <a:rPr lang="en-US"/>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0" y="0"/>
            <a:ext cx="4891088" cy="6858000"/>
          </a:xfrm>
          <a:solidFill>
            <a:schemeClr val="tx2"/>
          </a:solidFill>
        </p:spPr>
        <p:txBody>
          <a:bodyPr lIns="365760" tIns="365760" rIns="365760" bIns="2971800" anchor="b">
            <a:normAutofit/>
          </a:bodyPr>
          <a:lstStyle>
            <a:lvl1pPr marL="0" indent="0" algn="ctr">
              <a:buNone/>
              <a:defRPr sz="1600" i="1">
                <a:solidFill>
                  <a:schemeClr val="tx2">
                    <a:lumMod val="40000"/>
                    <a:lumOff val="60000"/>
                  </a:schemeClr>
                </a:solidFill>
              </a:defRPr>
            </a:lvl1pPr>
          </a:lstStyle>
          <a:p>
            <a:r>
              <a:rPr lang="en-US"/>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0" y="6597160"/>
            <a:ext cx="4891089" cy="260840"/>
          </a:xfrm>
        </p:spPr>
        <p:txBody>
          <a:bodyPr lIns="91440" tIns="45720" rIns="91440" bIns="45720">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pic>
        <p:nvPicPr>
          <p:cNvPr id="6" name="Graphic 5">
            <a:extLst>
              <a:ext uri="{FF2B5EF4-FFF2-40B4-BE49-F238E27FC236}">
                <a16:creationId xmlns:a16="http://schemas.microsoft.com/office/drawing/2014/main" id="{A84459F0-C776-6C49-B932-81C19C279A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9781" y="723898"/>
            <a:ext cx="1190195" cy="1190195"/>
          </a:xfrm>
          <a:prstGeom prst="rect">
            <a:avLst/>
          </a:prstGeom>
        </p:spPr>
      </p:pic>
    </p:spTree>
    <p:extLst>
      <p:ext uri="{BB962C8B-B14F-4D97-AF65-F5344CB8AC3E}">
        <p14:creationId xmlns:p14="http://schemas.microsoft.com/office/powerpoint/2010/main" val="8594677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3600">
          <p15:clr>
            <a:srgbClr val="FBAE40"/>
          </p15:clr>
        </p15:guide>
        <p15:guide id="4" pos="308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(Cyan)</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bg1"/>
                </a:solidFill>
                <a:latin typeface="Arial Black" charset="0"/>
                <a:cs typeface="Arial Black" charset="0"/>
              </a:rPr>
              <a:t>INTERNATIONAL MONETARY FUND</a:t>
            </a:r>
            <a:endParaRPr lang="en-US" sz="900">
              <a:solidFill>
                <a:schemeClr val="bg1"/>
              </a:solidFill>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3487189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(Green)</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bg1"/>
                </a:solidFill>
                <a:latin typeface="Arial Black" charset="0"/>
                <a:cs typeface="Arial Black" charset="0"/>
              </a:rPr>
              <a:t>INTERNATIONAL MONETARY FUND</a:t>
            </a:r>
            <a:endParaRPr lang="en-US" sz="900">
              <a:solidFill>
                <a:schemeClr val="bg1"/>
              </a:solidFill>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19552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(Yellow)</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bg1"/>
                </a:solidFill>
                <a:latin typeface="Arial Black" charset="0"/>
                <a:cs typeface="Arial Black" charset="0"/>
              </a:rPr>
              <a:t>INTERNATIONAL MONETARY FUND</a:t>
            </a:r>
            <a:endParaRPr lang="en-US" sz="900">
              <a:solidFill>
                <a:schemeClr val="bg1"/>
              </a:solidFill>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46895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Agenda">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DC936A-9C43-D84B-9C24-0185515D689C}"/>
              </a:ext>
            </a:extLst>
          </p:cNvPr>
          <p:cNvSpPr/>
          <p:nvPr userDrawn="1"/>
        </p:nvSpPr>
        <p:spPr>
          <a:xfrm>
            <a:off x="-1" y="6638778"/>
            <a:ext cx="12192001" cy="219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bg1"/>
                </a:solidFill>
                <a:latin typeface="Arial Black" charset="0"/>
                <a:cs typeface="Arial Black" charset="0"/>
              </a:rPr>
              <a:t>INTERNATIONAL MONETARY FUND</a:t>
            </a:r>
            <a:endParaRPr lang="en-US" sz="900">
              <a:solidFill>
                <a:schemeClr val="bg1"/>
              </a:solidFill>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
        <p:nvSpPr>
          <p:cNvPr id="10" name="Content Placeholder 9">
            <a:extLst>
              <a:ext uri="{FF2B5EF4-FFF2-40B4-BE49-F238E27FC236}">
                <a16:creationId xmlns:a16="http://schemas.microsoft.com/office/drawing/2014/main" id="{07CE3741-921D-834E-8354-54991BEB2BDD}"/>
              </a:ext>
            </a:extLst>
          </p:cNvPr>
          <p:cNvSpPr>
            <a:spLocks noGrp="1"/>
          </p:cNvSpPr>
          <p:nvPr>
            <p:ph sz="quarter" idx="11" hasCustomPrompt="1"/>
          </p:nvPr>
        </p:nvSpPr>
        <p:spPr>
          <a:xfrm>
            <a:off x="1235964" y="683639"/>
            <a:ext cx="9372600" cy="5486400"/>
          </a:xfrm>
        </p:spPr>
        <p:txBody>
          <a:bodyPr tIns="0" bIns="365760" anchor="ctr" anchorCtr="0"/>
          <a:lstStyle>
            <a:lvl1pPr>
              <a:spcBef>
                <a:spcPts val="0"/>
              </a:spcBef>
              <a:spcAft>
                <a:spcPts val="2400"/>
              </a:spcAft>
              <a:buClrTx/>
              <a:defRPr sz="3400" b="0" i="0">
                <a:solidFill>
                  <a:schemeClr val="bg1"/>
                </a:solidFill>
                <a:latin typeface="Arial Black" panose="020B0604020202020204" pitchFamily="34" charset="0"/>
                <a:cs typeface="Arial Black" panose="020B0604020202020204" pitchFamily="34" charset="0"/>
              </a:defRPr>
            </a:lvl1pPr>
            <a:lvl2pPr marL="342900" indent="-342900">
              <a:spcBef>
                <a:spcPts val="900"/>
              </a:spcBef>
              <a:spcAft>
                <a:spcPts val="0"/>
              </a:spcAft>
              <a:buClrTx/>
              <a:tabLst/>
              <a:defRPr sz="3200" b="0">
                <a:solidFill>
                  <a:schemeClr val="bg1"/>
                </a:solidFill>
              </a:defRPr>
            </a:lvl2pPr>
            <a:lvl3pPr marL="342900" indent="-342900">
              <a:spcBef>
                <a:spcPts val="900"/>
              </a:spcBef>
              <a:spcAft>
                <a:spcPts val="0"/>
              </a:spcAft>
              <a:buClrTx/>
              <a:buSzPct val="100000"/>
              <a:buFont typeface="Wingdings" pitchFamily="2" charset="2"/>
              <a:buChar char="§"/>
              <a:tabLst/>
              <a:defRPr sz="3200" b="1">
                <a:solidFill>
                  <a:schemeClr val="accent2">
                    <a:lumMod val="60000"/>
                    <a:lumOff val="40000"/>
                  </a:schemeClr>
                </a:solidFill>
              </a:defRPr>
            </a:lvl3pPr>
            <a:lvl4pPr marL="514350" indent="-171450">
              <a:spcBef>
                <a:spcPts val="0"/>
              </a:spcBef>
              <a:spcAft>
                <a:spcPts val="300"/>
              </a:spcAft>
              <a:buClrTx/>
              <a:buFont typeface="Arial" panose="020B0604020202020204" pitchFamily="34" charset="0"/>
              <a:buChar char="•"/>
              <a:tabLst/>
              <a:defRPr sz="2100" b="0">
                <a:solidFill>
                  <a:schemeClr val="bg1"/>
                </a:solidFill>
              </a:defRPr>
            </a:lvl4pPr>
            <a:lvl5pPr marL="514350" indent="-171450">
              <a:spcBef>
                <a:spcPts val="0"/>
              </a:spcBef>
              <a:spcAft>
                <a:spcPts val="300"/>
              </a:spcAft>
              <a:buClrTx/>
              <a:buFont typeface="Arial" panose="020B0604020202020204" pitchFamily="34" charset="0"/>
              <a:buChar char="•"/>
              <a:tabLst/>
              <a:defRPr sz="2100" b="1">
                <a:solidFill>
                  <a:schemeClr val="accent2">
                    <a:lumMod val="60000"/>
                    <a:lumOff val="40000"/>
                  </a:schemeClr>
                </a:solidFill>
              </a:defRPr>
            </a:lvl5pPr>
          </a:lstStyle>
          <a:p>
            <a:pPr lvl="0"/>
            <a:r>
              <a:rPr lang="en-US"/>
              <a:t>Title for Divider–Agenda</a:t>
            </a:r>
          </a:p>
          <a:p>
            <a:pPr lvl="1"/>
            <a:r>
              <a:rPr lang="en-US"/>
              <a:t>Agenda Item—Inactive</a:t>
            </a:r>
          </a:p>
          <a:p>
            <a:pPr lvl="2"/>
            <a:r>
              <a:rPr lang="en-US"/>
              <a:t>Agenda Item—Active</a:t>
            </a:r>
          </a:p>
          <a:p>
            <a:pPr lvl="3"/>
            <a:r>
              <a:rPr lang="en-US"/>
              <a:t>Second level</a:t>
            </a:r>
          </a:p>
          <a:p>
            <a:pPr lvl="4"/>
            <a:r>
              <a:rPr lang="en-US"/>
              <a:t>Third level</a:t>
            </a:r>
          </a:p>
        </p:txBody>
      </p:sp>
    </p:spTree>
    <p:extLst>
      <p:ext uri="{BB962C8B-B14F-4D97-AF65-F5344CB8AC3E}">
        <p14:creationId xmlns:p14="http://schemas.microsoft.com/office/powerpoint/2010/main" val="1780682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9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W)">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61608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39074" y="1353882"/>
            <a:ext cx="3475727" cy="923330"/>
          </a:xfrm>
          <a:prstGeom prst="rect">
            <a:avLst/>
          </a:prstGeom>
        </p:spPr>
        <p:txBody>
          <a:bodyPr wrap="square" lIns="0" tIns="0" rIns="0" bIns="0">
            <a:spAutoFit/>
          </a:bodyPr>
          <a:lstStyle>
            <a:lvl1pPr>
              <a:defRPr lang="en-US" sz="6000" b="0">
                <a:gradFill>
                  <a:gsLst>
                    <a:gs pos="0">
                      <a:schemeClr val="accent3"/>
                    </a:gs>
                    <a:gs pos="55000">
                      <a:schemeClr val="accent2"/>
                    </a:gs>
                    <a:gs pos="100000">
                      <a:schemeClr val="accent4"/>
                    </a:gs>
                  </a:gsLst>
                  <a:lin ang="0" scaled="0"/>
                </a:gradFill>
                <a:latin typeface="Calibri" panose="020F0502020204030204" pitchFamily="34" charset="0"/>
              </a:defRPr>
            </a:lvl1pPr>
          </a:lstStyle>
          <a:p>
            <a:pPr lvl="0"/>
            <a:r>
              <a:rPr lang="en-US"/>
              <a:t>Agenda</a:t>
            </a:r>
          </a:p>
        </p:txBody>
      </p:sp>
      <p:cxnSp>
        <p:nvCxnSpPr>
          <p:cNvPr id="29" name="Straight Connector 28">
            <a:extLst>
              <a:ext uri="{FF2B5EF4-FFF2-40B4-BE49-F238E27FC236}">
                <a16:creationId xmlns:a16="http://schemas.microsoft.com/office/drawing/2014/main" id="{49F9CE8E-C61D-47C9-7C92-80C8B9BE9261}"/>
              </a:ext>
            </a:extLst>
          </p:cNvPr>
          <p:cNvCxnSpPr>
            <a:cxnSpLocks/>
          </p:cNvCxnSpPr>
          <p:nvPr userDrawn="1"/>
        </p:nvCxnSpPr>
        <p:spPr>
          <a:xfrm>
            <a:off x="4597093" y="4127679"/>
            <a:ext cx="69494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02BA3F-B120-FB36-1C74-89FF4B905719}"/>
              </a:ext>
            </a:extLst>
          </p:cNvPr>
          <p:cNvCxnSpPr>
            <a:cxnSpLocks/>
          </p:cNvCxnSpPr>
          <p:nvPr userDrawn="1"/>
        </p:nvCxnSpPr>
        <p:spPr>
          <a:xfrm>
            <a:off x="4597093" y="4821255"/>
            <a:ext cx="69494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237AFC-258A-A0AE-B66B-CB1C869A2032}"/>
              </a:ext>
            </a:extLst>
          </p:cNvPr>
          <p:cNvCxnSpPr>
            <a:cxnSpLocks/>
          </p:cNvCxnSpPr>
          <p:nvPr userDrawn="1"/>
        </p:nvCxnSpPr>
        <p:spPr>
          <a:xfrm>
            <a:off x="4597093" y="5514831"/>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38260B-0DC8-F1D9-0A04-B34FD9548DDE}"/>
              </a:ext>
            </a:extLst>
          </p:cNvPr>
          <p:cNvCxnSpPr>
            <a:cxnSpLocks/>
          </p:cNvCxnSpPr>
          <p:nvPr userDrawn="1"/>
        </p:nvCxnSpPr>
        <p:spPr>
          <a:xfrm>
            <a:off x="4597093" y="3434103"/>
            <a:ext cx="69494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34323139-2B65-F98E-4BA6-26EBD4E0ADE2}"/>
              </a:ext>
            </a:extLst>
          </p:cNvPr>
          <p:cNvSpPr>
            <a:spLocks noGrp="1"/>
          </p:cNvSpPr>
          <p:nvPr>
            <p:ph type="body" sz="quarter" idx="10" hasCustomPrompt="1"/>
          </p:nvPr>
        </p:nvSpPr>
        <p:spPr>
          <a:xfrm>
            <a:off x="4114801" y="1544424"/>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23" name="Text Placeholder 4">
            <a:extLst>
              <a:ext uri="{FF2B5EF4-FFF2-40B4-BE49-F238E27FC236}">
                <a16:creationId xmlns:a16="http://schemas.microsoft.com/office/drawing/2014/main" id="{4203F9BF-BF5F-6A91-5F78-9E13CFB34688}"/>
              </a:ext>
            </a:extLst>
          </p:cNvPr>
          <p:cNvSpPr>
            <a:spLocks noGrp="1"/>
          </p:cNvSpPr>
          <p:nvPr>
            <p:ph type="body" sz="quarter" idx="16" hasCustomPrompt="1"/>
          </p:nvPr>
        </p:nvSpPr>
        <p:spPr>
          <a:xfrm>
            <a:off x="6248400" y="1544424"/>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24" name="Text Placeholder 4">
            <a:extLst>
              <a:ext uri="{FF2B5EF4-FFF2-40B4-BE49-F238E27FC236}">
                <a16:creationId xmlns:a16="http://schemas.microsoft.com/office/drawing/2014/main" id="{876CC08A-4820-35BC-92E1-8230BD9D360A}"/>
              </a:ext>
            </a:extLst>
          </p:cNvPr>
          <p:cNvSpPr>
            <a:spLocks noGrp="1"/>
          </p:cNvSpPr>
          <p:nvPr>
            <p:ph type="body" sz="quarter" idx="24" hasCustomPrompt="1"/>
          </p:nvPr>
        </p:nvSpPr>
        <p:spPr>
          <a:xfrm>
            <a:off x="4114801" y="2237970"/>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25" name="Text Placeholder 4">
            <a:extLst>
              <a:ext uri="{FF2B5EF4-FFF2-40B4-BE49-F238E27FC236}">
                <a16:creationId xmlns:a16="http://schemas.microsoft.com/office/drawing/2014/main" id="{F7291D4C-4D95-8F05-0F5C-BA39164C8277}"/>
              </a:ext>
            </a:extLst>
          </p:cNvPr>
          <p:cNvSpPr>
            <a:spLocks noGrp="1"/>
          </p:cNvSpPr>
          <p:nvPr>
            <p:ph type="body" sz="quarter" idx="25" hasCustomPrompt="1"/>
          </p:nvPr>
        </p:nvSpPr>
        <p:spPr>
          <a:xfrm>
            <a:off x="6248400" y="2237970"/>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26" name="Text Placeholder 4">
            <a:extLst>
              <a:ext uri="{FF2B5EF4-FFF2-40B4-BE49-F238E27FC236}">
                <a16:creationId xmlns:a16="http://schemas.microsoft.com/office/drawing/2014/main" id="{B6CEF688-2334-22F4-39C4-5CC9525BC52D}"/>
              </a:ext>
            </a:extLst>
          </p:cNvPr>
          <p:cNvSpPr>
            <a:spLocks noGrp="1"/>
          </p:cNvSpPr>
          <p:nvPr>
            <p:ph type="body" sz="quarter" idx="26" hasCustomPrompt="1"/>
          </p:nvPr>
        </p:nvSpPr>
        <p:spPr>
          <a:xfrm>
            <a:off x="4114801" y="2931516"/>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1" name="Text Placeholder 4">
            <a:extLst>
              <a:ext uri="{FF2B5EF4-FFF2-40B4-BE49-F238E27FC236}">
                <a16:creationId xmlns:a16="http://schemas.microsoft.com/office/drawing/2014/main" id="{6C7F5B96-F4B8-B78A-06A1-1387CE2660EF}"/>
              </a:ext>
            </a:extLst>
          </p:cNvPr>
          <p:cNvSpPr>
            <a:spLocks noGrp="1"/>
          </p:cNvSpPr>
          <p:nvPr>
            <p:ph type="body" sz="quarter" idx="27" hasCustomPrompt="1"/>
          </p:nvPr>
        </p:nvSpPr>
        <p:spPr>
          <a:xfrm>
            <a:off x="6248400" y="2931516"/>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2" name="Text Placeholder 4">
            <a:extLst>
              <a:ext uri="{FF2B5EF4-FFF2-40B4-BE49-F238E27FC236}">
                <a16:creationId xmlns:a16="http://schemas.microsoft.com/office/drawing/2014/main" id="{F2D20F35-3DAA-AC00-0D89-CD5517054A4A}"/>
              </a:ext>
            </a:extLst>
          </p:cNvPr>
          <p:cNvSpPr>
            <a:spLocks noGrp="1"/>
          </p:cNvSpPr>
          <p:nvPr>
            <p:ph type="body" sz="quarter" idx="28" hasCustomPrompt="1"/>
          </p:nvPr>
        </p:nvSpPr>
        <p:spPr>
          <a:xfrm>
            <a:off x="4114801" y="3625062"/>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4" name="Text Placeholder 4">
            <a:extLst>
              <a:ext uri="{FF2B5EF4-FFF2-40B4-BE49-F238E27FC236}">
                <a16:creationId xmlns:a16="http://schemas.microsoft.com/office/drawing/2014/main" id="{7CEC68D4-F109-8967-2138-7755BCDA7F53}"/>
              </a:ext>
            </a:extLst>
          </p:cNvPr>
          <p:cNvSpPr>
            <a:spLocks noGrp="1"/>
          </p:cNvSpPr>
          <p:nvPr>
            <p:ph type="body" sz="quarter" idx="29" hasCustomPrompt="1"/>
          </p:nvPr>
        </p:nvSpPr>
        <p:spPr>
          <a:xfrm>
            <a:off x="6248400" y="3625062"/>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5" name="Text Placeholder 4">
            <a:extLst>
              <a:ext uri="{FF2B5EF4-FFF2-40B4-BE49-F238E27FC236}">
                <a16:creationId xmlns:a16="http://schemas.microsoft.com/office/drawing/2014/main" id="{9D31E2A1-E7D9-C6E2-1CAD-132E8FC15028}"/>
              </a:ext>
            </a:extLst>
          </p:cNvPr>
          <p:cNvSpPr>
            <a:spLocks noGrp="1"/>
          </p:cNvSpPr>
          <p:nvPr>
            <p:ph type="body" sz="quarter" idx="30" hasCustomPrompt="1"/>
          </p:nvPr>
        </p:nvSpPr>
        <p:spPr>
          <a:xfrm>
            <a:off x="4114801" y="4318608"/>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6" name="Text Placeholder 4">
            <a:extLst>
              <a:ext uri="{FF2B5EF4-FFF2-40B4-BE49-F238E27FC236}">
                <a16:creationId xmlns:a16="http://schemas.microsoft.com/office/drawing/2014/main" id="{9FFDA3CA-2B8B-D638-20E4-71AC7A34D736}"/>
              </a:ext>
            </a:extLst>
          </p:cNvPr>
          <p:cNvSpPr>
            <a:spLocks noGrp="1"/>
          </p:cNvSpPr>
          <p:nvPr>
            <p:ph type="body" sz="quarter" idx="31" hasCustomPrompt="1"/>
          </p:nvPr>
        </p:nvSpPr>
        <p:spPr>
          <a:xfrm>
            <a:off x="6248400" y="4318608"/>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7" name="Text Placeholder 4">
            <a:extLst>
              <a:ext uri="{FF2B5EF4-FFF2-40B4-BE49-F238E27FC236}">
                <a16:creationId xmlns:a16="http://schemas.microsoft.com/office/drawing/2014/main" id="{557F9336-F799-453A-9AE4-57BF009F4E49}"/>
              </a:ext>
            </a:extLst>
          </p:cNvPr>
          <p:cNvSpPr>
            <a:spLocks noGrp="1"/>
          </p:cNvSpPr>
          <p:nvPr>
            <p:ph type="body" sz="quarter" idx="32" hasCustomPrompt="1"/>
          </p:nvPr>
        </p:nvSpPr>
        <p:spPr>
          <a:xfrm>
            <a:off x="4114801" y="5012153"/>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8" name="Text Placeholder 4">
            <a:extLst>
              <a:ext uri="{FF2B5EF4-FFF2-40B4-BE49-F238E27FC236}">
                <a16:creationId xmlns:a16="http://schemas.microsoft.com/office/drawing/2014/main" id="{3ACF06D8-4539-871E-68C7-607E7092437D}"/>
              </a:ext>
            </a:extLst>
          </p:cNvPr>
          <p:cNvSpPr>
            <a:spLocks noGrp="1"/>
          </p:cNvSpPr>
          <p:nvPr>
            <p:ph type="body" sz="quarter" idx="33" hasCustomPrompt="1"/>
          </p:nvPr>
        </p:nvSpPr>
        <p:spPr>
          <a:xfrm>
            <a:off x="6248400" y="5012153"/>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cxnSp>
        <p:nvCxnSpPr>
          <p:cNvPr id="41" name="Straight Connector 40">
            <a:extLst>
              <a:ext uri="{FF2B5EF4-FFF2-40B4-BE49-F238E27FC236}">
                <a16:creationId xmlns:a16="http://schemas.microsoft.com/office/drawing/2014/main" id="{A040C191-15FC-CC2A-76C6-F51F8764B2F0}"/>
              </a:ext>
            </a:extLst>
          </p:cNvPr>
          <p:cNvCxnSpPr>
            <a:cxnSpLocks/>
          </p:cNvCxnSpPr>
          <p:nvPr userDrawn="1"/>
        </p:nvCxnSpPr>
        <p:spPr>
          <a:xfrm>
            <a:off x="4597093" y="2740527"/>
            <a:ext cx="69494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D121A1-59B7-61ED-F9B5-D7F3CF3FA035}"/>
              </a:ext>
            </a:extLst>
          </p:cNvPr>
          <p:cNvCxnSpPr>
            <a:cxnSpLocks/>
          </p:cNvCxnSpPr>
          <p:nvPr userDrawn="1"/>
        </p:nvCxnSpPr>
        <p:spPr>
          <a:xfrm>
            <a:off x="4597094" y="2046951"/>
            <a:ext cx="69494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57717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ngle-Column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tx2"/>
                </a:solidFill>
                <a:latin typeface="Arial Black" charset="0"/>
                <a:ea typeface="Arial Black" charset="0"/>
                <a:cs typeface="Arial Black" charset="0"/>
              </a:defRPr>
            </a:lvl1pPr>
          </a:lstStyle>
          <a:p>
            <a:pPr marL="0" lvl="0"/>
            <a:r>
              <a:rPr lang="en-US"/>
              <a:t>Slide Title for Single-Column, White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1"/>
            <a:ext cx="9715500" cy="4860591"/>
          </a:xfrm>
        </p:spPr>
        <p:txBody>
          <a:bodyPr/>
          <a:lstStyle>
            <a:lvl1pPr>
              <a:spcBef>
                <a:spcPts val="2400"/>
              </a:spcBef>
              <a:defRPr>
                <a:solidFill>
                  <a:schemeClr val="tx1"/>
                </a:solidFill>
              </a:defRPr>
            </a:lvl1pPr>
            <a:lvl2pPr>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lvl3pPr>
            <a:lvl4pPr>
              <a:defRPr/>
            </a:lvl4pPr>
            <a:lvl5pPr>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458788" marR="0" lvl="2"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Tree>
    <p:extLst>
      <p:ext uri="{BB962C8B-B14F-4D97-AF65-F5344CB8AC3E}">
        <p14:creationId xmlns:p14="http://schemas.microsoft.com/office/powerpoint/2010/main" val="105500806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Text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tx2"/>
                </a:solidFill>
                <a:latin typeface="Arial Black" charset="0"/>
                <a:ea typeface="Arial Black" charset="0"/>
                <a:cs typeface="Arial Black" charset="0"/>
              </a:defRPr>
            </a:lvl1pPr>
          </a:lstStyle>
          <a:p>
            <a:pPr marL="0" lvl="0"/>
            <a:r>
              <a:rPr lang="en-US"/>
              <a:t>Title for </a:t>
            </a:r>
            <a:r>
              <a:rPr lang="en-US" err="1"/>
              <a:t>Photo+Text</a:t>
            </a:r>
            <a:r>
              <a:rPr lang="en-US"/>
              <a:t>, White Layout</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1"/>
            <a:ext cx="4572000" cy="4860591"/>
          </a:xfrm>
        </p:spPr>
        <p:txBody>
          <a:bodyPr>
            <a:normAutofit/>
          </a:bodyPr>
          <a:lstStyle>
            <a:lvl1pPr>
              <a:spcBef>
                <a:spcPts val="2000"/>
              </a:spcBef>
              <a:defRPr sz="1800">
                <a:solidFill>
                  <a:schemeClr val="tx1"/>
                </a:solidFill>
              </a:defRPr>
            </a:lvl1pPr>
            <a:lvl2pPr>
              <a:defRPr sz="1800"/>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1800"/>
            </a:lvl3pPr>
            <a:lvl4pPr>
              <a:defRPr sz="1800"/>
            </a:lvl4pPr>
            <a:lvl5pPr marL="917575" marR="0" indent="-225425" algn="l" defTabSz="914314" rtl="0" eaLnBrk="1" fontAlgn="auto" latinLnBrk="0" hangingPunct="1">
              <a:lnSpc>
                <a:spcPct val="100000"/>
              </a:lnSpc>
              <a:spcBef>
                <a:spcPts val="600"/>
              </a:spcBef>
              <a:spcAft>
                <a:spcPts val="0"/>
              </a:spcAft>
              <a:buClr>
                <a:schemeClr val="bg1">
                  <a:lumMod val="50000"/>
                </a:schemeClr>
              </a:buClr>
              <a:buSzTx/>
              <a:buFont typeface=".HelveticaNeueDeskInterface-Regular"/>
              <a:buChar char="●"/>
              <a:tabLst/>
              <a:defRPr sz="180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458788" marR="0" lvl="2"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marL="917575" marR="0" lvl="4" indent="-225425" algn="l" defTabSz="914314" rtl="0" eaLnBrk="1" fontAlgn="auto" latinLnBrk="0" hangingPunct="1">
              <a:lnSpc>
                <a:spcPct val="100000"/>
              </a:lnSpc>
              <a:spcBef>
                <a:spcPts val="600"/>
              </a:spcBef>
              <a:spcAft>
                <a:spcPts val="0"/>
              </a:spcAft>
              <a:buClr>
                <a:schemeClr val="bg1">
                  <a:lumMod val="50000"/>
                </a:schemeClr>
              </a:buClr>
              <a:buSzTx/>
              <a:buFont typeface=".HelveticaNeueDeskInterface-Regular"/>
              <a:buChar char="●"/>
              <a:tabLst/>
              <a:defRPr/>
            </a:pPr>
            <a:r>
              <a:rPr lang="en-US"/>
              <a:t>Quadruple-click the “Indent More” button (above) for fourth-level bullets</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1239838" y="1669499"/>
            <a:ext cx="4856162" cy="4480560"/>
          </a:xfrm>
          <a:solidFill>
            <a:schemeClr val="bg1">
              <a:lumMod val="90000"/>
            </a:schemeClr>
          </a:solidFill>
        </p:spPr>
        <p:txBody>
          <a:bodyPr lIns="365760" tIns="365760" rIns="365760" bIns="1828800" anchor="b">
            <a:normAutofit/>
          </a:bodyPr>
          <a:lstStyle>
            <a:lvl1pPr marL="0" indent="0" algn="ctr">
              <a:buNone/>
              <a:defRPr sz="1600"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239839" y="5889219"/>
            <a:ext cx="4856162" cy="260840"/>
          </a:xfrm>
        </p:spPr>
        <p:txBody>
          <a:bodyPr lIns="45720" tIns="45720" rIns="45720" bIns="45720" anchor="b">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9275880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Photo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340806" y="491385"/>
            <a:ext cx="3670259" cy="978486"/>
          </a:xfrm>
          <a:prstGeom prst="rect">
            <a:avLst/>
          </a:prstGeom>
        </p:spPr>
        <p:txBody>
          <a:bodyPr vert="horz" lIns="0" tIns="0" rIns="0" bIns="0" rtlCol="0" anchor="ctr">
            <a:normAutofit/>
          </a:bodyPr>
          <a:lstStyle>
            <a:lvl1pPr algn="l">
              <a:defRPr lang="en-US" sz="2400" dirty="0">
                <a:solidFill>
                  <a:schemeClr val="tx2"/>
                </a:solidFill>
                <a:latin typeface="Arial Black" charset="0"/>
                <a:ea typeface="Arial Black" charset="0"/>
                <a:cs typeface="Arial Black" charset="0"/>
              </a:defRPr>
            </a:lvl1pPr>
          </a:lstStyle>
          <a:p>
            <a:pPr marL="0" lvl="0"/>
            <a:r>
              <a:rPr lang="en-US"/>
              <a:t>Title for </a:t>
            </a:r>
            <a:r>
              <a:rPr lang="en-US" err="1"/>
              <a:t>Text+Photo</a:t>
            </a:r>
            <a:r>
              <a:rPr lang="en-US"/>
              <a:t>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340806" y="1469871"/>
            <a:ext cx="3670259" cy="4860591"/>
          </a:xfrm>
        </p:spPr>
        <p:txBody>
          <a:bodyPr>
            <a:normAutofit/>
          </a:bodyPr>
          <a:lstStyle>
            <a:lvl1pPr>
              <a:spcBef>
                <a:spcPts val="2000"/>
              </a:spcBef>
              <a:defRPr sz="1800">
                <a:solidFill>
                  <a:schemeClr val="tx1"/>
                </a:solidFill>
              </a:defRPr>
            </a:lvl1pPr>
            <a:lvl2pPr>
              <a:defRPr sz="1800"/>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1800"/>
            </a:lvl3pPr>
            <a:lvl4pPr>
              <a:defRPr sz="1800"/>
            </a:lvl4pPr>
            <a:lvl5pPr>
              <a:defRPr sz="180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458788" marR="0" lvl="2"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6" name="Picture Placeholder 2">
            <a:extLst>
              <a:ext uri="{FF2B5EF4-FFF2-40B4-BE49-F238E27FC236}">
                <a16:creationId xmlns:a16="http://schemas.microsoft.com/office/drawing/2014/main" id="{47569D7D-6010-454B-A86B-B6C69D7E2E6B}"/>
              </a:ext>
            </a:extLst>
          </p:cNvPr>
          <p:cNvSpPr>
            <a:spLocks noGrp="1"/>
          </p:cNvSpPr>
          <p:nvPr>
            <p:ph type="pic" sz="quarter" idx="11" hasCustomPrompt="1"/>
          </p:nvPr>
        </p:nvSpPr>
        <p:spPr>
          <a:xfrm>
            <a:off x="4191000" y="-1"/>
            <a:ext cx="8001000" cy="6629400"/>
          </a:xfrm>
          <a:solidFill>
            <a:schemeClr val="bg1">
              <a:lumMod val="90000"/>
            </a:schemeClr>
          </a:solidFill>
        </p:spPr>
        <p:txBody>
          <a:bodyPr tIns="0" bIns="2743200" anchor="b"/>
          <a:lstStyle>
            <a:lvl1pPr algn="ctr">
              <a:defRPr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FD26CCD3-E500-1F49-8DD8-1545E2CBF0B3}"/>
              </a:ext>
            </a:extLst>
          </p:cNvPr>
          <p:cNvSpPr>
            <a:spLocks noGrp="1"/>
          </p:cNvSpPr>
          <p:nvPr>
            <p:ph type="body" sz="quarter" idx="12" hasCustomPrompt="1"/>
          </p:nvPr>
        </p:nvSpPr>
        <p:spPr>
          <a:xfrm rot="5400000">
            <a:off x="8746884" y="3184281"/>
            <a:ext cx="6629396" cy="260840"/>
          </a:xfrm>
        </p:spPr>
        <p:txBody>
          <a:bodyPr lIns="91440" tIns="45720" rIns="91440" bIns="45720">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38896262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Photo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tx2"/>
                </a:solidFill>
                <a:latin typeface="Arial Black" charset="0"/>
                <a:ea typeface="Arial Black" charset="0"/>
                <a:cs typeface="Arial Black" charset="0"/>
              </a:defRPr>
            </a:lvl1pPr>
          </a:lstStyle>
          <a:p>
            <a:pPr marL="0" lvl="0"/>
            <a:r>
              <a:rPr lang="en-US"/>
              <a:t>Title for </a:t>
            </a:r>
            <a:r>
              <a:rPr lang="en-US" err="1"/>
              <a:t>Photo+Photo</a:t>
            </a:r>
            <a:r>
              <a:rPr lang="en-US"/>
              <a:t> (W) Layout</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0" y="1469871"/>
            <a:ext cx="6096000" cy="4251960"/>
          </a:xfrm>
          <a:solidFill>
            <a:schemeClr val="bg1">
              <a:lumMod val="90000"/>
            </a:schemeClr>
          </a:solidFill>
        </p:spPr>
        <p:txBody>
          <a:bodyPr lIns="365760" tIns="365760" rIns="365760" bIns="1828800" anchor="b">
            <a:normAutofit/>
          </a:bodyPr>
          <a:lstStyle>
            <a:lvl1pPr marL="0" indent="0" algn="ctr">
              <a:buNone/>
              <a:defRPr sz="1600"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 y="5460991"/>
            <a:ext cx="6096000" cy="260840"/>
          </a:xfrm>
        </p:spPr>
        <p:txBody>
          <a:bodyPr lIns="45720" tIns="45720" rIns="45720" bIns="45720" anchor="b">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
        <p:nvSpPr>
          <p:cNvPr id="8" name="Picture Placeholder 4">
            <a:extLst>
              <a:ext uri="{FF2B5EF4-FFF2-40B4-BE49-F238E27FC236}">
                <a16:creationId xmlns:a16="http://schemas.microsoft.com/office/drawing/2014/main" id="{57E259A3-746A-2044-822B-3F7D859E7F10}"/>
              </a:ext>
            </a:extLst>
          </p:cNvPr>
          <p:cNvSpPr>
            <a:spLocks noGrp="1"/>
          </p:cNvSpPr>
          <p:nvPr>
            <p:ph type="pic" sz="quarter" idx="14" hasCustomPrompt="1"/>
          </p:nvPr>
        </p:nvSpPr>
        <p:spPr>
          <a:xfrm>
            <a:off x="6093439" y="1469871"/>
            <a:ext cx="6096000" cy="4251960"/>
          </a:xfrm>
          <a:solidFill>
            <a:schemeClr val="bg1">
              <a:lumMod val="90000"/>
            </a:schemeClr>
          </a:solidFill>
        </p:spPr>
        <p:txBody>
          <a:bodyPr lIns="365760" tIns="365760" rIns="365760" bIns="1828800" anchor="b">
            <a:normAutofit/>
          </a:bodyPr>
          <a:lstStyle>
            <a:lvl1pPr marL="0" indent="0" algn="ctr">
              <a:buNone/>
              <a:defRPr sz="1600" i="1">
                <a:solidFill>
                  <a:schemeClr val="bg1">
                    <a:lumMod val="75000"/>
                  </a:schemeClr>
                </a:solidFill>
              </a:defRPr>
            </a:lvl1pPr>
          </a:lstStyle>
          <a:p>
            <a:r>
              <a:rPr lang="en-US"/>
              <a:t>Click icon to insert a photo.</a:t>
            </a:r>
          </a:p>
        </p:txBody>
      </p:sp>
      <p:sp>
        <p:nvSpPr>
          <p:cNvPr id="9" name="Text Placeholder 4">
            <a:extLst>
              <a:ext uri="{FF2B5EF4-FFF2-40B4-BE49-F238E27FC236}">
                <a16:creationId xmlns:a16="http://schemas.microsoft.com/office/drawing/2014/main" id="{E3F54B41-918E-644B-B610-DDE8277FB261}"/>
              </a:ext>
            </a:extLst>
          </p:cNvPr>
          <p:cNvSpPr>
            <a:spLocks noGrp="1"/>
          </p:cNvSpPr>
          <p:nvPr>
            <p:ph type="body" sz="quarter" idx="15" hasCustomPrompt="1"/>
          </p:nvPr>
        </p:nvSpPr>
        <p:spPr>
          <a:xfrm>
            <a:off x="6093440" y="5460991"/>
            <a:ext cx="6096000" cy="260840"/>
          </a:xfrm>
        </p:spPr>
        <p:txBody>
          <a:bodyPr lIns="45720" tIns="45720" rIns="45720" bIns="45720" anchor="b">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29251554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Photo+Title (W)">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F27426-24A7-3845-8E05-8360D202A2F3}"/>
              </a:ext>
            </a:extLst>
          </p:cNvPr>
          <p:cNvSpPr>
            <a:spLocks noGrp="1"/>
          </p:cNvSpPr>
          <p:nvPr>
            <p:ph type="title" hasCustomPrompt="1"/>
          </p:nvPr>
        </p:nvSpPr>
        <p:spPr>
          <a:xfrm>
            <a:off x="1" y="5349453"/>
            <a:ext cx="12192000" cy="1508547"/>
          </a:xfrm>
          <a:prstGeom prst="rect">
            <a:avLst/>
          </a:prstGeom>
        </p:spPr>
        <p:txBody>
          <a:bodyPr vert="horz" lIns="457200" tIns="182880" rIns="457200" bIns="182880" rtlCol="0" anchor="t" anchorCtr="0">
            <a:noAutofit/>
          </a:bodyPr>
          <a:lstStyle>
            <a:lvl1pPr algn="ctr">
              <a:defRPr lang="en-US" sz="2400" dirty="0">
                <a:solidFill>
                  <a:schemeClr val="tx2"/>
                </a:solidFill>
                <a:latin typeface="Arial Black" charset="0"/>
                <a:ea typeface="Arial Black" charset="0"/>
                <a:cs typeface="Arial Black" charset="0"/>
              </a:defRPr>
            </a:lvl1pPr>
          </a:lstStyle>
          <a:p>
            <a:pPr marL="0" lvl="0"/>
            <a:r>
              <a:rPr lang="en-US"/>
              <a:t>Title for Large Photo (W) Layout</a:t>
            </a:r>
          </a:p>
        </p:txBody>
      </p:sp>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0"/>
            <a:ext cx="12192000" cy="5349875"/>
          </a:xfrm>
          <a:solidFill>
            <a:schemeClr val="bg1">
              <a:lumMod val="90000"/>
            </a:schemeClr>
          </a:solidFill>
        </p:spPr>
        <p:txBody>
          <a:bodyPr tIns="0" bIns="205740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9386856" y="2544308"/>
            <a:ext cx="5349451" cy="260840"/>
          </a:xfrm>
        </p:spPr>
        <p:txBody>
          <a:bodyPr lIns="91440" tIns="45720" rIns="91440" bIns="45720">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276928336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tra-Large Photo+Title (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1"/>
            <a:ext cx="12192000" cy="6172200"/>
          </a:xfrm>
          <a:solidFill>
            <a:schemeClr val="bg1">
              <a:lumMod val="90000"/>
            </a:schemeClr>
          </a:solidFill>
        </p:spPr>
        <p:txBody>
          <a:bodyPr tIns="0" bIns="256032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8975483" y="2955682"/>
            <a:ext cx="6172198" cy="260840"/>
          </a:xfrm>
        </p:spPr>
        <p:txBody>
          <a:bodyPr lIns="91440" tIns="45720" rIns="91440" bIns="45720">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
        <p:nvSpPr>
          <p:cNvPr id="4" name="Title Placeholder 1">
            <a:extLst>
              <a:ext uri="{FF2B5EF4-FFF2-40B4-BE49-F238E27FC236}">
                <a16:creationId xmlns:a16="http://schemas.microsoft.com/office/drawing/2014/main" id="{24F27426-24A7-3845-8E05-8360D202A2F3}"/>
              </a:ext>
            </a:extLst>
          </p:cNvPr>
          <p:cNvSpPr>
            <a:spLocks noGrp="1"/>
          </p:cNvSpPr>
          <p:nvPr>
            <p:ph type="title" hasCustomPrompt="1"/>
          </p:nvPr>
        </p:nvSpPr>
        <p:spPr>
          <a:xfrm>
            <a:off x="0" y="6172200"/>
            <a:ext cx="12202245" cy="685800"/>
          </a:xfrm>
          <a:prstGeom prst="rect">
            <a:avLst/>
          </a:prstGeom>
        </p:spPr>
        <p:txBody>
          <a:bodyPr vert="horz" lIns="457200" tIns="91440" rIns="457200" bIns="182880" rtlCol="0" anchor="t" anchorCtr="0">
            <a:normAutofit/>
          </a:bodyPr>
          <a:lstStyle>
            <a:lvl1pPr algn="ctr">
              <a:defRPr lang="en-US" sz="2200" dirty="0">
                <a:solidFill>
                  <a:schemeClr val="tx2"/>
                </a:solidFill>
                <a:latin typeface="Arial Black" charset="0"/>
                <a:ea typeface="Arial Black" charset="0"/>
                <a:cs typeface="Arial Black" charset="0"/>
              </a:defRPr>
            </a:lvl1pPr>
          </a:lstStyle>
          <a:p>
            <a:pPr marL="0" lvl="0"/>
            <a:r>
              <a:rPr lang="en-US"/>
              <a:t>Title for Extra-Large </a:t>
            </a:r>
            <a:r>
              <a:rPr lang="en-US" err="1"/>
              <a:t>Photo+Title</a:t>
            </a:r>
            <a:r>
              <a:rPr lang="en-US"/>
              <a:t> (W) Layout</a:t>
            </a:r>
          </a:p>
        </p:txBody>
      </p:sp>
    </p:spTree>
    <p:extLst>
      <p:ext uri="{BB962C8B-B14F-4D97-AF65-F5344CB8AC3E}">
        <p14:creationId xmlns:p14="http://schemas.microsoft.com/office/powerpoint/2010/main" val="38114876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xtra-Large Photo (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1"/>
            <a:ext cx="12192000" cy="6583680"/>
          </a:xfrm>
          <a:solidFill>
            <a:schemeClr val="bg1">
              <a:lumMod val="90000"/>
            </a:schemeClr>
          </a:solidFill>
        </p:spPr>
        <p:txBody>
          <a:bodyPr tIns="0" bIns="274320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8769743" y="3161422"/>
            <a:ext cx="6583678" cy="260840"/>
          </a:xfrm>
        </p:spPr>
        <p:txBody>
          <a:bodyPr lIns="91440" tIns="45720" rIns="91440" bIns="45720">
            <a:noAutofit/>
          </a:bodyPr>
          <a:lstStyle>
            <a:lvl1pPr>
              <a:defRPr sz="900">
                <a:solidFill>
                  <a:schemeClr val="bg1">
                    <a:lumMod val="25000"/>
                  </a:schemeClr>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88313855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ingle-Column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bg1"/>
                </a:solidFill>
                <a:latin typeface="Arial Black" charset="0"/>
                <a:ea typeface="Arial Black" charset="0"/>
                <a:cs typeface="Arial Black" charset="0"/>
              </a:defRPr>
            </a:lvl1pPr>
          </a:lstStyle>
          <a:p>
            <a:pPr marL="0" lvl="0"/>
            <a:r>
              <a:rPr lang="en-US"/>
              <a:t>Title for Single-Column (B)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1"/>
            <a:ext cx="9715500" cy="4860591"/>
          </a:xfrm>
        </p:spPr>
        <p:txBody>
          <a:bodyPr/>
          <a:lstStyle>
            <a:lvl1pPr marL="0" marR="0" indent="0" algn="l" defTabSz="914314" rtl="0" eaLnBrk="1" fontAlgn="auto" latinLnBrk="0" hangingPunct="1">
              <a:lnSpc>
                <a:spcPct val="100000"/>
              </a:lnSpc>
              <a:spcBef>
                <a:spcPts val="2400"/>
              </a:spcBef>
              <a:spcAft>
                <a:spcPts val="0"/>
              </a:spcAft>
              <a:buClr>
                <a:schemeClr val="accent1"/>
              </a:buClr>
              <a:buSzPct val="110000"/>
              <a:buFont typeface="Wingdings" charset="2"/>
              <a:buNone/>
              <a:tabLst/>
              <a:defRPr>
                <a:solidFill>
                  <a:schemeClr val="bg1"/>
                </a:solidFill>
              </a:defRPr>
            </a:lvl1pPr>
            <a:lvl2pPr>
              <a:buClr>
                <a:schemeClr val="tx2">
                  <a:lumMod val="40000"/>
                  <a:lumOff val="60000"/>
                </a:schemeClr>
              </a:buClr>
              <a:defRPr>
                <a:solidFill>
                  <a:schemeClr val="bg1"/>
                </a:solidFill>
              </a:defRPr>
            </a:lvl2pPr>
            <a:lvl3pPr>
              <a:buClr>
                <a:schemeClr val="bg1">
                  <a:lumMod val="75000"/>
                </a:schemeClr>
              </a:buClr>
              <a:defRPr>
                <a:solidFill>
                  <a:schemeClr val="bg1"/>
                </a:solidFill>
              </a:defRPr>
            </a:lvl3pPr>
            <a:lvl4pPr>
              <a:buClr>
                <a:schemeClr val="tx2">
                  <a:lumMod val="40000"/>
                  <a:lumOff val="60000"/>
                </a:schemeClr>
              </a:buClr>
              <a:defRPr>
                <a:solidFill>
                  <a:schemeClr val="bg1"/>
                </a:solidFill>
              </a:defRPr>
            </a:lvl4pPr>
            <a:lvl5pPr>
              <a:buClr>
                <a:schemeClr val="bg1">
                  <a:lumMod val="75000"/>
                </a:schemeClr>
              </a:buClr>
              <a:defRPr>
                <a:solidFill>
                  <a:schemeClr val="bg1"/>
                </a:solidFill>
              </a:defRPr>
            </a:lvl5pPr>
          </a:lstStyle>
          <a:p>
            <a:pPr marL="0" marR="0" lvl="0" indent="0" algn="l" defTabSz="914314" rtl="0" eaLnBrk="1" fontAlgn="auto" latinLnBrk="0" hangingPunct="1">
              <a:lnSpc>
                <a:spcPct val="100000"/>
              </a:lnSpc>
              <a:spcBef>
                <a:spcPts val="2400"/>
              </a:spcBef>
              <a:spcAft>
                <a:spcPts val="0"/>
              </a:spcAft>
              <a:buClr>
                <a:schemeClr val="accent1"/>
              </a:buClr>
              <a:buSzPct val="110000"/>
              <a:buFont typeface="Wingdings" charset="2"/>
              <a:buNone/>
              <a:tabLst/>
              <a:defRPr/>
            </a:pPr>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4" name="TextBox 3">
            <a:extLst>
              <a:ext uri="{FF2B5EF4-FFF2-40B4-BE49-F238E27FC236}">
                <a16:creationId xmlns:a16="http://schemas.microsoft.com/office/drawing/2014/main" id="{5B31EA4B-58AD-3842-9BEC-4B9FF60E019D}"/>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accent1">
                    <a:lumMod val="60000"/>
                    <a:lumOff val="40000"/>
                  </a:schemeClr>
                </a:solidFill>
                <a:latin typeface="Arial Black" charset="0"/>
                <a:cs typeface="Arial Black" charset="0"/>
              </a:rPr>
              <a:t>INTERNATIONAL MONETARY FUND</a:t>
            </a:r>
            <a:endParaRPr lang="en-US" sz="900">
              <a:solidFill>
                <a:schemeClr val="accent1">
                  <a:lumMod val="60000"/>
                  <a:lumOff val="40000"/>
                </a:schemeClr>
              </a:solidFill>
            </a:endParaRPr>
          </a:p>
        </p:txBody>
      </p:sp>
      <p:sp>
        <p:nvSpPr>
          <p:cNvPr id="5" name="TextBox 4">
            <a:extLst>
              <a:ext uri="{FF2B5EF4-FFF2-40B4-BE49-F238E27FC236}">
                <a16:creationId xmlns:a16="http://schemas.microsoft.com/office/drawing/2014/main" id="{E06FD9C8-9F14-B64C-88D7-AFEADAB39B39}"/>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697313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wo-Column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bg1"/>
                </a:solidFill>
                <a:latin typeface="Arial Black" charset="0"/>
                <a:ea typeface="Arial Black" charset="0"/>
                <a:cs typeface="Arial Black" charset="0"/>
              </a:defRPr>
            </a:lvl1pPr>
          </a:lstStyle>
          <a:p>
            <a:pPr marL="0" lvl="0"/>
            <a:r>
              <a:rPr lang="en-US"/>
              <a:t>Title for Two-Column (B)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1"/>
            <a:ext cx="4572000" cy="4860591"/>
          </a:xfrm>
        </p:spPr>
        <p:txBody>
          <a:bodyPr>
            <a:normAutofit/>
          </a:bodyPr>
          <a:lstStyle>
            <a:lvl1pPr>
              <a:spcBef>
                <a:spcPts val="2000"/>
              </a:spcBef>
              <a:defRPr sz="1800">
                <a:solidFill>
                  <a:schemeClr val="bg1"/>
                </a:solidFill>
              </a:defRPr>
            </a:lvl1pPr>
            <a:lvl2pPr>
              <a:buClr>
                <a:schemeClr val="tx2">
                  <a:lumMod val="40000"/>
                  <a:lumOff val="60000"/>
                </a:schemeClr>
              </a:buClr>
              <a:defRPr sz="1800">
                <a:solidFill>
                  <a:schemeClr val="bg1"/>
                </a:solidFill>
              </a:defRPr>
            </a:lvl2pPr>
            <a:lvl3pPr>
              <a:buClr>
                <a:schemeClr val="bg1">
                  <a:lumMod val="75000"/>
                </a:schemeClr>
              </a:buClr>
              <a:defRPr sz="1800">
                <a:solidFill>
                  <a:schemeClr val="bg1"/>
                </a:solidFill>
              </a:defRPr>
            </a:lvl3pPr>
            <a:lvl4pPr>
              <a:buClr>
                <a:schemeClr val="tx2">
                  <a:lumMod val="40000"/>
                  <a:lumOff val="60000"/>
                </a:schemeClr>
              </a:buClr>
              <a:defRPr sz="1800">
                <a:solidFill>
                  <a:schemeClr val="bg1"/>
                </a:solidFill>
              </a:defRPr>
            </a:lvl4pPr>
            <a:lvl5pPr>
              <a:buClr>
                <a:schemeClr val="bg1">
                  <a:lumMod val="75000"/>
                </a:schemeClr>
              </a:buClr>
              <a:defRPr sz="180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1"/>
            <a:ext cx="4572000" cy="4860591"/>
          </a:xfrm>
        </p:spPr>
        <p:txBody>
          <a:bodyPr>
            <a:normAutofit/>
          </a:bodyPr>
          <a:lstStyle>
            <a:lvl1pPr>
              <a:spcBef>
                <a:spcPts val="2000"/>
              </a:spcBef>
              <a:defRPr sz="1800">
                <a:solidFill>
                  <a:schemeClr val="bg1"/>
                </a:solidFill>
              </a:defRPr>
            </a:lvl1pPr>
            <a:lvl2pPr>
              <a:buClr>
                <a:schemeClr val="tx2">
                  <a:lumMod val="40000"/>
                  <a:lumOff val="60000"/>
                </a:schemeClr>
              </a:buClr>
              <a:defRPr sz="1800">
                <a:solidFill>
                  <a:schemeClr val="bg1"/>
                </a:solidFill>
              </a:defRPr>
            </a:lvl2pPr>
            <a:lvl3pPr>
              <a:buClr>
                <a:schemeClr val="bg1">
                  <a:lumMod val="75000"/>
                </a:schemeClr>
              </a:buClr>
              <a:defRPr sz="1800">
                <a:solidFill>
                  <a:schemeClr val="bg1"/>
                </a:solidFill>
              </a:defRPr>
            </a:lvl3pPr>
            <a:lvl4pPr>
              <a:buClr>
                <a:schemeClr val="tx2">
                  <a:lumMod val="40000"/>
                  <a:lumOff val="60000"/>
                </a:schemeClr>
              </a:buClr>
              <a:defRPr sz="1800">
                <a:solidFill>
                  <a:schemeClr val="bg1"/>
                </a:solidFill>
              </a:defRPr>
            </a:lvl4pPr>
            <a:lvl5pPr>
              <a:buClr>
                <a:schemeClr val="bg1">
                  <a:lumMod val="75000"/>
                </a:schemeClr>
              </a:buClr>
              <a:defRPr sz="180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5" name="TextBox 4">
            <a:extLst>
              <a:ext uri="{FF2B5EF4-FFF2-40B4-BE49-F238E27FC236}">
                <a16:creationId xmlns:a16="http://schemas.microsoft.com/office/drawing/2014/main" id="{6DC0B0CE-B013-7641-9551-DA60CF80B4AC}"/>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accent1">
                    <a:lumMod val="60000"/>
                    <a:lumOff val="40000"/>
                  </a:schemeClr>
                </a:solidFill>
                <a:latin typeface="Arial Black" charset="0"/>
                <a:cs typeface="Arial Black" charset="0"/>
              </a:rPr>
              <a:t>INTERNATIONAL MONETARY FUND</a:t>
            </a:r>
            <a:endParaRPr lang="en-US" sz="900">
              <a:solidFill>
                <a:schemeClr val="accent1">
                  <a:lumMod val="60000"/>
                  <a:lumOff val="40000"/>
                </a:schemeClr>
              </a:solidFill>
            </a:endParaRPr>
          </a:p>
        </p:txBody>
      </p:sp>
      <p:sp>
        <p:nvSpPr>
          <p:cNvPr id="6" name="TextBox 5">
            <a:extLst>
              <a:ext uri="{FF2B5EF4-FFF2-40B4-BE49-F238E27FC236}">
                <a16:creationId xmlns:a16="http://schemas.microsoft.com/office/drawing/2014/main" id="{77362889-E692-BF4A-B8C8-D6FF23EE4CF0}"/>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cxnSp>
        <p:nvCxnSpPr>
          <p:cNvPr id="7" name="Straight Connector 6">
            <a:extLst>
              <a:ext uri="{FF2B5EF4-FFF2-40B4-BE49-F238E27FC236}">
                <a16:creationId xmlns:a16="http://schemas.microsoft.com/office/drawing/2014/main" id="{DCB5B26B-2A1F-084E-BAF6-BEA91A8E38A5}"/>
              </a:ext>
            </a:extLst>
          </p:cNvPr>
          <p:cNvCxnSpPr>
            <a:cxnSpLocks/>
          </p:cNvCxnSpPr>
          <p:nvPr userDrawn="1"/>
        </p:nvCxnSpPr>
        <p:spPr>
          <a:xfrm>
            <a:off x="6096000" y="1670538"/>
            <a:ext cx="0" cy="4425462"/>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7124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hoto+Text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bg1"/>
                </a:solidFill>
                <a:latin typeface="Arial Black" charset="0"/>
                <a:ea typeface="Arial Black" charset="0"/>
                <a:cs typeface="Arial Black" charset="0"/>
              </a:defRPr>
            </a:lvl1pPr>
          </a:lstStyle>
          <a:p>
            <a:pPr marL="0" lvl="0"/>
            <a:r>
              <a:rPr lang="en-US"/>
              <a:t>Title for </a:t>
            </a:r>
            <a:r>
              <a:rPr lang="en-US" err="1"/>
              <a:t>Photo+Text</a:t>
            </a:r>
            <a:r>
              <a:rPr lang="en-US"/>
              <a:t> (B) Layout</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1"/>
            <a:ext cx="4572000" cy="4860591"/>
          </a:xfrm>
        </p:spPr>
        <p:txBody>
          <a:bodyPr>
            <a:normAutofit/>
          </a:bodyPr>
          <a:lstStyle>
            <a:lvl1pPr>
              <a:spcBef>
                <a:spcPts val="2000"/>
              </a:spcBef>
              <a:defRPr sz="1800">
                <a:solidFill>
                  <a:schemeClr val="bg1"/>
                </a:solidFill>
              </a:defRPr>
            </a:lvl1pPr>
            <a:lvl2pPr>
              <a:buClr>
                <a:schemeClr val="tx2">
                  <a:lumMod val="40000"/>
                  <a:lumOff val="60000"/>
                </a:schemeClr>
              </a:buClr>
              <a:defRPr sz="1800">
                <a:solidFill>
                  <a:schemeClr val="bg1"/>
                </a:solidFill>
              </a:defRPr>
            </a:lvl2pPr>
            <a:lvl3pPr>
              <a:buClr>
                <a:schemeClr val="bg1">
                  <a:lumMod val="75000"/>
                </a:schemeClr>
              </a:buClr>
              <a:defRPr sz="1800">
                <a:solidFill>
                  <a:schemeClr val="bg1"/>
                </a:solidFill>
              </a:defRPr>
            </a:lvl3pPr>
            <a:lvl4pPr>
              <a:buClr>
                <a:schemeClr val="tx2">
                  <a:lumMod val="40000"/>
                  <a:lumOff val="60000"/>
                </a:schemeClr>
              </a:buClr>
              <a:defRPr sz="1800">
                <a:solidFill>
                  <a:schemeClr val="bg1"/>
                </a:solidFill>
              </a:defRPr>
            </a:lvl4pPr>
            <a:lvl5pPr>
              <a:buClr>
                <a:schemeClr val="bg1">
                  <a:lumMod val="75000"/>
                </a:schemeClr>
              </a:buClr>
              <a:defRPr sz="180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5" name="TextBox 4">
            <a:extLst>
              <a:ext uri="{FF2B5EF4-FFF2-40B4-BE49-F238E27FC236}">
                <a16:creationId xmlns:a16="http://schemas.microsoft.com/office/drawing/2014/main" id="{6DC0B0CE-B013-7641-9551-DA60CF80B4AC}"/>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accent1">
                    <a:lumMod val="60000"/>
                    <a:lumOff val="40000"/>
                  </a:schemeClr>
                </a:solidFill>
                <a:latin typeface="Arial Black" charset="0"/>
                <a:cs typeface="Arial Black" charset="0"/>
              </a:rPr>
              <a:t>INTERNATIONAL MONETARY FUND</a:t>
            </a:r>
            <a:endParaRPr lang="en-US" sz="900">
              <a:solidFill>
                <a:schemeClr val="accent1">
                  <a:lumMod val="60000"/>
                  <a:lumOff val="40000"/>
                </a:schemeClr>
              </a:solidFill>
            </a:endParaRPr>
          </a:p>
        </p:txBody>
      </p:sp>
      <p:sp>
        <p:nvSpPr>
          <p:cNvPr id="6" name="TextBox 5">
            <a:extLst>
              <a:ext uri="{FF2B5EF4-FFF2-40B4-BE49-F238E27FC236}">
                <a16:creationId xmlns:a16="http://schemas.microsoft.com/office/drawing/2014/main" id="{77362889-E692-BF4A-B8C8-D6FF23EE4CF0}"/>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
        <p:nvSpPr>
          <p:cNvPr id="9" name="Picture Placeholder 4">
            <a:extLst>
              <a:ext uri="{FF2B5EF4-FFF2-40B4-BE49-F238E27FC236}">
                <a16:creationId xmlns:a16="http://schemas.microsoft.com/office/drawing/2014/main" id="{ADC7D600-7783-1F4F-AD62-06B784E129FD}"/>
              </a:ext>
            </a:extLst>
          </p:cNvPr>
          <p:cNvSpPr>
            <a:spLocks noGrp="1"/>
          </p:cNvSpPr>
          <p:nvPr>
            <p:ph type="pic" sz="quarter" idx="13" hasCustomPrompt="1"/>
          </p:nvPr>
        </p:nvSpPr>
        <p:spPr>
          <a:xfrm>
            <a:off x="1239838" y="1672046"/>
            <a:ext cx="4855464" cy="4480560"/>
          </a:xfrm>
          <a:solidFill>
            <a:schemeClr val="tx2">
              <a:lumMod val="50000"/>
            </a:schemeClr>
          </a:solidFill>
        </p:spPr>
        <p:txBody>
          <a:bodyPr lIns="365760" tIns="365760" rIns="365760" bIns="1828800" anchor="b">
            <a:normAutofit/>
          </a:bodyPr>
          <a:lstStyle>
            <a:lvl1pPr marL="0" indent="0" algn="ctr">
              <a:buNone/>
              <a:defRPr sz="1600" i="1">
                <a:solidFill>
                  <a:schemeClr val="tx2"/>
                </a:solidFill>
              </a:defRPr>
            </a:lvl1pPr>
          </a:lstStyle>
          <a:p>
            <a:r>
              <a:rPr lang="en-US"/>
              <a:t>Click icon to insert a photo.</a:t>
            </a:r>
          </a:p>
        </p:txBody>
      </p:sp>
      <p:sp>
        <p:nvSpPr>
          <p:cNvPr id="10" name="Text Placeholder 4">
            <a:extLst>
              <a:ext uri="{FF2B5EF4-FFF2-40B4-BE49-F238E27FC236}">
                <a16:creationId xmlns:a16="http://schemas.microsoft.com/office/drawing/2014/main" id="{A3893C67-9BAE-6946-9896-78E2472B03D8}"/>
              </a:ext>
            </a:extLst>
          </p:cNvPr>
          <p:cNvSpPr>
            <a:spLocks noGrp="1"/>
          </p:cNvSpPr>
          <p:nvPr>
            <p:ph type="body" sz="quarter" idx="14" hasCustomPrompt="1"/>
          </p:nvPr>
        </p:nvSpPr>
        <p:spPr>
          <a:xfrm>
            <a:off x="1239838" y="5891766"/>
            <a:ext cx="4855464" cy="260840"/>
          </a:xfrm>
        </p:spPr>
        <p:txBody>
          <a:bodyPr lIns="45720" tIns="45720" rIns="45720" bIns="45720" anchor="b">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401569936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Header_Half_Page_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9074" y="1772483"/>
            <a:ext cx="3594735" cy="1846659"/>
          </a:xfrm>
          <a:prstGeom prst="rect">
            <a:avLst/>
          </a:prstGeom>
        </p:spPr>
        <p:txBody>
          <a:bodyPr wrap="square">
            <a:spAutoFit/>
          </a:bodyPr>
          <a:lstStyle>
            <a:lvl1pPr>
              <a:defRPr sz="6000" b="0" i="0">
                <a:solidFill>
                  <a:schemeClr val="tx1"/>
                </a:solidFill>
                <a:latin typeface="Calibri Light" panose="020F0302020204030204" pitchFamily="34" charset="0"/>
                <a:cs typeface="Calibri Light" panose="020F0302020204030204" pitchFamily="34" charset="0"/>
              </a:defRPr>
            </a:lvl1pPr>
          </a:lstStyle>
          <a:p>
            <a:r>
              <a:rPr lang="en-US"/>
              <a:t>Section Header</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9074" y="3939611"/>
            <a:ext cx="4554537" cy="276999"/>
          </a:xfrm>
          <a:prstGeom prst="rect">
            <a:avLst/>
          </a:prstGeom>
        </p:spPr>
        <p:txBody>
          <a:bodyPr wrap="square" anchor="t" anchorCtr="0">
            <a:spAutoFit/>
          </a:bodyPr>
          <a:lstStyle>
            <a:lvl1pPr>
              <a:defRPr sz="1800" b="0" i="0">
                <a:latin typeface="Calibri Light" panose="020F0302020204030204" pitchFamily="34" charset="0"/>
                <a:cs typeface="Calibri Light" panose="020F0302020204030204" pitchFamily="34" charset="0"/>
              </a:defRPr>
            </a:lvl1pPr>
          </a:lstStyle>
          <a:p>
            <a:pPr lvl="0"/>
            <a:r>
              <a:rPr lang="en-US"/>
              <a:t>Section description</a:t>
            </a:r>
          </a:p>
        </p:txBody>
      </p:sp>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endParaRPr lang="en-US"/>
          </a:p>
        </p:txBody>
      </p:sp>
      <p:sp>
        <p:nvSpPr>
          <p:cNvPr id="14" name="Oval 13">
            <a:extLst>
              <a:ext uri="{FF2B5EF4-FFF2-40B4-BE49-F238E27FC236}">
                <a16:creationId xmlns:a16="http://schemas.microsoft.com/office/drawing/2014/main" id="{1BFE2FC0-3FA5-A96D-8741-0967434C45D8}"/>
              </a:ext>
            </a:extLst>
          </p:cNvPr>
          <p:cNvSpPr/>
          <p:nvPr userDrawn="1"/>
        </p:nvSpPr>
        <p:spPr bwMode="auto">
          <a:xfrm>
            <a:off x="7006459" y="0"/>
            <a:ext cx="1507755" cy="1507755"/>
          </a:xfrm>
          <a:prstGeom prst="ellipse">
            <a:avLst/>
          </a:prstGeom>
          <a:solidFill>
            <a:schemeClr val="accent3"/>
          </a:solidFill>
          <a:ln>
            <a:noFill/>
          </a:ln>
          <a:effectLst>
            <a:softEdge rad="50192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Text Placeholder 4">
            <a:extLst>
              <a:ext uri="{FF2B5EF4-FFF2-40B4-BE49-F238E27FC236}">
                <a16:creationId xmlns:a16="http://schemas.microsoft.com/office/drawing/2014/main" id="{044D886A-7EE9-3D61-5350-BFDC9DEF7721}"/>
              </a:ext>
            </a:extLst>
          </p:cNvPr>
          <p:cNvSpPr>
            <a:spLocks noGrp="1"/>
          </p:cNvSpPr>
          <p:nvPr>
            <p:ph type="body" sz="quarter" idx="10" hasCustomPrompt="1"/>
          </p:nvPr>
        </p:nvSpPr>
        <p:spPr>
          <a:xfrm>
            <a:off x="639074" y="1335603"/>
            <a:ext cx="498928" cy="307777"/>
          </a:xfrm>
          <a:prstGeom prst="rect">
            <a:avLst/>
          </a:prstGeom>
        </p:spPr>
        <p:txBody>
          <a:bodyPr wrap="square" anchor="t" anchorCtr="0">
            <a:spAutoFit/>
          </a:bodyPr>
          <a:lstStyle>
            <a:lvl1pPr algn="l">
              <a:defRPr sz="2000" b="1">
                <a:solidFill>
                  <a:schemeClr val="accent2"/>
                </a:solidFill>
              </a:defRPr>
            </a:lvl1pPr>
          </a:lstStyle>
          <a:p>
            <a:pPr lvl="0"/>
            <a:r>
              <a:rPr lang="en-US"/>
              <a:t>01</a:t>
            </a:r>
          </a:p>
        </p:txBody>
      </p:sp>
    </p:spTree>
    <p:extLst>
      <p:ext uri="{BB962C8B-B14F-4D97-AF65-F5344CB8AC3E}">
        <p14:creationId xmlns:p14="http://schemas.microsoft.com/office/powerpoint/2010/main" val="221475002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hoto+Photo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bg1"/>
                </a:solidFill>
                <a:latin typeface="Arial Black" charset="0"/>
                <a:ea typeface="Arial Black" charset="0"/>
                <a:cs typeface="Arial Black" charset="0"/>
              </a:defRPr>
            </a:lvl1pPr>
          </a:lstStyle>
          <a:p>
            <a:pPr marL="0" lvl="0"/>
            <a:r>
              <a:rPr lang="en-US"/>
              <a:t>Title for </a:t>
            </a:r>
            <a:r>
              <a:rPr lang="en-US" err="1"/>
              <a:t>Photo+Photo</a:t>
            </a:r>
            <a:r>
              <a:rPr lang="en-US"/>
              <a:t> (B) Layout</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0" y="1469871"/>
            <a:ext cx="6096000" cy="4251960"/>
          </a:xfrm>
          <a:solidFill>
            <a:schemeClr val="tx2">
              <a:lumMod val="50000"/>
            </a:schemeClr>
          </a:solidFill>
        </p:spPr>
        <p:txBody>
          <a:bodyPr lIns="365760" tIns="365760" rIns="365760" bIns="1828800" anchor="b">
            <a:normAutofit/>
          </a:bodyPr>
          <a:lstStyle>
            <a:lvl1pPr marL="0" indent="0" algn="ctr">
              <a:buNone/>
              <a:defRPr sz="1600" i="1">
                <a:solidFill>
                  <a:schemeClr val="tx2"/>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 y="5460991"/>
            <a:ext cx="6096000" cy="260840"/>
          </a:xfrm>
        </p:spPr>
        <p:txBody>
          <a:bodyPr lIns="45720" tIns="45720" rIns="45720" bIns="45720" anchor="b">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
        <p:nvSpPr>
          <p:cNvPr id="8" name="Picture Placeholder 4">
            <a:extLst>
              <a:ext uri="{FF2B5EF4-FFF2-40B4-BE49-F238E27FC236}">
                <a16:creationId xmlns:a16="http://schemas.microsoft.com/office/drawing/2014/main" id="{57E259A3-746A-2044-822B-3F7D859E7F10}"/>
              </a:ext>
            </a:extLst>
          </p:cNvPr>
          <p:cNvSpPr>
            <a:spLocks noGrp="1"/>
          </p:cNvSpPr>
          <p:nvPr>
            <p:ph type="pic" sz="quarter" idx="14" hasCustomPrompt="1"/>
          </p:nvPr>
        </p:nvSpPr>
        <p:spPr>
          <a:xfrm>
            <a:off x="6093439" y="1469871"/>
            <a:ext cx="6096000" cy="4251960"/>
          </a:xfrm>
          <a:solidFill>
            <a:schemeClr val="tx2">
              <a:lumMod val="50000"/>
            </a:schemeClr>
          </a:solidFill>
        </p:spPr>
        <p:txBody>
          <a:bodyPr lIns="365760" tIns="365760" rIns="365760" bIns="1828800" anchor="b">
            <a:normAutofit/>
          </a:bodyPr>
          <a:lstStyle>
            <a:lvl1pPr marL="0" indent="0" algn="ctr">
              <a:buNone/>
              <a:defRPr sz="1600" i="1">
                <a:solidFill>
                  <a:schemeClr val="tx2"/>
                </a:solidFill>
              </a:defRPr>
            </a:lvl1pPr>
          </a:lstStyle>
          <a:p>
            <a:r>
              <a:rPr lang="en-US"/>
              <a:t>Click icon to insert a photo.</a:t>
            </a:r>
          </a:p>
        </p:txBody>
      </p:sp>
      <p:sp>
        <p:nvSpPr>
          <p:cNvPr id="9" name="Text Placeholder 4">
            <a:extLst>
              <a:ext uri="{FF2B5EF4-FFF2-40B4-BE49-F238E27FC236}">
                <a16:creationId xmlns:a16="http://schemas.microsoft.com/office/drawing/2014/main" id="{E3F54B41-918E-644B-B610-DDE8277FB261}"/>
              </a:ext>
            </a:extLst>
          </p:cNvPr>
          <p:cNvSpPr>
            <a:spLocks noGrp="1"/>
          </p:cNvSpPr>
          <p:nvPr>
            <p:ph type="body" sz="quarter" idx="15" hasCustomPrompt="1"/>
          </p:nvPr>
        </p:nvSpPr>
        <p:spPr>
          <a:xfrm>
            <a:off x="6093440" y="5460991"/>
            <a:ext cx="6096000" cy="260840"/>
          </a:xfrm>
        </p:spPr>
        <p:txBody>
          <a:bodyPr lIns="45720" tIns="45720" rIns="45720" bIns="45720" anchor="b">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
        <p:nvSpPr>
          <p:cNvPr id="10" name="TextBox 9">
            <a:extLst>
              <a:ext uri="{FF2B5EF4-FFF2-40B4-BE49-F238E27FC236}">
                <a16:creationId xmlns:a16="http://schemas.microsoft.com/office/drawing/2014/main" id="{8E8A7720-BFE2-8541-8CCE-E6CF2AEB21D5}"/>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accent1">
                    <a:lumMod val="60000"/>
                    <a:lumOff val="40000"/>
                  </a:schemeClr>
                </a:solidFill>
                <a:latin typeface="Arial Black" charset="0"/>
                <a:cs typeface="Arial Black" charset="0"/>
              </a:rPr>
              <a:t>INTERNATIONAL MONETARY FUND</a:t>
            </a:r>
            <a:endParaRPr lang="en-US" sz="900">
              <a:solidFill>
                <a:schemeClr val="accent1">
                  <a:lumMod val="60000"/>
                  <a:lumOff val="40000"/>
                </a:schemeClr>
              </a:solidFill>
            </a:endParaRPr>
          </a:p>
        </p:txBody>
      </p:sp>
      <p:sp>
        <p:nvSpPr>
          <p:cNvPr id="11" name="TextBox 10">
            <a:extLst>
              <a:ext uri="{FF2B5EF4-FFF2-40B4-BE49-F238E27FC236}">
                <a16:creationId xmlns:a16="http://schemas.microsoft.com/office/drawing/2014/main" id="{DF7CAC3A-914C-D94C-9254-C253E5803F2C}"/>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408568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arge-Photo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0" y="5349450"/>
            <a:ext cx="12191999" cy="1508547"/>
          </a:xfrm>
          <a:prstGeom prst="rect">
            <a:avLst/>
          </a:prstGeom>
        </p:spPr>
        <p:txBody>
          <a:bodyPr vert="horz" lIns="457200" tIns="182880" rIns="457200" bIns="182880" rtlCol="0" anchor="t">
            <a:normAutofit/>
          </a:bodyPr>
          <a:lstStyle>
            <a:lvl1pPr algn="ctr">
              <a:defRPr lang="en-US" sz="2400" dirty="0">
                <a:solidFill>
                  <a:schemeClr val="bg1"/>
                </a:solidFill>
                <a:latin typeface="Arial Black" charset="0"/>
                <a:ea typeface="Arial Black" charset="0"/>
                <a:cs typeface="Arial Black" charset="0"/>
              </a:defRPr>
            </a:lvl1pPr>
          </a:lstStyle>
          <a:p>
            <a:pPr marL="0" lvl="0"/>
            <a:r>
              <a:rPr lang="en-US"/>
              <a:t>Title for Large-Photo, Blue Layout</a:t>
            </a:r>
          </a:p>
        </p:txBody>
      </p:sp>
      <p:sp>
        <p:nvSpPr>
          <p:cNvPr id="3" name="Picture Placeholder 2">
            <a:extLst>
              <a:ext uri="{FF2B5EF4-FFF2-40B4-BE49-F238E27FC236}">
                <a16:creationId xmlns:a16="http://schemas.microsoft.com/office/drawing/2014/main" id="{6B57DE7E-D5A7-934A-BDAA-810E25C7A254}"/>
              </a:ext>
            </a:extLst>
          </p:cNvPr>
          <p:cNvSpPr>
            <a:spLocks noGrp="1"/>
          </p:cNvSpPr>
          <p:nvPr>
            <p:ph type="pic" sz="quarter" idx="10" hasCustomPrompt="1"/>
          </p:nvPr>
        </p:nvSpPr>
        <p:spPr>
          <a:xfrm>
            <a:off x="0" y="0"/>
            <a:ext cx="12192000" cy="5349875"/>
          </a:xfrm>
          <a:solidFill>
            <a:schemeClr val="tx2">
              <a:lumMod val="50000"/>
            </a:schemeClr>
          </a:solidFill>
        </p:spPr>
        <p:txBody>
          <a:bodyPr tIns="0" bIns="2057400" anchor="b"/>
          <a:lstStyle>
            <a:lvl1pPr algn="ctr">
              <a:defRPr i="1">
                <a:solidFill>
                  <a:schemeClr val="tx2"/>
                </a:solidFill>
              </a:defRPr>
            </a:lvl1pPr>
          </a:lstStyle>
          <a:p>
            <a:r>
              <a:rPr lang="en-US"/>
              <a:t>Click icon to insert a photo.</a:t>
            </a:r>
          </a:p>
        </p:txBody>
      </p:sp>
      <p:sp>
        <p:nvSpPr>
          <p:cNvPr id="5" name="Text Placeholder 4">
            <a:extLst>
              <a:ext uri="{FF2B5EF4-FFF2-40B4-BE49-F238E27FC236}">
                <a16:creationId xmlns:a16="http://schemas.microsoft.com/office/drawing/2014/main" id="{7096E3DB-FA3A-7842-8A68-4AE4AACEC5FF}"/>
              </a:ext>
            </a:extLst>
          </p:cNvPr>
          <p:cNvSpPr>
            <a:spLocks noGrp="1"/>
          </p:cNvSpPr>
          <p:nvPr>
            <p:ph type="body" sz="quarter" idx="11" hasCustomPrompt="1"/>
          </p:nvPr>
        </p:nvSpPr>
        <p:spPr>
          <a:xfrm rot="5400000">
            <a:off x="9386856" y="2544308"/>
            <a:ext cx="5349451" cy="260840"/>
          </a:xfrm>
        </p:spPr>
        <p:txBody>
          <a:bodyPr lIns="91440" tIns="45720" rIns="91440" bIns="45720">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here to insert photo credit/copyright information</a:t>
            </a:r>
          </a:p>
        </p:txBody>
      </p:sp>
      <p:sp>
        <p:nvSpPr>
          <p:cNvPr id="12" name="TextBox 11">
            <a:extLst>
              <a:ext uri="{FF2B5EF4-FFF2-40B4-BE49-F238E27FC236}">
                <a16:creationId xmlns:a16="http://schemas.microsoft.com/office/drawing/2014/main" id="{764FF97F-5A7B-3544-BBF1-8D9147069589}"/>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accent1">
                    <a:lumMod val="60000"/>
                    <a:lumOff val="40000"/>
                  </a:schemeClr>
                </a:solidFill>
                <a:latin typeface="Arial Black" charset="0"/>
                <a:cs typeface="Arial Black" charset="0"/>
              </a:rPr>
              <a:t>INTERNATIONAL MONETARY FUND</a:t>
            </a:r>
            <a:endParaRPr lang="en-US" sz="900">
              <a:solidFill>
                <a:schemeClr val="accent1">
                  <a:lumMod val="60000"/>
                  <a:lumOff val="40000"/>
                </a:schemeClr>
              </a:solidFill>
            </a:endParaRPr>
          </a:p>
        </p:txBody>
      </p:sp>
      <p:sp>
        <p:nvSpPr>
          <p:cNvPr id="13" name="TextBox 12">
            <a:extLst>
              <a:ext uri="{FF2B5EF4-FFF2-40B4-BE49-F238E27FC236}">
                <a16:creationId xmlns:a16="http://schemas.microsoft.com/office/drawing/2014/main" id="{5558205F-7910-2A4D-9D13-3F4027CE12D3}"/>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217482481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1718-B8C3-2D99-D19F-69FA52174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64FF1F-6BCD-FAF6-BF94-DE38A26E43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A1D6D-CBC6-6F1D-53A5-59A1C80E9840}"/>
              </a:ext>
            </a:extLst>
          </p:cNvPr>
          <p:cNvSpPr>
            <a:spLocks noGrp="1"/>
          </p:cNvSpPr>
          <p:nvPr>
            <p:ph type="dt" sz="half" idx="10"/>
          </p:nvPr>
        </p:nvSpPr>
        <p:spPr/>
        <p:txBody>
          <a:bodyPr/>
          <a:lstStyle/>
          <a:p>
            <a:fld id="{36AA6E57-5713-4FDB-8779-E9E6829B941D}" type="datetimeFigureOut">
              <a:rPr lang="en-US" smtClean="0"/>
              <a:t>10/4/2024</a:t>
            </a:fld>
            <a:endParaRPr lang="en-US"/>
          </a:p>
        </p:txBody>
      </p:sp>
      <p:sp>
        <p:nvSpPr>
          <p:cNvPr id="5" name="Footer Placeholder 4">
            <a:extLst>
              <a:ext uri="{FF2B5EF4-FFF2-40B4-BE49-F238E27FC236}">
                <a16:creationId xmlns:a16="http://schemas.microsoft.com/office/drawing/2014/main" id="{EA842EAA-F5F9-F59A-F11E-EA901D7CA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B8511-70CA-D5CD-1DAD-2BC8438268E2}"/>
              </a:ext>
            </a:extLst>
          </p:cNvPr>
          <p:cNvSpPr>
            <a:spLocks noGrp="1"/>
          </p:cNvSpPr>
          <p:nvPr>
            <p:ph type="sldNum" sz="quarter" idx="12"/>
          </p:nvPr>
        </p:nvSpPr>
        <p:spPr/>
        <p:txBody>
          <a:bodyPr/>
          <a:lstStyle/>
          <a:p>
            <a:fld id="{F54338B7-ACC1-41B0-89D8-F0047BFF7FEF}" type="slidenum">
              <a:rPr lang="en-US" smtClean="0"/>
              <a:t>‹#›</a:t>
            </a:fld>
            <a:endParaRPr lang="en-US"/>
          </a:p>
        </p:txBody>
      </p:sp>
    </p:spTree>
    <p:extLst>
      <p:ext uri="{BB962C8B-B14F-4D97-AF65-F5344CB8AC3E}">
        <p14:creationId xmlns:p14="http://schemas.microsoft.com/office/powerpoint/2010/main" val="2731766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ver_Imag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35825" y="1655821"/>
            <a:ext cx="8060366" cy="2103140"/>
          </a:xfrm>
          <a:prstGeom prst="rect">
            <a:avLst/>
          </a:prstGeom>
        </p:spPr>
        <p:txBody>
          <a:bodyPr wrap="square">
            <a:spAutoFit/>
          </a:bodyPr>
          <a:lstStyle>
            <a:lvl1pPr>
              <a:lnSpc>
                <a:spcPts val="8200"/>
              </a:lnSpc>
              <a:spcBef>
                <a:spcPts val="0"/>
              </a:spcBef>
              <a:defRPr sz="80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5825" y="4670399"/>
            <a:ext cx="10515600" cy="455381"/>
          </a:xfrm>
          <a:prstGeom prst="rect">
            <a:avLst/>
          </a:prstGeom>
        </p:spPr>
        <p:txBody>
          <a:bodyPr wrap="square">
            <a:spAutoFit/>
          </a:bodyPr>
          <a:lstStyle>
            <a:lvl1pPr>
              <a:lnSpc>
                <a:spcPct val="150000"/>
              </a:lnSpc>
              <a:spcBef>
                <a:spcPts val="0"/>
              </a:spcBef>
              <a:defRPr sz="22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5825" y="5393921"/>
            <a:ext cx="6489700" cy="200055"/>
          </a:xfrm>
          <a:prstGeom prst="rect">
            <a:avLst/>
          </a:prstGeom>
        </p:spPr>
        <p:txBody>
          <a:bodyPr>
            <a:spAutoFit/>
          </a:bodyPr>
          <a:lstStyle>
            <a:lvl1pPr>
              <a:lnSpc>
                <a:spcPct val="100000"/>
              </a:lnSpc>
              <a:spcBef>
                <a:spcPts val="0"/>
              </a:spcBef>
              <a:defRPr sz="1300" b="1" i="0" spc="400" baseline="0">
                <a:solidFill>
                  <a:srgbClr val="00F6FF"/>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5825"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bg1"/>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pic>
        <p:nvPicPr>
          <p:cNvPr id="3" name="Picture 2">
            <a:extLst>
              <a:ext uri="{FF2B5EF4-FFF2-40B4-BE49-F238E27FC236}">
                <a16:creationId xmlns:a16="http://schemas.microsoft.com/office/drawing/2014/main" id="{8AA3D84A-3A3E-A95D-16B1-DEAB594B0B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
        <p:nvSpPr>
          <p:cNvPr id="6" name="Picture Placeholder 5">
            <a:extLst>
              <a:ext uri="{FF2B5EF4-FFF2-40B4-BE49-F238E27FC236}">
                <a16:creationId xmlns:a16="http://schemas.microsoft.com/office/drawing/2014/main" id="{0374159C-7297-E470-BBCD-D20C41E7AF68}"/>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85791604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ver_Dark">
    <p:bg>
      <p:bgPr>
        <a:solidFill>
          <a:srgbClr val="060606"/>
        </a:soli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5825" y="4670399"/>
            <a:ext cx="7068944" cy="455381"/>
          </a:xfrm>
          <a:prstGeom prst="rect">
            <a:avLst/>
          </a:prstGeom>
        </p:spPr>
        <p:txBody>
          <a:bodyPr wrap="square">
            <a:spAutoFit/>
          </a:bodyPr>
          <a:lstStyle>
            <a:lvl1pPr>
              <a:lnSpc>
                <a:spcPct val="150000"/>
              </a:lnSpc>
              <a:spcBef>
                <a:spcPts val="0"/>
              </a:spcBef>
              <a:defRPr sz="22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5825" y="5393921"/>
            <a:ext cx="6489700" cy="200055"/>
          </a:xfrm>
          <a:prstGeom prst="rect">
            <a:avLst/>
          </a:prstGeom>
        </p:spPr>
        <p:txBody>
          <a:bodyPr>
            <a:spAutoFit/>
          </a:bodyPr>
          <a:lstStyle>
            <a:lvl1pPr>
              <a:lnSpc>
                <a:spcPct val="100000"/>
              </a:lnSpc>
              <a:spcBef>
                <a:spcPts val="0"/>
              </a:spcBef>
              <a:defRPr sz="1300" b="1" i="0" spc="400" baseline="0">
                <a:solidFill>
                  <a:srgbClr val="00F6FF"/>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5825"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bg1"/>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8" name="Text Placeholder 4">
            <a:extLst>
              <a:ext uri="{FF2B5EF4-FFF2-40B4-BE49-F238E27FC236}">
                <a16:creationId xmlns:a16="http://schemas.microsoft.com/office/drawing/2014/main" id="{DF86B7FC-77D7-4734-103B-B7BEE343FE4C}"/>
              </a:ext>
            </a:extLst>
          </p:cNvPr>
          <p:cNvSpPr>
            <a:spLocks noGrp="1"/>
          </p:cNvSpPr>
          <p:nvPr>
            <p:ph type="body" sz="quarter" idx="10" hasCustomPrompt="1"/>
          </p:nvPr>
        </p:nvSpPr>
        <p:spPr>
          <a:xfrm>
            <a:off x="635825" y="1653938"/>
            <a:ext cx="8060366" cy="2103140"/>
          </a:xfrm>
          <a:prstGeom prst="rect">
            <a:avLst/>
          </a:prstGeom>
        </p:spPr>
        <p:txBody>
          <a:bodyPr wrap="square">
            <a:spAutoFit/>
          </a:bodyPr>
          <a:lstStyle>
            <a:lvl1pPr>
              <a:lnSpc>
                <a:spcPts val="8200"/>
              </a:lnSpc>
              <a:spcBef>
                <a:spcPts val="0"/>
              </a:spcBef>
              <a:defRPr sz="80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pic>
        <p:nvPicPr>
          <p:cNvPr id="3" name="Picture 2">
            <a:extLst>
              <a:ext uri="{FF2B5EF4-FFF2-40B4-BE49-F238E27FC236}">
                <a16:creationId xmlns:a16="http://schemas.microsoft.com/office/drawing/2014/main" id="{8525FA4B-8346-1D65-A1A6-BE46B3388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Tree>
    <p:extLst>
      <p:ext uri="{BB962C8B-B14F-4D97-AF65-F5344CB8AC3E}">
        <p14:creationId xmlns:p14="http://schemas.microsoft.com/office/powerpoint/2010/main" val="254500458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_Shorter_Title_Half_P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40E1BA6-2B94-3FB9-8A61-22A11D25EDE1}"/>
              </a:ext>
            </a:extLst>
          </p:cNvPr>
          <p:cNvSpPr>
            <a:spLocks noGrp="1"/>
          </p:cNvSpPr>
          <p:nvPr>
            <p:ph type="pic" sz="quarter" idx="24"/>
          </p:nvPr>
        </p:nvSpPr>
        <p:spPr>
          <a:xfrm>
            <a:off x="6123008" y="0"/>
            <a:ext cx="6068992" cy="6858000"/>
          </a:xfrm>
          <a:prstGeom prst="rect">
            <a:avLst/>
          </a:prstGeom>
        </p:spPr>
        <p:txBody>
          <a:bodyPr/>
          <a:lstStyle/>
          <a:p>
            <a:endParaRPr lang="en-US"/>
          </a:p>
        </p:txBody>
      </p:sp>
      <p:sp>
        <p:nvSpPr>
          <p:cNvPr id="6" name="Text Placeholder 4">
            <a:extLst>
              <a:ext uri="{FF2B5EF4-FFF2-40B4-BE49-F238E27FC236}">
                <a16:creationId xmlns:a16="http://schemas.microsoft.com/office/drawing/2014/main" id="{5DF60C00-4DF7-EA8B-64E5-6D8707C3F163}"/>
              </a:ext>
            </a:extLst>
          </p:cNvPr>
          <p:cNvSpPr>
            <a:spLocks noGrp="1"/>
          </p:cNvSpPr>
          <p:nvPr>
            <p:ph type="body" sz="quarter" idx="25" hasCustomPrompt="1"/>
          </p:nvPr>
        </p:nvSpPr>
        <p:spPr>
          <a:xfrm>
            <a:off x="635825" y="4670399"/>
            <a:ext cx="5151216" cy="372538"/>
          </a:xfrm>
          <a:prstGeom prst="rect">
            <a:avLst/>
          </a:prstGeom>
        </p:spPr>
        <p:txBody>
          <a:bodyPr wrap="square">
            <a:spAutoFit/>
          </a:bodyPr>
          <a:lstStyle>
            <a:lvl1pPr>
              <a:lnSpc>
                <a:spcPct val="150000"/>
              </a:lnSpc>
              <a:spcBef>
                <a:spcPts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7" name="Text Placeholder 4">
            <a:extLst>
              <a:ext uri="{FF2B5EF4-FFF2-40B4-BE49-F238E27FC236}">
                <a16:creationId xmlns:a16="http://schemas.microsoft.com/office/drawing/2014/main" id="{1CED6F17-ABB3-3BF2-0943-BB3D363DB394}"/>
              </a:ext>
            </a:extLst>
          </p:cNvPr>
          <p:cNvSpPr>
            <a:spLocks noGrp="1"/>
          </p:cNvSpPr>
          <p:nvPr>
            <p:ph type="body" sz="quarter" idx="12" hasCustomPrompt="1"/>
          </p:nvPr>
        </p:nvSpPr>
        <p:spPr>
          <a:xfrm>
            <a:off x="635825" y="5393921"/>
            <a:ext cx="5185941" cy="200055"/>
          </a:xfrm>
          <a:prstGeom prst="rect">
            <a:avLst/>
          </a:prstGeom>
        </p:spPr>
        <p:txBody>
          <a:bodyPr wrap="square">
            <a:spAutoFit/>
          </a:bodyPr>
          <a:lstStyle>
            <a:lvl1pPr>
              <a:lnSpc>
                <a:spcPct val="100000"/>
              </a:lnSpc>
              <a:spcBef>
                <a:spcPts val="0"/>
              </a:spcBef>
              <a:defRPr sz="1300" b="1" i="0" spc="400" baseline="0">
                <a:solidFill>
                  <a:srgbClr val="00F6FF"/>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8" name="Text Placeholder 4">
            <a:extLst>
              <a:ext uri="{FF2B5EF4-FFF2-40B4-BE49-F238E27FC236}">
                <a16:creationId xmlns:a16="http://schemas.microsoft.com/office/drawing/2014/main" id="{03242F72-C056-2877-37FC-0C0E8E2FA1E4}"/>
              </a:ext>
            </a:extLst>
          </p:cNvPr>
          <p:cNvSpPr>
            <a:spLocks noGrp="1"/>
          </p:cNvSpPr>
          <p:nvPr>
            <p:ph type="body" sz="quarter" idx="26" hasCustomPrompt="1"/>
          </p:nvPr>
        </p:nvSpPr>
        <p:spPr>
          <a:xfrm>
            <a:off x="635825" y="1653938"/>
            <a:ext cx="5139642" cy="1846659"/>
          </a:xfrm>
          <a:prstGeom prst="rect">
            <a:avLst/>
          </a:prstGeom>
        </p:spPr>
        <p:txBody>
          <a:bodyPr wrap="square">
            <a:spAutoFit/>
          </a:bodyPr>
          <a:lstStyle>
            <a:lvl1pPr>
              <a:lnSpc>
                <a:spcPct val="100000"/>
              </a:lnSpc>
              <a:spcBef>
                <a:spcPts val="0"/>
              </a:spcBef>
              <a:defRPr sz="60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Cover with Shorter Title</a:t>
            </a:r>
          </a:p>
        </p:txBody>
      </p:sp>
      <p:pic>
        <p:nvPicPr>
          <p:cNvPr id="9" name="Picture 8">
            <a:extLst>
              <a:ext uri="{FF2B5EF4-FFF2-40B4-BE49-F238E27FC236}">
                <a16:creationId xmlns:a16="http://schemas.microsoft.com/office/drawing/2014/main" id="{522237D0-4B7C-4C74-1B34-6585F8B84C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Tree>
    <p:extLst>
      <p:ext uri="{BB962C8B-B14F-4D97-AF65-F5344CB8AC3E}">
        <p14:creationId xmlns:p14="http://schemas.microsoft.com/office/powerpoint/2010/main" val="30487547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35825" y="1350512"/>
            <a:ext cx="3594735" cy="923330"/>
          </a:xfrm>
          <a:prstGeom prst="rect">
            <a:avLst/>
          </a:prstGeom>
        </p:spPr>
        <p:txBody>
          <a:bodyPr wrap="square">
            <a:spAutoFit/>
          </a:bodyPr>
          <a:lstStyle>
            <a:lvl1pPr>
              <a:defRPr sz="6000" b="0" i="0">
                <a:gradFill>
                  <a:gsLst>
                    <a:gs pos="0">
                      <a:srgbClr val="00F6FF"/>
                    </a:gs>
                    <a:gs pos="70000">
                      <a:srgbClr val="00FFF0"/>
                    </a:gs>
                    <a:gs pos="100000">
                      <a:srgbClr val="B896FF"/>
                    </a:gs>
                  </a:gsLst>
                  <a:lin ang="0" scaled="0"/>
                </a:gradFill>
                <a:latin typeface="Calibri" panose="020F0502020204030204" pitchFamily="34" charset="0"/>
                <a:cs typeface="Calibri" panose="020F0502020204030204" pitchFamily="34" charset="0"/>
              </a:defRPr>
            </a:lvl1pPr>
          </a:lstStyle>
          <a:p>
            <a:r>
              <a:rPr lang="en-US"/>
              <a:t>Contents</a:t>
            </a:r>
          </a:p>
        </p:txBody>
      </p:sp>
      <p:sp>
        <p:nvSpPr>
          <p:cNvPr id="5" name="Text Placeholder 4">
            <a:extLst>
              <a:ext uri="{FF2B5EF4-FFF2-40B4-BE49-F238E27FC236}">
                <a16:creationId xmlns:a16="http://schemas.microsoft.com/office/drawing/2014/main" id="{0B94A4A7-1D42-43C4-8DAE-D39D6017417F}"/>
              </a:ext>
            </a:extLst>
          </p:cNvPr>
          <p:cNvSpPr>
            <a:spLocks noGrp="1"/>
          </p:cNvSpPr>
          <p:nvPr>
            <p:ph type="body" sz="quarter" idx="10" hasCustomPrompt="1"/>
          </p:nvPr>
        </p:nvSpPr>
        <p:spPr>
          <a:xfrm>
            <a:off x="4566051" y="1542286"/>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01</a:t>
            </a:r>
          </a:p>
        </p:txBody>
      </p:sp>
      <p:sp>
        <p:nvSpPr>
          <p:cNvPr id="9" name="Text Placeholder 4">
            <a:extLst>
              <a:ext uri="{FF2B5EF4-FFF2-40B4-BE49-F238E27FC236}">
                <a16:creationId xmlns:a16="http://schemas.microsoft.com/office/drawing/2014/main" id="{914B7CA8-C6E3-4D9A-BDD1-5A660A9FF442}"/>
              </a:ext>
            </a:extLst>
          </p:cNvPr>
          <p:cNvSpPr>
            <a:spLocks noGrp="1"/>
          </p:cNvSpPr>
          <p:nvPr>
            <p:ph type="body" sz="quarter" idx="11" hasCustomPrompt="1"/>
          </p:nvPr>
        </p:nvSpPr>
        <p:spPr>
          <a:xfrm>
            <a:off x="4566051" y="2235353"/>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02</a:t>
            </a:r>
          </a:p>
        </p:txBody>
      </p:sp>
      <p:sp>
        <p:nvSpPr>
          <p:cNvPr id="13" name="Text Placeholder 4">
            <a:extLst>
              <a:ext uri="{FF2B5EF4-FFF2-40B4-BE49-F238E27FC236}">
                <a16:creationId xmlns:a16="http://schemas.microsoft.com/office/drawing/2014/main" id="{29CF7C84-314E-4FB2-901C-E4AD0E759351}"/>
              </a:ext>
            </a:extLst>
          </p:cNvPr>
          <p:cNvSpPr>
            <a:spLocks noGrp="1"/>
          </p:cNvSpPr>
          <p:nvPr>
            <p:ph type="body" sz="quarter" idx="12" hasCustomPrompt="1"/>
          </p:nvPr>
        </p:nvSpPr>
        <p:spPr>
          <a:xfrm>
            <a:off x="4566051" y="2918259"/>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03</a:t>
            </a:r>
          </a:p>
        </p:txBody>
      </p:sp>
      <p:sp>
        <p:nvSpPr>
          <p:cNvPr id="14" name="Text Placeholder 4">
            <a:extLst>
              <a:ext uri="{FF2B5EF4-FFF2-40B4-BE49-F238E27FC236}">
                <a16:creationId xmlns:a16="http://schemas.microsoft.com/office/drawing/2014/main" id="{F4E24727-48EE-48AA-9B6F-F26524FCED2B}"/>
              </a:ext>
            </a:extLst>
          </p:cNvPr>
          <p:cNvSpPr>
            <a:spLocks noGrp="1"/>
          </p:cNvSpPr>
          <p:nvPr>
            <p:ph type="body" sz="quarter" idx="13" hasCustomPrompt="1"/>
          </p:nvPr>
        </p:nvSpPr>
        <p:spPr>
          <a:xfrm>
            <a:off x="4566051" y="3611326"/>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04</a:t>
            </a:r>
          </a:p>
        </p:txBody>
      </p:sp>
      <p:sp>
        <p:nvSpPr>
          <p:cNvPr id="15" name="Text Placeholder 4">
            <a:extLst>
              <a:ext uri="{FF2B5EF4-FFF2-40B4-BE49-F238E27FC236}">
                <a16:creationId xmlns:a16="http://schemas.microsoft.com/office/drawing/2014/main" id="{18BC4A81-2FF3-4AC4-8F40-4F95105F594C}"/>
              </a:ext>
            </a:extLst>
          </p:cNvPr>
          <p:cNvSpPr>
            <a:spLocks noGrp="1"/>
          </p:cNvSpPr>
          <p:nvPr>
            <p:ph type="body" sz="quarter" idx="14" hasCustomPrompt="1"/>
          </p:nvPr>
        </p:nvSpPr>
        <p:spPr>
          <a:xfrm>
            <a:off x="4566051" y="4294232"/>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05</a:t>
            </a:r>
          </a:p>
        </p:txBody>
      </p:sp>
      <p:sp>
        <p:nvSpPr>
          <p:cNvPr id="16" name="Text Placeholder 4">
            <a:extLst>
              <a:ext uri="{FF2B5EF4-FFF2-40B4-BE49-F238E27FC236}">
                <a16:creationId xmlns:a16="http://schemas.microsoft.com/office/drawing/2014/main" id="{A53DF3A1-A093-468B-B30D-D2DB4C1595BF}"/>
              </a:ext>
            </a:extLst>
          </p:cNvPr>
          <p:cNvSpPr>
            <a:spLocks noGrp="1"/>
          </p:cNvSpPr>
          <p:nvPr>
            <p:ph type="body" sz="quarter" idx="15" hasCustomPrompt="1"/>
          </p:nvPr>
        </p:nvSpPr>
        <p:spPr>
          <a:xfrm>
            <a:off x="4566051" y="4977139"/>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06</a:t>
            </a:r>
          </a:p>
        </p:txBody>
      </p:sp>
      <p:sp>
        <p:nvSpPr>
          <p:cNvPr id="17" name="Text Placeholder 4">
            <a:extLst>
              <a:ext uri="{FF2B5EF4-FFF2-40B4-BE49-F238E27FC236}">
                <a16:creationId xmlns:a16="http://schemas.microsoft.com/office/drawing/2014/main" id="{73338DC0-8609-4542-8807-E7838F7CE5D6}"/>
              </a:ext>
            </a:extLst>
          </p:cNvPr>
          <p:cNvSpPr>
            <a:spLocks noGrp="1"/>
          </p:cNvSpPr>
          <p:nvPr>
            <p:ph type="body" sz="quarter" idx="16" hasCustomPrompt="1"/>
          </p:nvPr>
        </p:nvSpPr>
        <p:spPr>
          <a:xfrm>
            <a:off x="5298342" y="1542286"/>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18" name="Text Placeholder 4">
            <a:extLst>
              <a:ext uri="{FF2B5EF4-FFF2-40B4-BE49-F238E27FC236}">
                <a16:creationId xmlns:a16="http://schemas.microsoft.com/office/drawing/2014/main" id="{43948224-37C6-4D02-AFD9-C1D88C1C073C}"/>
              </a:ext>
            </a:extLst>
          </p:cNvPr>
          <p:cNvSpPr>
            <a:spLocks noGrp="1"/>
          </p:cNvSpPr>
          <p:nvPr>
            <p:ph type="body" sz="quarter" idx="17" hasCustomPrompt="1"/>
          </p:nvPr>
        </p:nvSpPr>
        <p:spPr>
          <a:xfrm>
            <a:off x="5298342" y="2235353"/>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19" name="Text Placeholder 4">
            <a:extLst>
              <a:ext uri="{FF2B5EF4-FFF2-40B4-BE49-F238E27FC236}">
                <a16:creationId xmlns:a16="http://schemas.microsoft.com/office/drawing/2014/main" id="{4BDE3CEE-0230-44C2-A389-A8747AA6BB8C}"/>
              </a:ext>
            </a:extLst>
          </p:cNvPr>
          <p:cNvSpPr>
            <a:spLocks noGrp="1"/>
          </p:cNvSpPr>
          <p:nvPr>
            <p:ph type="body" sz="quarter" idx="18" hasCustomPrompt="1"/>
          </p:nvPr>
        </p:nvSpPr>
        <p:spPr>
          <a:xfrm>
            <a:off x="5298342" y="2918259"/>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0" name="Text Placeholder 4">
            <a:extLst>
              <a:ext uri="{FF2B5EF4-FFF2-40B4-BE49-F238E27FC236}">
                <a16:creationId xmlns:a16="http://schemas.microsoft.com/office/drawing/2014/main" id="{76BF9761-22A6-4919-B7B5-2A027DDC6D44}"/>
              </a:ext>
            </a:extLst>
          </p:cNvPr>
          <p:cNvSpPr>
            <a:spLocks noGrp="1"/>
          </p:cNvSpPr>
          <p:nvPr>
            <p:ph type="body" sz="quarter" idx="19" hasCustomPrompt="1"/>
          </p:nvPr>
        </p:nvSpPr>
        <p:spPr>
          <a:xfrm>
            <a:off x="5298342" y="3611326"/>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1" name="Text Placeholder 4">
            <a:extLst>
              <a:ext uri="{FF2B5EF4-FFF2-40B4-BE49-F238E27FC236}">
                <a16:creationId xmlns:a16="http://schemas.microsoft.com/office/drawing/2014/main" id="{1BA13C9B-9D26-4B3E-8215-17F0475C2000}"/>
              </a:ext>
            </a:extLst>
          </p:cNvPr>
          <p:cNvSpPr>
            <a:spLocks noGrp="1"/>
          </p:cNvSpPr>
          <p:nvPr>
            <p:ph type="body" sz="quarter" idx="20" hasCustomPrompt="1"/>
          </p:nvPr>
        </p:nvSpPr>
        <p:spPr>
          <a:xfrm>
            <a:off x="5298342" y="4294232"/>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2" name="Text Placeholder 4">
            <a:extLst>
              <a:ext uri="{FF2B5EF4-FFF2-40B4-BE49-F238E27FC236}">
                <a16:creationId xmlns:a16="http://schemas.microsoft.com/office/drawing/2014/main" id="{64AC5FFC-6616-4F1B-B644-F0560ADC7ED3}"/>
              </a:ext>
            </a:extLst>
          </p:cNvPr>
          <p:cNvSpPr>
            <a:spLocks noGrp="1"/>
          </p:cNvSpPr>
          <p:nvPr>
            <p:ph type="body" sz="quarter" idx="21" hasCustomPrompt="1"/>
          </p:nvPr>
        </p:nvSpPr>
        <p:spPr>
          <a:xfrm>
            <a:off x="5298342" y="4977139"/>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cxnSp>
        <p:nvCxnSpPr>
          <p:cNvPr id="6" name="Straight Connector 5">
            <a:extLst>
              <a:ext uri="{FF2B5EF4-FFF2-40B4-BE49-F238E27FC236}">
                <a16:creationId xmlns:a16="http://schemas.microsoft.com/office/drawing/2014/main" id="{68522FB4-D05A-7BBC-4925-8F44384D8BAF}"/>
              </a:ext>
            </a:extLst>
          </p:cNvPr>
          <p:cNvCxnSpPr>
            <a:cxnSpLocks/>
          </p:cNvCxnSpPr>
          <p:nvPr userDrawn="1"/>
        </p:nvCxnSpPr>
        <p:spPr>
          <a:xfrm>
            <a:off x="4828321" y="204358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E4466-9172-11FF-B631-0772F610EC0A}"/>
              </a:ext>
            </a:extLst>
          </p:cNvPr>
          <p:cNvCxnSpPr>
            <a:cxnSpLocks/>
          </p:cNvCxnSpPr>
          <p:nvPr userDrawn="1"/>
        </p:nvCxnSpPr>
        <p:spPr>
          <a:xfrm>
            <a:off x="4828321" y="2736156"/>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9B406A-62F3-7DD2-AFDA-098BD84DC9B8}"/>
              </a:ext>
            </a:extLst>
          </p:cNvPr>
          <p:cNvCxnSpPr>
            <a:cxnSpLocks/>
          </p:cNvCxnSpPr>
          <p:nvPr userDrawn="1"/>
        </p:nvCxnSpPr>
        <p:spPr>
          <a:xfrm>
            <a:off x="4828321" y="342873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F9CE8E-C61D-47C9-7C92-80C8B9BE9261}"/>
              </a:ext>
            </a:extLst>
          </p:cNvPr>
          <p:cNvCxnSpPr>
            <a:cxnSpLocks/>
          </p:cNvCxnSpPr>
          <p:nvPr userDrawn="1"/>
        </p:nvCxnSpPr>
        <p:spPr>
          <a:xfrm>
            <a:off x="4828321" y="4121306"/>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02BA3F-B120-FB36-1C74-89FF4B905719}"/>
              </a:ext>
            </a:extLst>
          </p:cNvPr>
          <p:cNvCxnSpPr>
            <a:cxnSpLocks/>
          </p:cNvCxnSpPr>
          <p:nvPr userDrawn="1"/>
        </p:nvCxnSpPr>
        <p:spPr>
          <a:xfrm>
            <a:off x="4828321" y="481388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237AFC-258A-A0AE-B66B-CB1C869A2032}"/>
              </a:ext>
            </a:extLst>
          </p:cNvPr>
          <p:cNvCxnSpPr>
            <a:cxnSpLocks/>
          </p:cNvCxnSpPr>
          <p:nvPr userDrawn="1"/>
        </p:nvCxnSpPr>
        <p:spPr>
          <a:xfrm>
            <a:off x="4828321" y="551146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72443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35825" y="1353882"/>
            <a:ext cx="3594735" cy="923330"/>
          </a:xfrm>
          <a:prstGeom prst="rect">
            <a:avLst/>
          </a:prstGeom>
        </p:spPr>
        <p:txBody>
          <a:bodyPr wrap="square" lIns="0" tIns="0" rIns="0" bIns="0">
            <a:spAutoFit/>
          </a:bodyPr>
          <a:lstStyle>
            <a:lvl1pPr>
              <a:defRPr lang="en-US" sz="6000" b="0" dirty="0">
                <a:gradFill>
                  <a:gsLst>
                    <a:gs pos="0">
                      <a:srgbClr val="00F6FF"/>
                    </a:gs>
                    <a:gs pos="70000">
                      <a:srgbClr val="00FFF0"/>
                    </a:gs>
                    <a:gs pos="100000">
                      <a:srgbClr val="B896FF"/>
                    </a:gs>
                  </a:gsLst>
                  <a:lin ang="0" scaled="0"/>
                </a:gradFill>
              </a:defRPr>
            </a:lvl1pPr>
          </a:lstStyle>
          <a:p>
            <a:pPr lvl="0"/>
            <a:r>
              <a:rPr lang="en-US"/>
              <a:t>Agenda</a:t>
            </a:r>
          </a:p>
        </p:txBody>
      </p:sp>
      <p:cxnSp>
        <p:nvCxnSpPr>
          <p:cNvPr id="29" name="Straight Connector 28">
            <a:extLst>
              <a:ext uri="{FF2B5EF4-FFF2-40B4-BE49-F238E27FC236}">
                <a16:creationId xmlns:a16="http://schemas.microsoft.com/office/drawing/2014/main" id="{49F9CE8E-C61D-47C9-7C92-80C8B9BE9261}"/>
              </a:ext>
            </a:extLst>
          </p:cNvPr>
          <p:cNvCxnSpPr>
            <a:cxnSpLocks/>
          </p:cNvCxnSpPr>
          <p:nvPr userDrawn="1"/>
        </p:nvCxnSpPr>
        <p:spPr>
          <a:xfrm>
            <a:off x="4597093" y="4127679"/>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02BA3F-B120-FB36-1C74-89FF4B905719}"/>
              </a:ext>
            </a:extLst>
          </p:cNvPr>
          <p:cNvCxnSpPr>
            <a:cxnSpLocks/>
          </p:cNvCxnSpPr>
          <p:nvPr userDrawn="1"/>
        </p:nvCxnSpPr>
        <p:spPr>
          <a:xfrm>
            <a:off x="4597093" y="4821255"/>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237AFC-258A-A0AE-B66B-CB1C869A2032}"/>
              </a:ext>
            </a:extLst>
          </p:cNvPr>
          <p:cNvCxnSpPr>
            <a:cxnSpLocks/>
          </p:cNvCxnSpPr>
          <p:nvPr userDrawn="1"/>
        </p:nvCxnSpPr>
        <p:spPr>
          <a:xfrm>
            <a:off x="4597093" y="5514831"/>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38260B-0DC8-F1D9-0A04-B34FD9548DDE}"/>
              </a:ext>
            </a:extLst>
          </p:cNvPr>
          <p:cNvCxnSpPr>
            <a:cxnSpLocks/>
          </p:cNvCxnSpPr>
          <p:nvPr userDrawn="1"/>
        </p:nvCxnSpPr>
        <p:spPr>
          <a:xfrm>
            <a:off x="4597093" y="3434103"/>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34323139-2B65-F98E-4BA6-26EBD4E0ADE2}"/>
              </a:ext>
            </a:extLst>
          </p:cNvPr>
          <p:cNvSpPr>
            <a:spLocks noGrp="1"/>
          </p:cNvSpPr>
          <p:nvPr>
            <p:ph type="body" sz="quarter" idx="10" hasCustomPrompt="1"/>
          </p:nvPr>
        </p:nvSpPr>
        <p:spPr>
          <a:xfrm>
            <a:off x="4114801" y="1544424"/>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23" name="Text Placeholder 4">
            <a:extLst>
              <a:ext uri="{FF2B5EF4-FFF2-40B4-BE49-F238E27FC236}">
                <a16:creationId xmlns:a16="http://schemas.microsoft.com/office/drawing/2014/main" id="{4203F9BF-BF5F-6A91-5F78-9E13CFB34688}"/>
              </a:ext>
            </a:extLst>
          </p:cNvPr>
          <p:cNvSpPr>
            <a:spLocks noGrp="1"/>
          </p:cNvSpPr>
          <p:nvPr>
            <p:ph type="body" sz="quarter" idx="16" hasCustomPrompt="1"/>
          </p:nvPr>
        </p:nvSpPr>
        <p:spPr>
          <a:xfrm>
            <a:off x="6248400" y="1544424"/>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24" name="Text Placeholder 4">
            <a:extLst>
              <a:ext uri="{FF2B5EF4-FFF2-40B4-BE49-F238E27FC236}">
                <a16:creationId xmlns:a16="http://schemas.microsoft.com/office/drawing/2014/main" id="{876CC08A-4820-35BC-92E1-8230BD9D360A}"/>
              </a:ext>
            </a:extLst>
          </p:cNvPr>
          <p:cNvSpPr>
            <a:spLocks noGrp="1"/>
          </p:cNvSpPr>
          <p:nvPr>
            <p:ph type="body" sz="quarter" idx="24" hasCustomPrompt="1"/>
          </p:nvPr>
        </p:nvSpPr>
        <p:spPr>
          <a:xfrm>
            <a:off x="4114801" y="2237970"/>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25" name="Text Placeholder 4">
            <a:extLst>
              <a:ext uri="{FF2B5EF4-FFF2-40B4-BE49-F238E27FC236}">
                <a16:creationId xmlns:a16="http://schemas.microsoft.com/office/drawing/2014/main" id="{F7291D4C-4D95-8F05-0F5C-BA39164C8277}"/>
              </a:ext>
            </a:extLst>
          </p:cNvPr>
          <p:cNvSpPr>
            <a:spLocks noGrp="1"/>
          </p:cNvSpPr>
          <p:nvPr>
            <p:ph type="body" sz="quarter" idx="25" hasCustomPrompt="1"/>
          </p:nvPr>
        </p:nvSpPr>
        <p:spPr>
          <a:xfrm>
            <a:off x="6248400" y="2237970"/>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26" name="Text Placeholder 4">
            <a:extLst>
              <a:ext uri="{FF2B5EF4-FFF2-40B4-BE49-F238E27FC236}">
                <a16:creationId xmlns:a16="http://schemas.microsoft.com/office/drawing/2014/main" id="{B6CEF688-2334-22F4-39C4-5CC9525BC52D}"/>
              </a:ext>
            </a:extLst>
          </p:cNvPr>
          <p:cNvSpPr>
            <a:spLocks noGrp="1"/>
          </p:cNvSpPr>
          <p:nvPr>
            <p:ph type="body" sz="quarter" idx="26" hasCustomPrompt="1"/>
          </p:nvPr>
        </p:nvSpPr>
        <p:spPr>
          <a:xfrm>
            <a:off x="4114801" y="2931516"/>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1" name="Text Placeholder 4">
            <a:extLst>
              <a:ext uri="{FF2B5EF4-FFF2-40B4-BE49-F238E27FC236}">
                <a16:creationId xmlns:a16="http://schemas.microsoft.com/office/drawing/2014/main" id="{6C7F5B96-F4B8-B78A-06A1-1387CE2660EF}"/>
              </a:ext>
            </a:extLst>
          </p:cNvPr>
          <p:cNvSpPr>
            <a:spLocks noGrp="1"/>
          </p:cNvSpPr>
          <p:nvPr>
            <p:ph type="body" sz="quarter" idx="27" hasCustomPrompt="1"/>
          </p:nvPr>
        </p:nvSpPr>
        <p:spPr>
          <a:xfrm>
            <a:off x="6248400" y="2931516"/>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2" name="Text Placeholder 4">
            <a:extLst>
              <a:ext uri="{FF2B5EF4-FFF2-40B4-BE49-F238E27FC236}">
                <a16:creationId xmlns:a16="http://schemas.microsoft.com/office/drawing/2014/main" id="{F2D20F35-3DAA-AC00-0D89-CD5517054A4A}"/>
              </a:ext>
            </a:extLst>
          </p:cNvPr>
          <p:cNvSpPr>
            <a:spLocks noGrp="1"/>
          </p:cNvSpPr>
          <p:nvPr>
            <p:ph type="body" sz="quarter" idx="28" hasCustomPrompt="1"/>
          </p:nvPr>
        </p:nvSpPr>
        <p:spPr>
          <a:xfrm>
            <a:off x="4114801" y="3625062"/>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4" name="Text Placeholder 4">
            <a:extLst>
              <a:ext uri="{FF2B5EF4-FFF2-40B4-BE49-F238E27FC236}">
                <a16:creationId xmlns:a16="http://schemas.microsoft.com/office/drawing/2014/main" id="{7CEC68D4-F109-8967-2138-7755BCDA7F53}"/>
              </a:ext>
            </a:extLst>
          </p:cNvPr>
          <p:cNvSpPr>
            <a:spLocks noGrp="1"/>
          </p:cNvSpPr>
          <p:nvPr>
            <p:ph type="body" sz="quarter" idx="29" hasCustomPrompt="1"/>
          </p:nvPr>
        </p:nvSpPr>
        <p:spPr>
          <a:xfrm>
            <a:off x="6248400" y="3625062"/>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5" name="Text Placeholder 4">
            <a:extLst>
              <a:ext uri="{FF2B5EF4-FFF2-40B4-BE49-F238E27FC236}">
                <a16:creationId xmlns:a16="http://schemas.microsoft.com/office/drawing/2014/main" id="{9D31E2A1-E7D9-C6E2-1CAD-132E8FC15028}"/>
              </a:ext>
            </a:extLst>
          </p:cNvPr>
          <p:cNvSpPr>
            <a:spLocks noGrp="1"/>
          </p:cNvSpPr>
          <p:nvPr>
            <p:ph type="body" sz="quarter" idx="30" hasCustomPrompt="1"/>
          </p:nvPr>
        </p:nvSpPr>
        <p:spPr>
          <a:xfrm>
            <a:off x="4114801" y="4318608"/>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6" name="Text Placeholder 4">
            <a:extLst>
              <a:ext uri="{FF2B5EF4-FFF2-40B4-BE49-F238E27FC236}">
                <a16:creationId xmlns:a16="http://schemas.microsoft.com/office/drawing/2014/main" id="{9FFDA3CA-2B8B-D638-20E4-71AC7A34D736}"/>
              </a:ext>
            </a:extLst>
          </p:cNvPr>
          <p:cNvSpPr>
            <a:spLocks noGrp="1"/>
          </p:cNvSpPr>
          <p:nvPr>
            <p:ph type="body" sz="quarter" idx="31" hasCustomPrompt="1"/>
          </p:nvPr>
        </p:nvSpPr>
        <p:spPr>
          <a:xfrm>
            <a:off x="6248400" y="4318608"/>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7" name="Text Placeholder 4">
            <a:extLst>
              <a:ext uri="{FF2B5EF4-FFF2-40B4-BE49-F238E27FC236}">
                <a16:creationId xmlns:a16="http://schemas.microsoft.com/office/drawing/2014/main" id="{557F9336-F799-453A-9AE4-57BF009F4E49}"/>
              </a:ext>
            </a:extLst>
          </p:cNvPr>
          <p:cNvSpPr>
            <a:spLocks noGrp="1"/>
          </p:cNvSpPr>
          <p:nvPr>
            <p:ph type="body" sz="quarter" idx="32" hasCustomPrompt="1"/>
          </p:nvPr>
        </p:nvSpPr>
        <p:spPr>
          <a:xfrm>
            <a:off x="4114801" y="5012153"/>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8" name="Text Placeholder 4">
            <a:extLst>
              <a:ext uri="{FF2B5EF4-FFF2-40B4-BE49-F238E27FC236}">
                <a16:creationId xmlns:a16="http://schemas.microsoft.com/office/drawing/2014/main" id="{3ACF06D8-4539-871E-68C7-607E7092437D}"/>
              </a:ext>
            </a:extLst>
          </p:cNvPr>
          <p:cNvSpPr>
            <a:spLocks noGrp="1"/>
          </p:cNvSpPr>
          <p:nvPr>
            <p:ph type="body" sz="quarter" idx="33" hasCustomPrompt="1"/>
          </p:nvPr>
        </p:nvSpPr>
        <p:spPr>
          <a:xfrm>
            <a:off x="6248400" y="5012153"/>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cxnSp>
        <p:nvCxnSpPr>
          <p:cNvPr id="41" name="Straight Connector 40">
            <a:extLst>
              <a:ext uri="{FF2B5EF4-FFF2-40B4-BE49-F238E27FC236}">
                <a16:creationId xmlns:a16="http://schemas.microsoft.com/office/drawing/2014/main" id="{A040C191-15FC-CC2A-76C6-F51F8764B2F0}"/>
              </a:ext>
            </a:extLst>
          </p:cNvPr>
          <p:cNvCxnSpPr>
            <a:cxnSpLocks/>
          </p:cNvCxnSpPr>
          <p:nvPr userDrawn="1"/>
        </p:nvCxnSpPr>
        <p:spPr>
          <a:xfrm>
            <a:off x="4597093" y="2740527"/>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D121A1-59B7-61ED-F9B5-D7F3CF3FA035}"/>
              </a:ext>
            </a:extLst>
          </p:cNvPr>
          <p:cNvCxnSpPr>
            <a:cxnSpLocks/>
          </p:cNvCxnSpPr>
          <p:nvPr userDrawn="1"/>
        </p:nvCxnSpPr>
        <p:spPr>
          <a:xfrm>
            <a:off x="4597094" y="2046951"/>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79112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_Header_Half_Page_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5825" y="1772483"/>
            <a:ext cx="3594735" cy="1846659"/>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Section Header</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5825" y="3939611"/>
            <a:ext cx="4554537" cy="276999"/>
          </a:xfrm>
          <a:prstGeom prst="rect">
            <a:avLst/>
          </a:prstGeom>
        </p:spPr>
        <p:txBody>
          <a:bodyPr wrap="square" anchor="t" anchorCtr="0">
            <a:spAutoFit/>
          </a:bodyPr>
          <a:lstStyle>
            <a:lvl1pPr>
              <a:defRPr sz="1800" b="0" i="0">
                <a:latin typeface="Calibri Light" panose="020F0302020204030204" pitchFamily="34" charset="0"/>
                <a:cs typeface="Calibri Light" panose="020F0302020204030204" pitchFamily="34" charset="0"/>
              </a:defRPr>
            </a:lvl1pPr>
          </a:lstStyle>
          <a:p>
            <a:pPr lvl="0"/>
            <a:r>
              <a:rPr lang="en-US"/>
              <a:t>Section description</a:t>
            </a:r>
          </a:p>
        </p:txBody>
      </p:sp>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endParaRPr lang="en-US"/>
          </a:p>
        </p:txBody>
      </p:sp>
      <p:sp>
        <p:nvSpPr>
          <p:cNvPr id="14" name="Oval 13">
            <a:extLst>
              <a:ext uri="{FF2B5EF4-FFF2-40B4-BE49-F238E27FC236}">
                <a16:creationId xmlns:a16="http://schemas.microsoft.com/office/drawing/2014/main" id="{1BFE2FC0-3FA5-A96D-8741-0967434C45D8}"/>
              </a:ext>
            </a:extLst>
          </p:cNvPr>
          <p:cNvSpPr/>
          <p:nvPr userDrawn="1"/>
        </p:nvSpPr>
        <p:spPr bwMode="auto">
          <a:xfrm>
            <a:off x="7006459" y="0"/>
            <a:ext cx="1507755" cy="1507755"/>
          </a:xfrm>
          <a:prstGeom prst="ellipse">
            <a:avLst/>
          </a:prstGeom>
          <a:solidFill>
            <a:srgbClr val="B896FF"/>
          </a:solidFill>
          <a:ln>
            <a:noFill/>
          </a:ln>
          <a:effectLst>
            <a:softEdge rad="50192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Text Placeholder 4">
            <a:extLst>
              <a:ext uri="{FF2B5EF4-FFF2-40B4-BE49-F238E27FC236}">
                <a16:creationId xmlns:a16="http://schemas.microsoft.com/office/drawing/2014/main" id="{044D886A-7EE9-3D61-5350-BFDC9DEF7721}"/>
              </a:ext>
            </a:extLst>
          </p:cNvPr>
          <p:cNvSpPr>
            <a:spLocks noGrp="1"/>
          </p:cNvSpPr>
          <p:nvPr>
            <p:ph type="body" sz="quarter" idx="10" hasCustomPrompt="1"/>
          </p:nvPr>
        </p:nvSpPr>
        <p:spPr>
          <a:xfrm>
            <a:off x="635825" y="1335603"/>
            <a:ext cx="498928" cy="307777"/>
          </a:xfrm>
          <a:prstGeom prst="rect">
            <a:avLst/>
          </a:prstGeom>
        </p:spPr>
        <p:txBody>
          <a:bodyPr wrap="square" anchor="t" anchorCtr="0">
            <a:spAutoFit/>
          </a:bodyPr>
          <a:lstStyle>
            <a:lvl1pPr algn="l">
              <a:defRPr sz="2000" b="1">
                <a:solidFill>
                  <a:schemeClr val="accent2"/>
                </a:solidFill>
              </a:defRPr>
            </a:lvl1pPr>
          </a:lstStyle>
          <a:p>
            <a:pPr lvl="0"/>
            <a:r>
              <a:rPr lang="en-US"/>
              <a:t>01</a:t>
            </a:r>
          </a:p>
        </p:txBody>
      </p:sp>
    </p:spTree>
    <p:extLst>
      <p:ext uri="{BB962C8B-B14F-4D97-AF65-F5344CB8AC3E}">
        <p14:creationId xmlns:p14="http://schemas.microsoft.com/office/powerpoint/2010/main" val="4204501160"/>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_Header_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5825" y="1793240"/>
            <a:ext cx="5640805" cy="923330"/>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Section Header</a:t>
            </a:r>
          </a:p>
        </p:txBody>
      </p:sp>
      <p:sp>
        <p:nvSpPr>
          <p:cNvPr id="10" name="Text Placeholder 4">
            <a:extLst>
              <a:ext uri="{FF2B5EF4-FFF2-40B4-BE49-F238E27FC236}">
                <a16:creationId xmlns:a16="http://schemas.microsoft.com/office/drawing/2014/main" id="{00F545EE-05C3-C60B-A33C-54CA3165B80C}"/>
              </a:ext>
            </a:extLst>
          </p:cNvPr>
          <p:cNvSpPr>
            <a:spLocks noGrp="1"/>
          </p:cNvSpPr>
          <p:nvPr>
            <p:ph type="body" sz="quarter" idx="10" hasCustomPrompt="1"/>
          </p:nvPr>
        </p:nvSpPr>
        <p:spPr>
          <a:xfrm>
            <a:off x="635825" y="1336040"/>
            <a:ext cx="498928" cy="307777"/>
          </a:xfrm>
          <a:prstGeom prst="rect">
            <a:avLst/>
          </a:prstGeom>
        </p:spPr>
        <p:txBody>
          <a:bodyPr wrap="square" anchor="t" anchorCtr="0">
            <a:spAutoFit/>
          </a:bodyPr>
          <a:lstStyle>
            <a:lvl1pPr algn="l">
              <a:defRPr sz="2000" b="1">
                <a:solidFill>
                  <a:schemeClr val="accent2"/>
                </a:solidFill>
              </a:defRPr>
            </a:lvl1pPr>
          </a:lstStyle>
          <a:p>
            <a:pPr lvl="0"/>
            <a:r>
              <a:rPr lang="en-US"/>
              <a:t>01</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5825" y="3126991"/>
            <a:ext cx="4554537" cy="276999"/>
          </a:xfrm>
          <a:prstGeom prst="rect">
            <a:avLst/>
          </a:prstGeom>
        </p:spPr>
        <p:txBody>
          <a:bodyPr wrap="square" anchor="t" anchorCtr="0">
            <a:spAutoFit/>
          </a:bodyPr>
          <a:lstStyle>
            <a:lvl1pPr>
              <a:defRPr sz="1800" b="0" i="0">
                <a:latin typeface="Calibri Light" panose="020F0302020204030204" pitchFamily="34" charset="0"/>
                <a:cs typeface="Calibri Light" panose="020F0302020204030204" pitchFamily="34" charset="0"/>
              </a:defRPr>
            </a:lvl1pPr>
          </a:lstStyle>
          <a:p>
            <a:pPr lvl="0"/>
            <a:r>
              <a:rPr lang="en-US"/>
              <a:t>Section description</a:t>
            </a:r>
          </a:p>
        </p:txBody>
      </p:sp>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7202904" y="0"/>
            <a:ext cx="4989095" cy="6858000"/>
          </a:xfrm>
          <a:prstGeom prst="rect">
            <a:avLst/>
          </a:prstGeom>
        </p:spPr>
        <p:txBody>
          <a:bodyPr/>
          <a:lstStyle/>
          <a:p>
            <a:endParaRPr lang="en-US"/>
          </a:p>
        </p:txBody>
      </p:sp>
    </p:spTree>
    <p:extLst>
      <p:ext uri="{BB962C8B-B14F-4D97-AF65-F5344CB8AC3E}">
        <p14:creationId xmlns:p14="http://schemas.microsoft.com/office/powerpoint/2010/main" val="52264445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theme" Target="../theme/theme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theme" Target="../theme/theme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5DDA9FD-D621-0134-9699-89AED709AC96}"/>
              </a:ext>
            </a:extLst>
          </p:cNvPr>
          <p:cNvSpPr txBox="1"/>
          <p:nvPr userDrawn="1"/>
        </p:nvSpPr>
        <p:spPr>
          <a:xfrm>
            <a:off x="4429760" y="-53848"/>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
        <p:nvSpPr>
          <p:cNvPr id="24" name="Text Placeholder 3">
            <a:extLst>
              <a:ext uri="{FF2B5EF4-FFF2-40B4-BE49-F238E27FC236}">
                <a16:creationId xmlns:a16="http://schemas.microsoft.com/office/drawing/2014/main" id="{B05241D2-DD60-6811-5E6D-C8C5BC3FBCBF}"/>
              </a:ext>
            </a:extLst>
          </p:cNvPr>
          <p:cNvSpPr txBox="1">
            <a:spLocks/>
          </p:cNvSpPr>
          <p:nvPr userDrawn="1"/>
        </p:nvSpPr>
        <p:spPr>
          <a:xfrm>
            <a:off x="11315641"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rgbClr val="010000"/>
                </a:solidFill>
              </a:rPr>
              <a:pPr lvl="0"/>
              <a:t>‹#›</a:t>
            </a:fld>
            <a:endParaRPr lang="en-US" sz="1000">
              <a:solidFill>
                <a:srgbClr val="010000"/>
              </a:solidFill>
            </a:endParaRPr>
          </a:p>
        </p:txBody>
      </p:sp>
      <p:sp>
        <p:nvSpPr>
          <p:cNvPr id="28" name="Title Placeholder 1">
            <a:extLst>
              <a:ext uri="{FF2B5EF4-FFF2-40B4-BE49-F238E27FC236}">
                <a16:creationId xmlns:a16="http://schemas.microsoft.com/office/drawing/2014/main" id="{1FAF5EB5-8EED-D1BB-C0DC-9C6119D2219E}"/>
              </a:ext>
            </a:extLst>
          </p:cNvPr>
          <p:cNvSpPr>
            <a:spLocks noGrp="1"/>
          </p:cNvSpPr>
          <p:nvPr>
            <p:ph type="title"/>
          </p:nvPr>
        </p:nvSpPr>
        <p:spPr>
          <a:xfrm>
            <a:off x="627063" y="880646"/>
            <a:ext cx="10929937" cy="338554"/>
          </a:xfrm>
          <a:prstGeom prst="rect">
            <a:avLst/>
          </a:prstGeom>
        </p:spPr>
        <p:txBody>
          <a:bodyPr lIns="0" tIns="0" rIns="0" bIns="0">
            <a:noAutofit/>
          </a:body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t>Click to edit Master title style</a:t>
            </a:r>
          </a:p>
        </p:txBody>
      </p:sp>
      <p:sp>
        <p:nvSpPr>
          <p:cNvPr id="3" name="Text Placeholder 2">
            <a:extLst>
              <a:ext uri="{FF2B5EF4-FFF2-40B4-BE49-F238E27FC236}">
                <a16:creationId xmlns:a16="http://schemas.microsoft.com/office/drawing/2014/main" id="{B53470F6-1A75-436F-5B3A-ECBBB52824AC}"/>
              </a:ext>
            </a:extLst>
          </p:cNvPr>
          <p:cNvSpPr>
            <a:spLocks noGrp="1"/>
          </p:cNvSpPr>
          <p:nvPr>
            <p:ph type="body" idx="1"/>
          </p:nvPr>
        </p:nvSpPr>
        <p:spPr>
          <a:xfrm>
            <a:off x="639419" y="1726856"/>
            <a:ext cx="10929937" cy="448344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013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Lst>
  <p:hf hdr="0" dt="0"/>
  <p:txStyles>
    <p:titleStyle>
      <a:lvl1pPr algn="l" defTabSz="914400" rtl="0" eaLnBrk="1" latinLnBrk="0" hangingPunct="1">
        <a:lnSpc>
          <a:spcPct val="100000"/>
        </a:lnSpc>
        <a:spcBef>
          <a:spcPct val="0"/>
        </a:spcBef>
        <a:buNone/>
        <a:defRPr lang="en-US" sz="2200" b="1" i="0" kern="1200" spc="0" dirty="0">
          <a:solidFill>
            <a:schemeClr val="tx1"/>
          </a:solidFill>
          <a:effectLst/>
          <a:latin typeface="+mj-lt"/>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accent1"/>
          </a:solidFill>
          <a:latin typeface="+mn-lt"/>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tx1"/>
        </a:buClr>
        <a:buFont typeface="Arial" panose="020B0604020202020204" pitchFamily="34" charset="0"/>
        <a:buChar char="•"/>
        <a:defRPr lang="en-US" sz="1400" b="0" i="0" kern="1200" dirty="0" smtClean="0">
          <a:solidFill>
            <a:schemeClr val="tx1"/>
          </a:solidFill>
          <a:latin typeface="+mn-lt"/>
          <a:ea typeface="Human Sans"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Font typeface="Courier New" panose="02070309020205020404" pitchFamily="49" charset="0"/>
        <a:buChar char="o"/>
        <a:defRPr lang="en-US" sz="1200" b="0" i="0" kern="1200" dirty="0" smtClean="0">
          <a:solidFill>
            <a:schemeClr val="tx1"/>
          </a:solidFill>
          <a:latin typeface="+mn-lt"/>
          <a:ea typeface="Human Sans"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5">
          <p15:clr>
            <a:srgbClr val="F26B43"/>
          </p15:clr>
        </p15:guide>
        <p15:guide id="3" pos="7280">
          <p15:clr>
            <a:srgbClr val="F26B43"/>
          </p15:clr>
        </p15:guide>
        <p15:guide id="4" orient="horz" pos="3912">
          <p15:clr>
            <a:srgbClr val="F26B43"/>
          </p15:clr>
        </p15:guide>
        <p15:guide id="12" orient="horz" pos="768">
          <p15:clr>
            <a:srgbClr val="F26B43"/>
          </p15:clr>
        </p15:guide>
        <p15:guide id="13" pos="830">
          <p15:clr>
            <a:srgbClr val="F26B43"/>
          </p15:clr>
        </p15:guide>
        <p15:guide id="14" pos="984">
          <p15:clr>
            <a:srgbClr val="F26B43"/>
          </p15:clr>
        </p15:guide>
        <p15:guide id="15" pos="1416">
          <p15:clr>
            <a:srgbClr val="F26B43"/>
          </p15:clr>
        </p15:guide>
        <p15:guide id="16" pos="1568">
          <p15:clr>
            <a:srgbClr val="F26B43"/>
          </p15:clr>
        </p15:guide>
        <p15:guide id="17" pos="2004">
          <p15:clr>
            <a:srgbClr val="F26B43"/>
          </p15:clr>
        </p15:guide>
        <p15:guide id="18" pos="2156">
          <p15:clr>
            <a:srgbClr val="F26B43"/>
          </p15:clr>
        </p15:guide>
        <p15:guide id="19" pos="2589">
          <p15:clr>
            <a:srgbClr val="F26B43"/>
          </p15:clr>
        </p15:guide>
        <p15:guide id="20" pos="2742">
          <p15:clr>
            <a:srgbClr val="F26B43"/>
          </p15:clr>
        </p15:guide>
        <p15:guide id="21" pos="3168">
          <p15:clr>
            <a:srgbClr val="F26B43"/>
          </p15:clr>
        </p15:guide>
        <p15:guide id="22" pos="3326">
          <p15:clr>
            <a:srgbClr val="F26B43"/>
          </p15:clr>
        </p15:guide>
        <p15:guide id="23" pos="3762">
          <p15:clr>
            <a:srgbClr val="F26B43"/>
          </p15:clr>
        </p15:guide>
        <p15:guide id="24" pos="3912">
          <p15:clr>
            <a:srgbClr val="F26B43"/>
          </p15:clr>
        </p15:guide>
        <p15:guide id="25" pos="4346">
          <p15:clr>
            <a:srgbClr val="F26B43"/>
          </p15:clr>
        </p15:guide>
        <p15:guide id="26" pos="4500">
          <p15:clr>
            <a:srgbClr val="F26B43"/>
          </p15:clr>
        </p15:guide>
        <p15:guide id="27" pos="4934">
          <p15:clr>
            <a:srgbClr val="F26B43"/>
          </p15:clr>
        </p15:guide>
        <p15:guide id="28" pos="5086">
          <p15:clr>
            <a:srgbClr val="F26B43"/>
          </p15:clr>
        </p15:guide>
        <p15:guide id="29" pos="5520">
          <p15:clr>
            <a:srgbClr val="F26B43"/>
          </p15:clr>
        </p15:guide>
        <p15:guide id="30" pos="5674">
          <p15:clr>
            <a:srgbClr val="F26B43"/>
          </p15:clr>
        </p15:guide>
        <p15:guide id="31" pos="6108">
          <p15:clr>
            <a:srgbClr val="F26B43"/>
          </p15:clr>
        </p15:guide>
        <p15:guide id="32" pos="6262">
          <p15:clr>
            <a:srgbClr val="F26B43"/>
          </p15:clr>
        </p15:guide>
        <p15:guide id="33" pos="6692">
          <p15:clr>
            <a:srgbClr val="F26B43"/>
          </p15:clr>
        </p15:guide>
        <p15:guide id="34" pos="6846">
          <p15:clr>
            <a:srgbClr val="F26B43"/>
          </p15:clr>
        </p15:guide>
        <p15:guide id="35" orient="horz" pos="984">
          <p15:clr>
            <a:srgbClr val="F26B43"/>
          </p15:clr>
        </p15:guide>
        <p15:guide id="36" orient="horz" pos="4128">
          <p15:clr>
            <a:srgbClr val="F26B43"/>
          </p15:clr>
        </p15:guide>
        <p15:guide id="37" orient="horz" pos="1080">
          <p15:clr>
            <a:srgbClr val="F26B43"/>
          </p15:clr>
        </p15:guide>
        <p15:guide id="38" orient="horz" pos="1248">
          <p15:clr>
            <a:srgbClr val="F26B43"/>
          </p15:clr>
        </p15:guide>
        <p15:guide id="39"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2"/>
            <a:ext cx="10972800" cy="4791806"/>
          </a:xfrm>
          <a:prstGeom prst="rect">
            <a:avLst/>
          </a:prstGeom>
        </p:spPr>
        <p:txBody>
          <a:bodyPr vert="horz" lIns="0" tIns="137160" rIns="0" bIns="0" rtlCol="0">
            <a:normAutofit/>
          </a:bodyPr>
          <a:lstStyle/>
          <a:p>
            <a:pPr lvl="0"/>
            <a:r>
              <a:rPr lang="en-US"/>
              <a:t>Paragraph type</a:t>
            </a:r>
          </a:p>
          <a:p>
            <a:pPr lvl="1"/>
            <a:r>
              <a:rPr lang="en-US"/>
              <a:t>Click the “Indent More” button (above) for first-level bullets</a:t>
            </a:r>
          </a:p>
          <a:p>
            <a:pPr lvl="2"/>
            <a:r>
              <a:rPr lang="en-US"/>
              <a:t>Click the “Indent More” button (above) twice for second-level bullets</a:t>
            </a:r>
          </a:p>
          <a:p>
            <a:pPr lvl="3"/>
            <a:r>
              <a:rPr lang="en-US"/>
              <a:t>Click the “Indent More” button (above) three times for third-level bullets</a:t>
            </a:r>
          </a:p>
          <a:p>
            <a:pPr lvl="4"/>
            <a:r>
              <a:rPr lang="en-US"/>
              <a:t>Click the “Indent More” button (above) four times for fourth-level bullets</a:t>
            </a:r>
          </a:p>
        </p:txBody>
      </p:sp>
      <p:sp>
        <p:nvSpPr>
          <p:cNvPr id="2" name="Title Placeholder 1"/>
          <p:cNvSpPr>
            <a:spLocks noGrp="1"/>
          </p:cNvSpPr>
          <p:nvPr>
            <p:ph type="title"/>
          </p:nvPr>
        </p:nvSpPr>
        <p:spPr>
          <a:xfrm>
            <a:off x="609600" y="482138"/>
            <a:ext cx="10972800" cy="1118064"/>
          </a:xfrm>
          <a:prstGeom prst="rect">
            <a:avLst/>
          </a:prstGeom>
        </p:spPr>
        <p:txBody>
          <a:bodyPr vert="horz" lIns="0" tIns="0" rIns="0" bIns="0" rtlCol="0" anchor="ctr">
            <a:normAutofit/>
          </a:bodyPr>
          <a:lstStyle/>
          <a:p>
            <a:r>
              <a:rPr lang="en-US"/>
              <a:t>Master Slide Title</a:t>
            </a:r>
          </a:p>
        </p:txBody>
      </p:sp>
      <p:sp>
        <p:nvSpPr>
          <p:cNvPr id="4" name="TextBox 3">
            <a:extLst>
              <a:ext uri="{FF2B5EF4-FFF2-40B4-BE49-F238E27FC236}">
                <a16:creationId xmlns:a16="http://schemas.microsoft.com/office/drawing/2014/main" id="{8069C718-696D-8C48-95E3-35ACB84AD8D9}"/>
              </a:ext>
            </a:extLst>
          </p:cNvPr>
          <p:cNvSpPr txBox="1"/>
          <p:nvPr userDrawn="1"/>
        </p:nvSpPr>
        <p:spPr>
          <a:xfrm>
            <a:off x="-1" y="6638779"/>
            <a:ext cx="9144000" cy="230832"/>
          </a:xfrm>
          <a:prstGeom prst="rect">
            <a:avLst/>
          </a:prstGeom>
          <a:noFill/>
        </p:spPr>
        <p:txBody>
          <a:bodyPr wrap="square" rtlCol="0">
            <a:spAutoFit/>
          </a:bodyPr>
          <a:lstStyle/>
          <a:p>
            <a:r>
              <a:rPr lang="en-US" sz="900" b="1">
                <a:solidFill>
                  <a:schemeClr val="bg1">
                    <a:lumMod val="75000"/>
                  </a:schemeClr>
                </a:solidFill>
                <a:latin typeface="Arial Black" charset="0"/>
                <a:cs typeface="Arial Black" charset="0"/>
              </a:rPr>
              <a:t>INTERNATIONAL MONETARY FUND</a:t>
            </a:r>
            <a:endParaRPr lang="en-US" sz="900">
              <a:solidFill>
                <a:schemeClr val="bg1">
                  <a:lumMod val="75000"/>
                </a:schemeClr>
              </a:solidFill>
            </a:endParaRPr>
          </a:p>
        </p:txBody>
      </p:sp>
      <p:sp>
        <p:nvSpPr>
          <p:cNvPr id="5" name="TextBox 4">
            <a:extLst>
              <a:ext uri="{FF2B5EF4-FFF2-40B4-BE49-F238E27FC236}">
                <a16:creationId xmlns:a16="http://schemas.microsoft.com/office/drawing/2014/main" id="{00B5D478-FD4A-2240-B032-46F4E3BAB6E8}"/>
              </a:ext>
            </a:extLst>
          </p:cNvPr>
          <p:cNvSpPr txBox="1"/>
          <p:nvPr userDrawn="1"/>
        </p:nvSpPr>
        <p:spPr>
          <a:xfrm>
            <a:off x="10981592" y="6623390"/>
            <a:ext cx="1210408" cy="246221"/>
          </a:xfrm>
          <a:prstGeom prst="rect">
            <a:avLst/>
          </a:prstGeom>
          <a:noFill/>
        </p:spPr>
        <p:txBody>
          <a:bodyPr wrap="square" rtlCol="0" anchor="b">
            <a:spAutoFit/>
          </a:bodyPr>
          <a:lstStyle/>
          <a:p>
            <a:pPr algn="r"/>
            <a:fld id="{33391695-0C6B-4B4E-A11F-D5E1D321FCD2}" type="slidenum">
              <a:rPr lang="en-US" sz="1000" smtClean="0">
                <a:solidFill>
                  <a:schemeClr val="accent1"/>
                </a:solidFill>
              </a:rPr>
              <a:pPr algn="r"/>
              <a:t>‹#›</a:t>
            </a:fld>
            <a:endParaRPr lang="en-US" sz="1000">
              <a:solidFill>
                <a:schemeClr val="accent1"/>
              </a:solidFill>
            </a:endParaRPr>
          </a:p>
        </p:txBody>
      </p:sp>
    </p:spTree>
    <p:extLst>
      <p:ext uri="{BB962C8B-B14F-4D97-AF65-F5344CB8AC3E}">
        <p14:creationId xmlns:p14="http://schemas.microsoft.com/office/powerpoint/2010/main" val="21588329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Lst>
  <p:transition>
    <p:fade/>
  </p:transition>
  <p:hf hdr="0" dt="0"/>
  <p:txStyles>
    <p:titleStyle>
      <a:lvl1pPr algn="l" defTabSz="91431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0" indent="0" algn="l" defTabSz="914314" rtl="0" eaLnBrk="1" latinLnBrk="0" hangingPunct="1">
        <a:spcBef>
          <a:spcPts val="2400"/>
        </a:spcBef>
        <a:buClr>
          <a:schemeClr val="accent1"/>
        </a:buClr>
        <a:buSzPct val="110000"/>
        <a:buFont typeface="Wingdings" charset="2"/>
        <a:buNone/>
        <a:tabLst/>
        <a:defRPr sz="2000" kern="1200">
          <a:solidFill>
            <a:schemeClr val="tx1"/>
          </a:solidFill>
          <a:latin typeface="+mn-lt"/>
          <a:ea typeface="+mn-ea"/>
          <a:cs typeface="+mn-cs"/>
        </a:defRPr>
      </a:lvl1pPr>
      <a:lvl2pPr marL="233363" indent="-233363" algn="l" defTabSz="914314" rtl="0" eaLnBrk="1" latinLnBrk="0" hangingPunct="1">
        <a:spcBef>
          <a:spcPts val="600"/>
        </a:spcBef>
        <a:buClr>
          <a:schemeClr val="accent1"/>
        </a:buClr>
        <a:buSzPct val="100000"/>
        <a:buFont typeface="Wingdings" pitchFamily="2" charset="2"/>
        <a:buChar char="§"/>
        <a:tabLst/>
        <a:defRPr sz="2000" kern="1200">
          <a:solidFill>
            <a:schemeClr val="tx1"/>
          </a:solidFill>
          <a:latin typeface="+mn-lt"/>
          <a:ea typeface="+mn-ea"/>
          <a:cs typeface="+mn-cs"/>
        </a:defRPr>
      </a:lvl2pPr>
      <a:lvl3pPr marL="458788" indent="-225425" algn="l" defTabSz="914314" rtl="0" eaLnBrk="1" latinLnBrk="0" hangingPunct="1">
        <a:spcBef>
          <a:spcPts val="600"/>
        </a:spcBef>
        <a:buClr>
          <a:schemeClr val="bg1">
            <a:lumMod val="50000"/>
          </a:schemeClr>
        </a:buClr>
        <a:buSzPct val="65000"/>
        <a:buFont typeface="Lucida Grande" panose="020B0600040502020204" pitchFamily="34" charset="0"/>
        <a:buChar char="▶"/>
        <a:tabLst/>
        <a:defRPr sz="2000" kern="1200">
          <a:solidFill>
            <a:schemeClr val="tx1"/>
          </a:solidFill>
          <a:latin typeface="+mn-lt"/>
          <a:ea typeface="+mn-ea"/>
          <a:cs typeface="+mn-cs"/>
        </a:defRPr>
      </a:lvl3pPr>
      <a:lvl4pPr marL="692150" indent="-233363" algn="l" defTabSz="914314" rtl="0" eaLnBrk="1" latinLnBrk="0" hangingPunct="1">
        <a:spcBef>
          <a:spcPts val="600"/>
        </a:spcBef>
        <a:buClr>
          <a:schemeClr val="accent1"/>
        </a:buClr>
        <a:buSzPct val="100000"/>
        <a:buFont typeface="LucidaGrande" charset="0"/>
        <a:buChar char="◆"/>
        <a:tabLst/>
        <a:defRPr sz="2000" kern="1200">
          <a:solidFill>
            <a:schemeClr val="tx1"/>
          </a:solidFill>
          <a:latin typeface="+mn-lt"/>
          <a:ea typeface="+mn-ea"/>
          <a:cs typeface="+mn-cs"/>
        </a:defRPr>
      </a:lvl4pPr>
      <a:lvl5pPr marL="917575" indent="-225425" algn="l" defTabSz="914314" rtl="0" eaLnBrk="1" latinLnBrk="0" hangingPunct="1">
        <a:spcBef>
          <a:spcPts val="600"/>
        </a:spcBef>
        <a:buClr>
          <a:schemeClr val="bg1">
            <a:lumMod val="50000"/>
          </a:schemeClr>
        </a:buClr>
        <a:buFont typeface=".HelveticaNeueDeskInterface-Regular"/>
        <a:buChar char="●"/>
        <a:tabLst/>
        <a:defRPr sz="2000" kern="1200">
          <a:solidFill>
            <a:schemeClr val="tx1"/>
          </a:solidFill>
          <a:latin typeface="+mn-lt"/>
          <a:ea typeface="+mn-ea"/>
          <a:cs typeface="+mn-cs"/>
        </a:defRPr>
      </a:lvl5pPr>
      <a:lvl6pPr marL="2514364"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2"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79"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35"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4" rtl="0" eaLnBrk="1" latinLnBrk="0" hangingPunct="1">
        <a:defRPr sz="1800" kern="1200">
          <a:solidFill>
            <a:schemeClr val="tx1"/>
          </a:solidFill>
          <a:latin typeface="+mn-lt"/>
          <a:ea typeface="+mn-ea"/>
          <a:cs typeface="+mn-cs"/>
        </a:defRPr>
      </a:lvl1pPr>
      <a:lvl2pPr marL="457157" algn="l" defTabSz="914314" rtl="0" eaLnBrk="1" latinLnBrk="0" hangingPunct="1">
        <a:defRPr sz="1800" kern="1200">
          <a:solidFill>
            <a:schemeClr val="tx1"/>
          </a:solidFill>
          <a:latin typeface="+mn-lt"/>
          <a:ea typeface="+mn-ea"/>
          <a:cs typeface="+mn-cs"/>
        </a:defRPr>
      </a:lvl2pPr>
      <a:lvl3pPr marL="914314" algn="l" defTabSz="914314" rtl="0" eaLnBrk="1" latinLnBrk="0" hangingPunct="1">
        <a:defRPr sz="1800" kern="1200">
          <a:solidFill>
            <a:schemeClr val="tx1"/>
          </a:solidFill>
          <a:latin typeface="+mn-lt"/>
          <a:ea typeface="+mn-ea"/>
          <a:cs typeface="+mn-cs"/>
        </a:defRPr>
      </a:lvl3pPr>
      <a:lvl4pPr marL="1371472" algn="l" defTabSz="914314" rtl="0" eaLnBrk="1" latinLnBrk="0" hangingPunct="1">
        <a:defRPr sz="1800" kern="1200">
          <a:solidFill>
            <a:schemeClr val="tx1"/>
          </a:solidFill>
          <a:latin typeface="+mn-lt"/>
          <a:ea typeface="+mn-ea"/>
          <a:cs typeface="+mn-cs"/>
        </a:defRPr>
      </a:lvl4pPr>
      <a:lvl5pPr marL="1828628" algn="l" defTabSz="914314" rtl="0" eaLnBrk="1" latinLnBrk="0" hangingPunct="1">
        <a:defRPr sz="1800" kern="1200">
          <a:solidFill>
            <a:schemeClr val="tx1"/>
          </a:solidFill>
          <a:latin typeface="+mn-lt"/>
          <a:ea typeface="+mn-ea"/>
          <a:cs typeface="+mn-cs"/>
        </a:defRPr>
      </a:lvl5pPr>
      <a:lvl6pPr marL="2285785" algn="l" defTabSz="914314" rtl="0" eaLnBrk="1" latinLnBrk="0" hangingPunct="1">
        <a:defRPr sz="1800" kern="1200">
          <a:solidFill>
            <a:schemeClr val="tx1"/>
          </a:solidFill>
          <a:latin typeface="+mn-lt"/>
          <a:ea typeface="+mn-ea"/>
          <a:cs typeface="+mn-cs"/>
        </a:defRPr>
      </a:lvl6pPr>
      <a:lvl7pPr marL="2742942" algn="l" defTabSz="914314" rtl="0" eaLnBrk="1" latinLnBrk="0" hangingPunct="1">
        <a:defRPr sz="1800" kern="1200">
          <a:solidFill>
            <a:schemeClr val="tx1"/>
          </a:solidFill>
          <a:latin typeface="+mn-lt"/>
          <a:ea typeface="+mn-ea"/>
          <a:cs typeface="+mn-cs"/>
        </a:defRPr>
      </a:lvl7pPr>
      <a:lvl8pPr marL="3200100" algn="l" defTabSz="914314" rtl="0" eaLnBrk="1" latinLnBrk="0" hangingPunct="1">
        <a:defRPr sz="1800" kern="1200">
          <a:solidFill>
            <a:schemeClr val="tx1"/>
          </a:solidFill>
          <a:latin typeface="+mn-lt"/>
          <a:ea typeface="+mn-ea"/>
          <a:cs typeface="+mn-cs"/>
        </a:defRPr>
      </a:lvl8pPr>
      <a:lvl9pPr marL="3657257" algn="l" defTabSz="91431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0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713" y="717613"/>
            <a:ext cx="10965687" cy="338554"/>
          </a:xfrm>
          <a:prstGeom prst="rect">
            <a:avLst/>
          </a:prstGeom>
        </p:spPr>
        <p:txBody>
          <a:bodyPr lIns="0" tIns="0" rIns="0" bIns="0">
            <a:noAutofit/>
          </a:bodyPr>
          <a:lstStyle/>
          <a:p>
            <a:pPr marL="0" lvl="0" indent="0">
              <a:spcBef>
                <a:spcPts val="0"/>
              </a:spcBef>
              <a:spcAft>
                <a:spcPts val="0"/>
              </a:spcAft>
              <a:buFont typeface="Arial" panose="020B0604020202020204" pitchFamily="34" charset="0"/>
            </a:pPr>
            <a:r>
              <a:rPr lang="en-US"/>
              <a:t>Click to edit Master title style</a:t>
            </a:r>
          </a:p>
        </p:txBody>
      </p:sp>
      <p:sp>
        <p:nvSpPr>
          <p:cNvPr id="5" name="TextBox 4">
            <a:extLst>
              <a:ext uri="{FF2B5EF4-FFF2-40B4-BE49-F238E27FC236}">
                <a16:creationId xmlns:a16="http://schemas.microsoft.com/office/drawing/2014/main" id="{086C1CD2-C3C3-99BC-1F71-5CF176EF164E}"/>
              </a:ext>
            </a:extLst>
          </p:cNvPr>
          <p:cNvSpPr txBox="1"/>
          <p:nvPr userDrawn="1"/>
        </p:nvSpPr>
        <p:spPr>
          <a:xfrm>
            <a:off x="-579120" y="459232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
        <p:nvSpPr>
          <p:cNvPr id="37" name="TextBox 36">
            <a:extLst>
              <a:ext uri="{FF2B5EF4-FFF2-40B4-BE49-F238E27FC236}">
                <a16:creationId xmlns:a16="http://schemas.microsoft.com/office/drawing/2014/main" id="{D5DDA9FD-D621-0134-9699-89AED709AC96}"/>
              </a:ext>
            </a:extLst>
          </p:cNvPr>
          <p:cNvSpPr txBox="1"/>
          <p:nvPr userDrawn="1"/>
        </p:nvSpPr>
        <p:spPr>
          <a:xfrm>
            <a:off x="4429760" y="-53848"/>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
        <p:nvSpPr>
          <p:cNvPr id="8" name="Text Placeholder 3">
            <a:extLst>
              <a:ext uri="{FF2B5EF4-FFF2-40B4-BE49-F238E27FC236}">
                <a16:creationId xmlns:a16="http://schemas.microsoft.com/office/drawing/2014/main" id="{B3E5B4CB-0A41-3758-17D3-77CB4387DBAE}"/>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6" name="Text Placeholder 5">
            <a:extLst>
              <a:ext uri="{FF2B5EF4-FFF2-40B4-BE49-F238E27FC236}">
                <a16:creationId xmlns:a16="http://schemas.microsoft.com/office/drawing/2014/main" id="{A94283C5-7CEB-C3A6-3D15-0C58149D104F}"/>
              </a:ext>
            </a:extLst>
          </p:cNvPr>
          <p:cNvSpPr>
            <a:spLocks noGrp="1"/>
          </p:cNvSpPr>
          <p:nvPr>
            <p:ph type="body" idx="1"/>
          </p:nvPr>
        </p:nvSpPr>
        <p:spPr>
          <a:xfrm>
            <a:off x="636410" y="1581502"/>
            <a:ext cx="10948386" cy="462879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423682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Lst>
  <p:hf hdr="0" dt="0"/>
  <p:txStyles>
    <p:titleStyle>
      <a:lvl1pPr algn="l" defTabSz="914400" rtl="0" eaLnBrk="1" latinLnBrk="0" hangingPunct="1">
        <a:lnSpc>
          <a:spcPct val="100000"/>
        </a:lnSpc>
        <a:spcBef>
          <a:spcPct val="0"/>
        </a:spcBef>
        <a:buNone/>
        <a:defRPr lang="en-US" sz="2200" b="1" i="0" kern="1200" spc="0" dirty="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bg1"/>
          </a:solidFill>
          <a:latin typeface="Calibri"/>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bg1"/>
        </a:buClr>
        <a:buFont typeface="Arial" panose="020B0604020202020204" pitchFamily="34" charset="0"/>
        <a:buChar char="•"/>
        <a:defRPr lang="en-US" sz="1400" b="0" i="0" kern="1200" dirty="0">
          <a:solidFill>
            <a:schemeClr val="bg1"/>
          </a:solidFill>
          <a:latin typeface="Calibri"/>
          <a:ea typeface="Calibri" panose="020F0502020204030204" pitchFamily="34"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Clr>
          <a:schemeClr val="bg1"/>
        </a:buClr>
        <a:buFont typeface="Courier New" panose="02070309020205020404" pitchFamily="49" charset="0"/>
        <a:buChar char="o"/>
        <a:defRPr lang="en-US" sz="1200" b="0" i="0" kern="1200" dirty="0">
          <a:solidFill>
            <a:schemeClr val="bg1"/>
          </a:solidFill>
          <a:latin typeface="Calibri"/>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1">
          <p15:clr>
            <a:srgbClr val="F26B43"/>
          </p15:clr>
        </p15:guide>
        <p15:guide id="3" pos="7301">
          <p15:clr>
            <a:srgbClr val="F26B43"/>
          </p15:clr>
        </p15:guide>
        <p15:guide id="12" orient="horz" pos="3912">
          <p15:clr>
            <a:srgbClr val="F26B43"/>
          </p15:clr>
        </p15:guide>
        <p15:guide id="13" pos="826">
          <p15:clr>
            <a:srgbClr val="F26B43"/>
          </p15:clr>
        </p15:guide>
        <p15:guide id="14" pos="981">
          <p15:clr>
            <a:srgbClr val="F26B43"/>
          </p15:clr>
        </p15:guide>
        <p15:guide id="15" pos="1392">
          <p15:clr>
            <a:srgbClr val="F26B43"/>
          </p15:clr>
        </p15:guide>
        <p15:guide id="16" pos="1536">
          <p15:clr>
            <a:srgbClr val="F26B43"/>
          </p15:clr>
        </p15:guide>
        <p15:guide id="17" pos="2000">
          <p15:clr>
            <a:srgbClr val="F26B43"/>
          </p15:clr>
        </p15:guide>
        <p15:guide id="18" pos="2152">
          <p15:clr>
            <a:srgbClr val="F26B43"/>
          </p15:clr>
        </p15:guide>
        <p15:guide id="19" pos="2590">
          <p15:clr>
            <a:srgbClr val="F26B43"/>
          </p15:clr>
        </p15:guide>
        <p15:guide id="20" pos="2743">
          <p15:clr>
            <a:srgbClr val="F26B43"/>
          </p15:clr>
        </p15:guide>
        <p15:guide id="21" pos="3182">
          <p15:clr>
            <a:srgbClr val="F26B43"/>
          </p15:clr>
        </p15:guide>
        <p15:guide id="22" pos="3329">
          <p15:clr>
            <a:srgbClr val="F26B43"/>
          </p15:clr>
        </p15:guide>
        <p15:guide id="23" pos="3764">
          <p15:clr>
            <a:srgbClr val="F26B43"/>
          </p15:clr>
        </p15:guide>
        <p15:guide id="24" pos="3916">
          <p15:clr>
            <a:srgbClr val="F26B43"/>
          </p15:clr>
        </p15:guide>
        <p15:guide id="25" pos="4353">
          <p15:clr>
            <a:srgbClr val="F26B43"/>
          </p15:clr>
        </p15:guide>
        <p15:guide id="26" pos="4508">
          <p15:clr>
            <a:srgbClr val="F26B43"/>
          </p15:clr>
        </p15:guide>
        <p15:guide id="27" pos="4950">
          <p15:clr>
            <a:srgbClr val="F26B43"/>
          </p15:clr>
        </p15:guide>
        <p15:guide id="28" pos="5100">
          <p15:clr>
            <a:srgbClr val="F26B43"/>
          </p15:clr>
        </p15:guide>
        <p15:guide id="29" pos="5536">
          <p15:clr>
            <a:srgbClr val="F26B43"/>
          </p15:clr>
        </p15:guide>
        <p15:guide id="30" pos="5689">
          <p15:clr>
            <a:srgbClr val="F26B43"/>
          </p15:clr>
        </p15:guide>
        <p15:guide id="31" pos="6123">
          <p15:clr>
            <a:srgbClr val="F26B43"/>
          </p15:clr>
        </p15:guide>
        <p15:guide id="32" pos="6278">
          <p15:clr>
            <a:srgbClr val="F26B43"/>
          </p15:clr>
        </p15:guide>
        <p15:guide id="33" pos="6712">
          <p15:clr>
            <a:srgbClr val="F26B43"/>
          </p15:clr>
        </p15:guide>
        <p15:guide id="34" pos="6865">
          <p15:clr>
            <a:srgbClr val="F26B43"/>
          </p15:clr>
        </p15:guide>
        <p15:guide id="35" orient="horz" pos="984">
          <p15:clr>
            <a:srgbClr val="F26B43"/>
          </p15:clr>
        </p15:guide>
        <p15:guide id="36" orient="horz" pos="4128">
          <p15:clr>
            <a:srgbClr val="F26B43"/>
          </p15:clr>
        </p15:guide>
        <p15:guide id="37" orient="horz" pos="1080">
          <p15:clr>
            <a:srgbClr val="F26B43"/>
          </p15:clr>
        </p15:guide>
        <p15:guide id="38" orient="horz" pos="1248">
          <p15:clr>
            <a:srgbClr val="F26B43"/>
          </p15:clr>
        </p15:guide>
        <p15:guide id="39" orient="horz" pos="672">
          <p15:clr>
            <a:srgbClr val="F26B43"/>
          </p15:clr>
        </p15:guide>
        <p15:guide id="40"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image" Target="../media/image36.png"/><Relationship Id="rId21" Type="http://schemas.openxmlformats.org/officeDocument/2006/relationships/image" Target="../media/image48.svg"/><Relationship Id="rId7" Type="http://schemas.microsoft.com/office/2007/relationships/hdphoto" Target="../media/hdphoto1.wdp"/><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notesSlide" Target="../notesSlides/notesSlide1.xml"/><Relationship Id="rId16" Type="http://schemas.microsoft.com/office/2007/relationships/hdphoto" Target="../media/hdphoto5.wdp"/><Relationship Id="rId20" Type="http://schemas.openxmlformats.org/officeDocument/2006/relationships/image" Target="../media/image47.png"/><Relationship Id="rId1" Type="http://schemas.openxmlformats.org/officeDocument/2006/relationships/slideLayout" Target="../slideLayouts/slideLayout102.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38.png"/><Relationship Id="rId15" Type="http://schemas.openxmlformats.org/officeDocument/2006/relationships/image" Target="../media/image44.png"/><Relationship Id="rId23" Type="http://schemas.openxmlformats.org/officeDocument/2006/relationships/image" Target="../media/image50.sv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7.png"/><Relationship Id="rId9" Type="http://schemas.microsoft.com/office/2007/relationships/hdphoto" Target="../media/hdphoto2.wdp"/><Relationship Id="rId14" Type="http://schemas.openxmlformats.org/officeDocument/2006/relationships/image" Target="../media/image43.png"/><Relationship Id="rId22"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F1CFFA43-0DA9-4711-990C-986155345DE3}"/>
              </a:ext>
            </a:extLst>
          </p:cNvPr>
          <p:cNvSpPr>
            <a:spLocks noGrp="1"/>
          </p:cNvSpPr>
          <p:nvPr>
            <p:ph type="body" sz="quarter" idx="11"/>
          </p:nvPr>
        </p:nvSpPr>
        <p:spPr>
          <a:xfrm>
            <a:off x="639073" y="4468540"/>
            <a:ext cx="9908726" cy="1471044"/>
          </a:xfrm>
        </p:spPr>
        <p:txBody>
          <a:bodyPr/>
          <a:lstStyle/>
          <a:p>
            <a:r>
              <a:rPr lang="en-GB" dirty="0"/>
              <a:t>Jeff Danforth (IMF)</a:t>
            </a:r>
          </a:p>
          <a:p>
            <a:r>
              <a:rPr lang="en-GB" dirty="0"/>
              <a:t>Maksim Samusenka (EPAM)</a:t>
            </a:r>
          </a:p>
          <a:p>
            <a:r>
              <a:rPr lang="en-GB" dirty="0"/>
              <a:t>12th SDMX Experts Workshop</a:t>
            </a:r>
            <a:endParaRPr lang="en-US" dirty="0"/>
          </a:p>
        </p:txBody>
      </p:sp>
      <p:sp>
        <p:nvSpPr>
          <p:cNvPr id="16" name="Text Placeholder 12">
            <a:extLst>
              <a:ext uri="{FF2B5EF4-FFF2-40B4-BE49-F238E27FC236}">
                <a16:creationId xmlns:a16="http://schemas.microsoft.com/office/drawing/2014/main" id="{8D7FC0CD-D28C-B94E-38C8-21950A2FF0A2}"/>
              </a:ext>
            </a:extLst>
          </p:cNvPr>
          <p:cNvSpPr>
            <a:spLocks noGrp="1"/>
          </p:cNvSpPr>
          <p:nvPr>
            <p:ph type="body" sz="quarter" idx="12"/>
          </p:nvPr>
        </p:nvSpPr>
        <p:spPr>
          <a:xfrm>
            <a:off x="639177" y="6069791"/>
            <a:ext cx="6489700" cy="200055"/>
          </a:xfrm>
        </p:spPr>
        <p:txBody>
          <a:bodyPr/>
          <a:lstStyle/>
          <a:p>
            <a:r>
              <a:rPr lang="en-US" dirty="0"/>
              <a:t>OCTOBER 2024</a:t>
            </a:r>
          </a:p>
        </p:txBody>
      </p:sp>
      <p:sp>
        <p:nvSpPr>
          <p:cNvPr id="14" name="Text Placeholder 6">
            <a:extLst>
              <a:ext uri="{FF2B5EF4-FFF2-40B4-BE49-F238E27FC236}">
                <a16:creationId xmlns:a16="http://schemas.microsoft.com/office/drawing/2014/main" id="{0FBFF413-9C9D-6973-5C8C-00B6CB14D65C}"/>
              </a:ext>
            </a:extLst>
          </p:cNvPr>
          <p:cNvSpPr>
            <a:spLocks noGrp="1"/>
          </p:cNvSpPr>
          <p:nvPr>
            <p:ph type="body" sz="quarter" idx="10"/>
          </p:nvPr>
        </p:nvSpPr>
        <p:spPr>
          <a:xfrm>
            <a:off x="639073" y="1653938"/>
            <a:ext cx="9917353" cy="2111091"/>
          </a:xfrm>
        </p:spPr>
        <p:txBody>
          <a:bodyPr/>
          <a:lstStyle/>
          <a:p>
            <a:r>
              <a:rPr lang="en-US">
                <a:solidFill>
                  <a:schemeClr val="tx1"/>
                </a:solidFill>
              </a:rPr>
              <a:t>Talk to Data with </a:t>
            </a:r>
          </a:p>
          <a:p>
            <a:r>
              <a:rPr lang="en-US">
                <a:gradFill>
                  <a:gsLst>
                    <a:gs pos="0">
                      <a:schemeClr val="accent3"/>
                    </a:gs>
                    <a:gs pos="73000">
                      <a:schemeClr val="accent2"/>
                    </a:gs>
                    <a:gs pos="100000">
                      <a:schemeClr val="accent4"/>
                    </a:gs>
                  </a:gsLst>
                  <a:lin ang="1200000" scaled="0"/>
                </a:gradFill>
                <a:latin typeface="Calibri" panose="020F0502020204030204" pitchFamily="34" charset="0"/>
                <a:cs typeface="Calibri" panose="020F0502020204030204" pitchFamily="34" charset="0"/>
              </a:rPr>
              <a:t>Stat-GPT</a:t>
            </a:r>
          </a:p>
        </p:txBody>
      </p:sp>
      <p:pic>
        <p:nvPicPr>
          <p:cNvPr id="2" name="Picture 1">
            <a:extLst>
              <a:ext uri="{FF2B5EF4-FFF2-40B4-BE49-F238E27FC236}">
                <a16:creationId xmlns:a16="http://schemas.microsoft.com/office/drawing/2014/main" id="{BE3F984F-0EC7-59F3-7A19-A00D2F82627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704668" y="2820541"/>
            <a:ext cx="4487332" cy="4037459"/>
          </a:xfrm>
          <a:prstGeom prst="rect">
            <a:avLst/>
          </a:prstGeom>
        </p:spPr>
      </p:pic>
      <p:pic>
        <p:nvPicPr>
          <p:cNvPr id="4" name="Graphic 3">
            <a:extLst>
              <a:ext uri="{FF2B5EF4-FFF2-40B4-BE49-F238E27FC236}">
                <a16:creationId xmlns:a16="http://schemas.microsoft.com/office/drawing/2014/main" id="{0982ABD8-7A33-1B04-EB15-9B9C277F3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2333" y="588154"/>
            <a:ext cx="484751" cy="484751"/>
          </a:xfrm>
          <a:prstGeom prst="rect">
            <a:avLst/>
          </a:prstGeom>
        </p:spPr>
      </p:pic>
    </p:spTree>
    <p:extLst>
      <p:ext uri="{BB962C8B-B14F-4D97-AF65-F5344CB8AC3E}">
        <p14:creationId xmlns:p14="http://schemas.microsoft.com/office/powerpoint/2010/main" val="1486285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87D4-B11C-8795-ABC2-7C51F1E17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F3D36-03B5-9EC5-EAEC-619AF4671F45}"/>
              </a:ext>
            </a:extLst>
          </p:cNvPr>
          <p:cNvSpPr>
            <a:spLocks noGrp="1"/>
          </p:cNvSpPr>
          <p:nvPr>
            <p:ph type="title"/>
          </p:nvPr>
        </p:nvSpPr>
        <p:spPr>
          <a:xfrm>
            <a:off x="627063" y="1739154"/>
            <a:ext cx="5333999" cy="1027798"/>
          </a:xfrm>
        </p:spPr>
        <p:txBody>
          <a:bodyPr/>
          <a:lstStyle/>
          <a:p>
            <a:r>
              <a:rPr lang="en-US"/>
              <a:t>Next Steps</a:t>
            </a:r>
          </a:p>
        </p:txBody>
      </p:sp>
      <p:sp>
        <p:nvSpPr>
          <p:cNvPr id="9" name="Text Placeholder 8">
            <a:extLst>
              <a:ext uri="{FF2B5EF4-FFF2-40B4-BE49-F238E27FC236}">
                <a16:creationId xmlns:a16="http://schemas.microsoft.com/office/drawing/2014/main" id="{7216863A-25BE-DE07-D367-A58DB5264EE3}"/>
              </a:ext>
            </a:extLst>
          </p:cNvPr>
          <p:cNvSpPr>
            <a:spLocks noGrp="1"/>
          </p:cNvSpPr>
          <p:nvPr>
            <p:ph type="body" sz="quarter" idx="28"/>
          </p:nvPr>
        </p:nvSpPr>
        <p:spPr/>
        <p:txBody>
          <a:bodyPr/>
          <a:lstStyle/>
          <a:p>
            <a:r>
              <a:rPr lang="en-US"/>
              <a:t>NEXT STEPS</a:t>
            </a:r>
          </a:p>
        </p:txBody>
      </p:sp>
      <p:sp>
        <p:nvSpPr>
          <p:cNvPr id="6" name="TextBox 5">
            <a:extLst>
              <a:ext uri="{FF2B5EF4-FFF2-40B4-BE49-F238E27FC236}">
                <a16:creationId xmlns:a16="http://schemas.microsoft.com/office/drawing/2014/main" id="{72D126B4-1069-5F4E-1A47-D4BF0CFF2798}"/>
              </a:ext>
            </a:extLst>
          </p:cNvPr>
          <p:cNvSpPr txBox="1"/>
          <p:nvPr/>
        </p:nvSpPr>
        <p:spPr>
          <a:xfrm>
            <a:off x="7610028" y="782996"/>
            <a:ext cx="2857500" cy="286277"/>
          </a:xfrm>
          <a:prstGeom prst="rect">
            <a:avLst/>
          </a:prstGeom>
          <a:noFill/>
        </p:spPr>
        <p:txBody>
          <a:bodyPr wrap="none" lIns="0" tIns="0" rIns="0" bIns="0" rtlCol="0">
            <a:noAutofit/>
          </a:bodyPr>
          <a:lstStyle/>
          <a:p>
            <a:pPr marL="0" marR="0" lvl="0" indent="0" algn="ctr" defTabSz="914400" rtl="0" eaLnBrk="1" fontAlgn="auto" latinLnBrk="0" hangingPunct="1">
              <a:lnSpc>
                <a:spcPct val="11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Human Sans" charset="0"/>
                <a:cs typeface="Human Sans" charset="0"/>
              </a:rPr>
              <a:t>Want participate?</a:t>
            </a:r>
          </a:p>
        </p:txBody>
      </p:sp>
      <p:pic>
        <p:nvPicPr>
          <p:cNvPr id="8" name="Graphic 7">
            <a:extLst>
              <a:ext uri="{FF2B5EF4-FFF2-40B4-BE49-F238E27FC236}">
                <a16:creationId xmlns:a16="http://schemas.microsoft.com/office/drawing/2014/main" id="{FDFD1CFD-75E8-825A-C69E-9D50916F12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10028" y="2682533"/>
            <a:ext cx="2857500" cy="2857500"/>
          </a:xfrm>
          <a:prstGeom prst="rect">
            <a:avLst/>
          </a:prstGeom>
        </p:spPr>
      </p:pic>
      <p:sp>
        <p:nvSpPr>
          <p:cNvPr id="10" name="TextBox 9">
            <a:extLst>
              <a:ext uri="{FF2B5EF4-FFF2-40B4-BE49-F238E27FC236}">
                <a16:creationId xmlns:a16="http://schemas.microsoft.com/office/drawing/2014/main" id="{B3A4B909-8BE0-69E8-1681-0E4397C55DAF}"/>
              </a:ext>
            </a:extLst>
          </p:cNvPr>
          <p:cNvSpPr txBox="1"/>
          <p:nvPr/>
        </p:nvSpPr>
        <p:spPr>
          <a:xfrm>
            <a:off x="748145" y="2992582"/>
            <a:ext cx="4619502" cy="2651545"/>
          </a:xfrm>
          <a:prstGeom prst="rect">
            <a:avLst/>
          </a:prstGeom>
          <a:noFill/>
        </p:spPr>
        <p:txBody>
          <a:bodyPr wrap="square" lIns="0" tIns="0" rIns="0" bIns="0" rtlCol="0">
            <a:noAutofit/>
          </a:bodyPr>
          <a:lstStyle/>
          <a:p>
            <a:pPr marL="342900" indent="-342900">
              <a:lnSpc>
                <a:spcPct val="110000"/>
              </a:lnSpc>
              <a:spcBef>
                <a:spcPts val="600"/>
              </a:spcBef>
              <a:buFont typeface="+mj-lt"/>
              <a:buAutoNum type="arabicPeriod"/>
            </a:pPr>
            <a:r>
              <a:rPr lang="en-GB">
                <a:ea typeface="Human Sans" charset="0"/>
                <a:cs typeface="Human Sans" charset="0"/>
              </a:rPr>
              <a:t>Adding Data Browser and Excel Add-in to the Evaluation (October 11) </a:t>
            </a:r>
          </a:p>
          <a:p>
            <a:pPr marL="342900" indent="-342900">
              <a:lnSpc>
                <a:spcPct val="110000"/>
              </a:lnSpc>
              <a:spcBef>
                <a:spcPts val="600"/>
              </a:spcBef>
              <a:buFont typeface="+mj-lt"/>
              <a:buAutoNum type="arabicPeriod"/>
            </a:pPr>
            <a:r>
              <a:rPr lang="en-GB">
                <a:ea typeface="Human Sans" charset="0"/>
                <a:cs typeface="Human Sans" charset="0"/>
              </a:rPr>
              <a:t>Completion of evaluation (October 18)</a:t>
            </a:r>
          </a:p>
          <a:p>
            <a:pPr marL="342900" indent="-342900">
              <a:lnSpc>
                <a:spcPct val="110000"/>
              </a:lnSpc>
              <a:spcBef>
                <a:spcPts val="600"/>
              </a:spcBef>
              <a:buFont typeface="+mj-lt"/>
              <a:buAutoNum type="arabicPeriod"/>
            </a:pPr>
            <a:r>
              <a:rPr lang="en-GB">
                <a:ea typeface="Human Sans" charset="0"/>
                <a:cs typeface="Human Sans" charset="0"/>
              </a:rPr>
              <a:t>Survey (October 18-October 25)</a:t>
            </a:r>
          </a:p>
          <a:p>
            <a:pPr marL="342900" indent="-342900">
              <a:lnSpc>
                <a:spcPct val="110000"/>
              </a:lnSpc>
              <a:spcBef>
                <a:spcPts val="600"/>
              </a:spcBef>
              <a:buFont typeface="+mj-lt"/>
              <a:buAutoNum type="arabicPeriod"/>
            </a:pPr>
            <a:r>
              <a:rPr lang="en-GB">
                <a:ea typeface="Human Sans" charset="0"/>
                <a:cs typeface="Human Sans" charset="0"/>
              </a:rPr>
              <a:t>Report (November 1)</a:t>
            </a:r>
          </a:p>
        </p:txBody>
      </p:sp>
      <p:sp>
        <p:nvSpPr>
          <p:cNvPr id="13" name="TextBox 12">
            <a:extLst>
              <a:ext uri="{FF2B5EF4-FFF2-40B4-BE49-F238E27FC236}">
                <a16:creationId xmlns:a16="http://schemas.microsoft.com/office/drawing/2014/main" id="{A1F5DDBA-F68D-B0C3-4606-21C4A9221F13}"/>
              </a:ext>
            </a:extLst>
          </p:cNvPr>
          <p:cNvSpPr txBox="1"/>
          <p:nvPr/>
        </p:nvSpPr>
        <p:spPr>
          <a:xfrm>
            <a:off x="6430736" y="1260068"/>
            <a:ext cx="5216085" cy="608441"/>
          </a:xfrm>
          <a:prstGeom prst="rect">
            <a:avLst/>
          </a:prstGeom>
          <a:noFill/>
        </p:spPr>
        <p:txBody>
          <a:bodyPr wrap="square" lIns="0" tIns="0" rIns="0" bIns="0" rtlCol="0">
            <a:noAutofit/>
          </a:bodyPr>
          <a:lstStyle/>
          <a:p>
            <a:pPr algn="ctr">
              <a:lnSpc>
                <a:spcPct val="110000"/>
              </a:lnSpc>
              <a:spcBef>
                <a:spcPts val="600"/>
              </a:spcBef>
            </a:pPr>
            <a:r>
              <a:rPr lang="en-US" sz="1600" dirty="0">
                <a:solidFill>
                  <a:srgbClr val="000000"/>
                </a:solidFill>
                <a:latin typeface="Calibri"/>
                <a:ea typeface="Human Sans" charset="0"/>
                <a:cs typeface="Human Sans" charset="0"/>
              </a:rPr>
              <a:t>Request credentials:</a:t>
            </a:r>
            <a:endParaRPr kumimoji="0" lang="en-US" sz="1600" b="0" i="0" u="none" strike="noStrike" kern="1200" cap="none" spc="0" normalizeH="0" baseline="0" noProof="0" dirty="0">
              <a:ln>
                <a:noFill/>
              </a:ln>
              <a:solidFill>
                <a:srgbClr val="000000"/>
              </a:solidFill>
              <a:effectLst/>
              <a:uLnTx/>
              <a:uFillTx/>
              <a:latin typeface="Calibri"/>
              <a:ea typeface="Human Sans" charset="0"/>
              <a:cs typeface="Human Sans" charset="0"/>
            </a:endParaRPr>
          </a:p>
          <a:p>
            <a:pPr algn="ctr">
              <a:lnSpc>
                <a:spcPct val="110000"/>
              </a:lnSpc>
              <a:spcBef>
                <a:spcPts val="600"/>
              </a:spcBef>
            </a:pPr>
            <a:r>
              <a:rPr lang="en-US" sz="1600" dirty="0">
                <a:solidFill>
                  <a:srgbClr val="000000"/>
                </a:solidFill>
                <a:latin typeface="Calibri"/>
                <a:ea typeface="Human Sans" charset="0"/>
                <a:cs typeface="Human Sans" charset="0"/>
              </a:rPr>
              <a:t> </a:t>
            </a:r>
            <a:r>
              <a:rPr kumimoji="0" lang="en-US" sz="1600" b="0" i="0" u="none" strike="noStrike" kern="1200" cap="none" spc="0" normalizeH="0" baseline="0" noProof="0" dirty="0">
                <a:ln>
                  <a:noFill/>
                </a:ln>
                <a:solidFill>
                  <a:schemeClr val="accent2"/>
                </a:solidFill>
                <a:effectLst/>
                <a:uLnTx/>
                <a:uFillTx/>
                <a:latin typeface="Calibri"/>
                <a:ea typeface="Human Sans" charset="0"/>
                <a:cs typeface="Human Sans" charset="0"/>
              </a:rPr>
              <a:t>SupportEPM-DIALStatGPT@epam.com</a:t>
            </a:r>
          </a:p>
          <a:p>
            <a:pPr algn="ctr">
              <a:lnSpc>
                <a:spcPct val="110000"/>
              </a:lnSpc>
              <a:spcBef>
                <a:spcPts val="600"/>
              </a:spcBef>
            </a:pPr>
            <a:endParaRPr lang="en-UA" sz="1600" dirty="0">
              <a:ea typeface="Human Sans" charset="0"/>
              <a:cs typeface="Human Sans" charset="0"/>
            </a:endParaRPr>
          </a:p>
        </p:txBody>
      </p:sp>
      <p:sp>
        <p:nvSpPr>
          <p:cNvPr id="15" name="TextBox 14">
            <a:extLst>
              <a:ext uri="{FF2B5EF4-FFF2-40B4-BE49-F238E27FC236}">
                <a16:creationId xmlns:a16="http://schemas.microsoft.com/office/drawing/2014/main" id="{F9D0F533-C4F4-63DF-8D83-2BEC40C6791F}"/>
              </a:ext>
            </a:extLst>
          </p:cNvPr>
          <p:cNvSpPr txBox="1"/>
          <p:nvPr/>
        </p:nvSpPr>
        <p:spPr>
          <a:xfrm>
            <a:off x="8450949" y="1891938"/>
            <a:ext cx="1175657" cy="239718"/>
          </a:xfrm>
          <a:prstGeom prst="rect">
            <a:avLst/>
          </a:prstGeom>
          <a:noFill/>
        </p:spPr>
        <p:txBody>
          <a:bodyPr wrap="square" lIns="0" tIns="0" rIns="0" bIns="0" rtlCol="0">
            <a:noAutofit/>
          </a:bodyPr>
          <a:lstStyle/>
          <a:p>
            <a:pPr algn="ctr">
              <a:lnSpc>
                <a:spcPct val="110000"/>
              </a:lnSpc>
              <a:spcBef>
                <a:spcPts val="600"/>
              </a:spcBef>
            </a:pPr>
            <a:r>
              <a:rPr lang="en-UA" sz="1600" b="1">
                <a:ea typeface="Human Sans" charset="0"/>
                <a:cs typeface="Human Sans" charset="0"/>
              </a:rPr>
              <a:t>or</a:t>
            </a:r>
          </a:p>
        </p:txBody>
      </p:sp>
      <p:sp>
        <p:nvSpPr>
          <p:cNvPr id="16" name="TextBox 15">
            <a:extLst>
              <a:ext uri="{FF2B5EF4-FFF2-40B4-BE49-F238E27FC236}">
                <a16:creationId xmlns:a16="http://schemas.microsoft.com/office/drawing/2014/main" id="{D39C7C13-E838-3946-0DCA-EDFE274C84A5}"/>
              </a:ext>
            </a:extLst>
          </p:cNvPr>
          <p:cNvSpPr txBox="1"/>
          <p:nvPr/>
        </p:nvSpPr>
        <p:spPr>
          <a:xfrm>
            <a:off x="8152046" y="2263956"/>
            <a:ext cx="1773464" cy="286277"/>
          </a:xfrm>
          <a:prstGeom prst="rect">
            <a:avLst/>
          </a:prstGeom>
          <a:noFill/>
        </p:spPr>
        <p:txBody>
          <a:bodyPr wrap="square" lIns="0" tIns="0" rIns="0" bIns="0" rtlCol="0">
            <a:noAutofit/>
          </a:bodyPr>
          <a:lstStyle/>
          <a:p>
            <a:pPr algn="ctr">
              <a:lnSpc>
                <a:spcPct val="110000"/>
              </a:lnSpc>
              <a:spcBef>
                <a:spcPts val="600"/>
              </a:spcBef>
            </a:pPr>
            <a:r>
              <a:rPr kumimoji="0" lang="en-US" sz="1600" b="0" i="0" u="none" strike="noStrike" kern="1200" cap="none" spc="0" normalizeH="0" baseline="0" noProof="0">
                <a:ln>
                  <a:noFill/>
                </a:ln>
                <a:solidFill>
                  <a:srgbClr val="000000"/>
                </a:solidFill>
                <a:effectLst/>
                <a:uLnTx/>
                <a:uFillTx/>
                <a:latin typeface="Calibri"/>
                <a:ea typeface="Human Sans" charset="0"/>
                <a:cs typeface="Human Sans" charset="0"/>
              </a:rPr>
              <a:t>Scan a QR-code:</a:t>
            </a:r>
            <a:endParaRPr lang="en-UA" sz="1600" err="1">
              <a:ea typeface="Human Sans" charset="0"/>
              <a:cs typeface="Human Sans" charset="0"/>
            </a:endParaRPr>
          </a:p>
        </p:txBody>
      </p:sp>
    </p:spTree>
    <p:extLst>
      <p:ext uri="{BB962C8B-B14F-4D97-AF65-F5344CB8AC3E}">
        <p14:creationId xmlns:p14="http://schemas.microsoft.com/office/powerpoint/2010/main" val="21015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BDA2C-2AC7-865F-5B4C-DCA41B51C6D5}"/>
              </a:ext>
            </a:extLst>
          </p:cNvPr>
          <p:cNvSpPr>
            <a:spLocks noGrp="1"/>
          </p:cNvSpPr>
          <p:nvPr>
            <p:ph type="title"/>
          </p:nvPr>
        </p:nvSpPr>
        <p:spPr/>
        <p:txBody>
          <a:bodyPr/>
          <a:lstStyle/>
          <a:p>
            <a:r>
              <a:rPr lang="en-US" b="0"/>
              <a:t>Annex</a:t>
            </a:r>
          </a:p>
        </p:txBody>
      </p:sp>
      <p:sp>
        <p:nvSpPr>
          <p:cNvPr id="2" name="TextBox 1">
            <a:extLst>
              <a:ext uri="{FF2B5EF4-FFF2-40B4-BE49-F238E27FC236}">
                <a16:creationId xmlns:a16="http://schemas.microsoft.com/office/drawing/2014/main" id="{0FF8E21C-79F2-AFD7-1F3A-FFD28C216678}"/>
              </a:ext>
            </a:extLst>
          </p:cNvPr>
          <p:cNvSpPr txBox="1"/>
          <p:nvPr/>
        </p:nvSpPr>
        <p:spPr>
          <a:xfrm>
            <a:off x="1640910" y="433400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Calibri"/>
              <a:ea typeface="Human Sans" charset="0"/>
              <a:cs typeface="Human Sans" charset="0"/>
            </a:endParaRPr>
          </a:p>
        </p:txBody>
      </p:sp>
    </p:spTree>
    <p:extLst>
      <p:ext uri="{BB962C8B-B14F-4D97-AF65-F5344CB8AC3E}">
        <p14:creationId xmlns:p14="http://schemas.microsoft.com/office/powerpoint/2010/main" val="2748056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49">
            <a:extLst>
              <a:ext uri="{FF2B5EF4-FFF2-40B4-BE49-F238E27FC236}">
                <a16:creationId xmlns:a16="http://schemas.microsoft.com/office/drawing/2014/main" id="{77990C2C-EBD6-991B-02E3-A102589B183E}"/>
              </a:ext>
            </a:extLst>
          </p:cNvPr>
          <p:cNvSpPr>
            <a:spLocks noGrp="1"/>
          </p:cNvSpPr>
          <p:nvPr>
            <p:ph type="body" sz="quarter" idx="28"/>
          </p:nvPr>
        </p:nvSpPr>
        <p:spPr/>
        <p:txBody>
          <a:bodyPr/>
          <a:lstStyle/>
          <a:p>
            <a:r>
              <a:rPr lang="en-US" sz="1000">
                <a:cs typeface="Calibri"/>
              </a:rPr>
              <a:t>STAT-GPT</a:t>
            </a:r>
            <a:r>
              <a:rPr lang="uk-UA">
                <a:cs typeface="Calibri"/>
              </a:rPr>
              <a:t> </a:t>
            </a:r>
            <a:r>
              <a:rPr lang="en-US">
                <a:cs typeface="Calibri"/>
              </a:rPr>
              <a:t>architecture</a:t>
            </a:r>
            <a:endParaRPr lang="en-US" sz="1000"/>
          </a:p>
          <a:p>
            <a:endParaRPr lang="en-PL"/>
          </a:p>
        </p:txBody>
      </p:sp>
      <p:grpSp>
        <p:nvGrpSpPr>
          <p:cNvPr id="12" name="Group 11">
            <a:extLst>
              <a:ext uri="{FF2B5EF4-FFF2-40B4-BE49-F238E27FC236}">
                <a16:creationId xmlns:a16="http://schemas.microsoft.com/office/drawing/2014/main" id="{C392CAA3-BDE8-F668-F7FC-86F8470EFE0D}"/>
              </a:ext>
            </a:extLst>
          </p:cNvPr>
          <p:cNvGrpSpPr/>
          <p:nvPr/>
        </p:nvGrpSpPr>
        <p:grpSpPr>
          <a:xfrm>
            <a:off x="478029" y="1274920"/>
            <a:ext cx="11235942" cy="846173"/>
            <a:chOff x="478029" y="4702044"/>
            <a:chExt cx="11235942" cy="846173"/>
          </a:xfrm>
        </p:grpSpPr>
        <p:sp>
          <p:nvSpPr>
            <p:cNvPr id="66" name="Rectangle 65">
              <a:extLst>
                <a:ext uri="{FF2B5EF4-FFF2-40B4-BE49-F238E27FC236}">
                  <a16:creationId xmlns:a16="http://schemas.microsoft.com/office/drawing/2014/main" id="{C654AC64-AE80-C396-C7E4-EFBFB32E1FC4}"/>
                </a:ext>
              </a:extLst>
            </p:cNvPr>
            <p:cNvSpPr/>
            <p:nvPr/>
          </p:nvSpPr>
          <p:spPr bwMode="auto">
            <a:xfrm>
              <a:off x="478029" y="4702044"/>
              <a:ext cx="11235942" cy="846173"/>
            </a:xfrm>
            <a:prstGeom prst="rect">
              <a:avLst/>
            </a:prstGeom>
            <a:solidFill>
              <a:schemeClr val="accent3">
                <a:alpha val="10000"/>
              </a:schemeClr>
            </a:solidFill>
            <a:ln>
              <a:solidFill>
                <a:schemeClr val="accent3"/>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grpSp>
          <p:nvGrpSpPr>
            <p:cNvPr id="112" name="Group 111">
              <a:extLst>
                <a:ext uri="{FF2B5EF4-FFF2-40B4-BE49-F238E27FC236}">
                  <a16:creationId xmlns:a16="http://schemas.microsoft.com/office/drawing/2014/main" id="{265DAE1D-F13F-3F6F-A50D-26C6DFC8A63C}"/>
                </a:ext>
              </a:extLst>
            </p:cNvPr>
            <p:cNvGrpSpPr/>
            <p:nvPr/>
          </p:nvGrpSpPr>
          <p:grpSpPr>
            <a:xfrm>
              <a:off x="1069045" y="5075428"/>
              <a:ext cx="2524962" cy="432000"/>
              <a:chOff x="465408" y="5527939"/>
              <a:chExt cx="2524962" cy="432000"/>
            </a:xfrm>
          </p:grpSpPr>
          <p:pic>
            <p:nvPicPr>
              <p:cNvPr id="82" name="Picture 81" descr="A neon light with a gear in a speech bubble&#10;&#10;Description automatically generated">
                <a:extLst>
                  <a:ext uri="{FF2B5EF4-FFF2-40B4-BE49-F238E27FC236}">
                    <a16:creationId xmlns:a16="http://schemas.microsoft.com/office/drawing/2014/main" id="{85C4BE37-85A4-B778-D2C0-B5A041538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08" y="5527939"/>
                <a:ext cx="432000" cy="432000"/>
              </a:xfrm>
              <a:prstGeom prst="rect">
                <a:avLst/>
              </a:prstGeom>
            </p:spPr>
          </p:pic>
          <p:sp>
            <p:nvSpPr>
              <p:cNvPr id="84" name="TextBox 83">
                <a:extLst>
                  <a:ext uri="{FF2B5EF4-FFF2-40B4-BE49-F238E27FC236}">
                    <a16:creationId xmlns:a16="http://schemas.microsoft.com/office/drawing/2014/main" id="{C260AA97-0AAC-A1C7-547E-28824242BB05}"/>
                  </a:ext>
                </a:extLst>
              </p:cNvPr>
              <p:cNvSpPr txBox="1"/>
              <p:nvPr/>
            </p:nvSpPr>
            <p:spPr>
              <a:xfrm>
                <a:off x="1082370" y="5563939"/>
                <a:ext cx="1908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Standalone Chat Interface</a:t>
                </a:r>
              </a:p>
            </p:txBody>
          </p:sp>
        </p:grpSp>
        <p:grpSp>
          <p:nvGrpSpPr>
            <p:cNvPr id="111" name="Group 110">
              <a:extLst>
                <a:ext uri="{FF2B5EF4-FFF2-40B4-BE49-F238E27FC236}">
                  <a16:creationId xmlns:a16="http://schemas.microsoft.com/office/drawing/2014/main" id="{13FE4798-38B1-D554-100E-C2A6D958DC29}"/>
                </a:ext>
              </a:extLst>
            </p:cNvPr>
            <p:cNvGrpSpPr/>
            <p:nvPr/>
          </p:nvGrpSpPr>
          <p:grpSpPr>
            <a:xfrm>
              <a:off x="5552120" y="5075428"/>
              <a:ext cx="1763222" cy="432000"/>
              <a:chOff x="3661815" y="5527939"/>
              <a:chExt cx="1763222" cy="432000"/>
            </a:xfrm>
          </p:grpSpPr>
          <p:pic>
            <p:nvPicPr>
              <p:cNvPr id="78" name="Picture 77" descr="A neon sign with a clock and a pie chart&#10;&#10;Description automatically generated">
                <a:extLst>
                  <a:ext uri="{FF2B5EF4-FFF2-40B4-BE49-F238E27FC236}">
                    <a16:creationId xmlns:a16="http://schemas.microsoft.com/office/drawing/2014/main" id="{305846CC-E0EA-BFE7-CF14-0C3E558E4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815" y="5527939"/>
                <a:ext cx="432000" cy="432000"/>
              </a:xfrm>
              <a:prstGeom prst="rect">
                <a:avLst/>
              </a:prstGeom>
            </p:spPr>
          </p:pic>
          <p:sp>
            <p:nvSpPr>
              <p:cNvPr id="85" name="TextBox 84">
                <a:extLst>
                  <a:ext uri="{FF2B5EF4-FFF2-40B4-BE49-F238E27FC236}">
                    <a16:creationId xmlns:a16="http://schemas.microsoft.com/office/drawing/2014/main" id="{45B9BE92-1C49-1B0F-C1DF-6024D2BAD294}"/>
                  </a:ext>
                </a:extLst>
              </p:cNvPr>
              <p:cNvSpPr txBox="1"/>
              <p:nvPr/>
            </p:nvSpPr>
            <p:spPr>
              <a:xfrm>
                <a:off x="4273037" y="5563939"/>
                <a:ext cx="1152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Human Sans" charset="0"/>
                    <a:cs typeface="Human Sans" charset="0"/>
                  </a:rPr>
                  <a:t>Dissemination</a:t>
                </a: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 Portals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200" b="0" i="0" u="none" strike="noStrike" kern="1200" cap="none" spc="0" normalizeH="0" baseline="0" noProof="0">
                    <a:ln>
                      <a:noFill/>
                    </a:ln>
                    <a:solidFill>
                      <a:srgbClr val="FFFFFF"/>
                    </a:solidFill>
                    <a:effectLst/>
                    <a:uLnTx/>
                    <a:uFillTx/>
                    <a:latin typeface="Calibri"/>
                    <a:ea typeface="Human Sans" charset="0"/>
                    <a:cs typeface="Human Sans" charset="0"/>
                  </a:rPr>
                  <a:t>(Stat-GPT Assistant)</a:t>
                </a:r>
              </a:p>
            </p:txBody>
          </p:sp>
        </p:grpSp>
        <p:grpSp>
          <p:nvGrpSpPr>
            <p:cNvPr id="110" name="Group 109">
              <a:extLst>
                <a:ext uri="{FF2B5EF4-FFF2-40B4-BE49-F238E27FC236}">
                  <a16:creationId xmlns:a16="http://schemas.microsoft.com/office/drawing/2014/main" id="{FF207A97-A620-4BA2-30A2-9ED93449C728}"/>
                </a:ext>
              </a:extLst>
            </p:cNvPr>
            <p:cNvGrpSpPr/>
            <p:nvPr/>
          </p:nvGrpSpPr>
          <p:grpSpPr>
            <a:xfrm>
              <a:off x="9273454" y="5075428"/>
              <a:ext cx="1692000" cy="432000"/>
              <a:chOff x="8963444" y="5527939"/>
              <a:chExt cx="1692000" cy="432000"/>
            </a:xfrm>
          </p:grpSpPr>
          <p:pic>
            <p:nvPicPr>
              <p:cNvPr id="74" name="Picture 73" descr="A blue and purple arrows&#10;&#10;Description automatically generated">
                <a:extLst>
                  <a:ext uri="{FF2B5EF4-FFF2-40B4-BE49-F238E27FC236}">
                    <a16:creationId xmlns:a16="http://schemas.microsoft.com/office/drawing/2014/main" id="{697D8792-0A8B-30D2-E119-EEAB744AC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444" y="5527939"/>
                <a:ext cx="432000" cy="432000"/>
              </a:xfrm>
              <a:prstGeom prst="rect">
                <a:avLst/>
              </a:prstGeom>
            </p:spPr>
          </p:pic>
          <p:sp>
            <p:nvSpPr>
              <p:cNvPr id="86" name="TextBox 85">
                <a:extLst>
                  <a:ext uri="{FF2B5EF4-FFF2-40B4-BE49-F238E27FC236}">
                    <a16:creationId xmlns:a16="http://schemas.microsoft.com/office/drawing/2014/main" id="{1891143F-1FE1-87E4-5BE7-305DD11E098B}"/>
                  </a:ext>
                </a:extLst>
              </p:cNvPr>
              <p:cNvSpPr txBox="1"/>
              <p:nvPr/>
            </p:nvSpPr>
            <p:spPr>
              <a:xfrm>
                <a:off x="9503444" y="5563939"/>
                <a:ext cx="1152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Excel Add-in</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200" b="0" i="0" u="none" strike="noStrike" kern="1200" cap="none" spc="0" normalizeH="0" baseline="0" noProof="0">
                    <a:ln>
                      <a:noFill/>
                    </a:ln>
                    <a:solidFill>
                      <a:srgbClr val="FFFFFF"/>
                    </a:solidFill>
                    <a:effectLst/>
                    <a:uLnTx/>
                    <a:uFillTx/>
                    <a:latin typeface="Calibri"/>
                    <a:ea typeface="Human Sans" charset="0"/>
                    <a:cs typeface="Human Sans" charset="0"/>
                  </a:rPr>
                  <a:t>(Stat-GPT Assistant)</a:t>
                </a:r>
              </a:p>
            </p:txBody>
          </p:sp>
        </p:grpSp>
        <p:sp>
          <p:nvSpPr>
            <p:cNvPr id="109" name="TextBox 108">
              <a:extLst>
                <a:ext uri="{FF2B5EF4-FFF2-40B4-BE49-F238E27FC236}">
                  <a16:creationId xmlns:a16="http://schemas.microsoft.com/office/drawing/2014/main" id="{4C50DE58-5D3D-E409-0870-175820F92579}"/>
                </a:ext>
              </a:extLst>
            </p:cNvPr>
            <p:cNvSpPr txBox="1"/>
            <p:nvPr/>
          </p:nvSpPr>
          <p:spPr>
            <a:xfrm>
              <a:off x="4095294" y="4749086"/>
              <a:ext cx="4001412" cy="21600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B896FF"/>
                  </a:solidFill>
                  <a:effectLst/>
                  <a:uLnTx/>
                  <a:uFillTx/>
                  <a:latin typeface="Calibri"/>
                  <a:ea typeface="Human Sans" charset="0"/>
                  <a:cs typeface="Human Sans" charset="0"/>
                </a:rPr>
                <a:t>COMMUNICATION CHANNELS</a:t>
              </a:r>
              <a:endParaRPr kumimoji="0" lang="en-PL" sz="1500" b="0" i="0" u="none" strike="noStrike" kern="1200" cap="none" spc="0" normalizeH="0" baseline="0" noProof="0">
                <a:ln>
                  <a:noFill/>
                </a:ln>
                <a:solidFill>
                  <a:srgbClr val="B896FF"/>
                </a:solidFill>
                <a:effectLst/>
                <a:uLnTx/>
                <a:uFillTx/>
                <a:latin typeface="Calibri"/>
                <a:ea typeface="Human Sans" charset="0"/>
                <a:cs typeface="Human Sans" charset="0"/>
              </a:endParaRPr>
            </a:p>
          </p:txBody>
        </p:sp>
        <p:cxnSp>
          <p:nvCxnSpPr>
            <p:cNvPr id="114" name="Straight Connector 113">
              <a:extLst>
                <a:ext uri="{FF2B5EF4-FFF2-40B4-BE49-F238E27FC236}">
                  <a16:creationId xmlns:a16="http://schemas.microsoft.com/office/drawing/2014/main" id="{28F0A68D-A844-21CD-E740-26B2ED79C627}"/>
                </a:ext>
              </a:extLst>
            </p:cNvPr>
            <p:cNvCxnSpPr>
              <a:cxnSpLocks/>
            </p:cNvCxnSpPr>
            <p:nvPr/>
          </p:nvCxnSpPr>
          <p:spPr>
            <a:xfrm>
              <a:off x="478029" y="5019115"/>
              <a:ext cx="11235942" cy="0"/>
            </a:xfrm>
            <a:prstGeom prst="line">
              <a:avLst/>
            </a:prstGeom>
            <a:ln w="12700">
              <a:solidFill>
                <a:schemeClr val="accent3">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BC40EFEA-3E74-48A0-17AE-77E5E24C684D}"/>
              </a:ext>
            </a:extLst>
          </p:cNvPr>
          <p:cNvGrpSpPr/>
          <p:nvPr/>
        </p:nvGrpSpPr>
        <p:grpSpPr>
          <a:xfrm>
            <a:off x="478029" y="4677730"/>
            <a:ext cx="11433643" cy="1414886"/>
            <a:chOff x="294290" y="712914"/>
            <a:chExt cx="11433643" cy="1414886"/>
          </a:xfrm>
        </p:grpSpPr>
        <p:sp>
          <p:nvSpPr>
            <p:cNvPr id="61" name="Rectangle 60">
              <a:extLst>
                <a:ext uri="{FF2B5EF4-FFF2-40B4-BE49-F238E27FC236}">
                  <a16:creationId xmlns:a16="http://schemas.microsoft.com/office/drawing/2014/main" id="{E88F398A-8084-1748-450A-EE39A8860BFC}"/>
                </a:ext>
              </a:extLst>
            </p:cNvPr>
            <p:cNvSpPr/>
            <p:nvPr/>
          </p:nvSpPr>
          <p:spPr bwMode="auto">
            <a:xfrm>
              <a:off x="294290" y="712914"/>
              <a:ext cx="11235942" cy="1414886"/>
            </a:xfrm>
            <a:prstGeom prst="rect">
              <a:avLst/>
            </a:prstGeom>
            <a:solidFill>
              <a:schemeClr val="accent4">
                <a:alpha val="10000"/>
              </a:schemeClr>
            </a:solidFill>
            <a:ln>
              <a:solidFill>
                <a:schemeClr val="accent5"/>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2400" b="0" i="0" u="none" strike="noStrike" kern="1200" cap="none" spc="0" normalizeH="0" baseline="0" noProof="0" err="1">
                <a:ln>
                  <a:noFill/>
                </a:ln>
                <a:solidFill>
                  <a:srgbClr val="418DFF"/>
                </a:solidFill>
                <a:effectLst/>
                <a:uLnTx/>
                <a:uFillTx/>
                <a:latin typeface="Calibri Light" panose="020F0302020204030204" pitchFamily="34" charset="0"/>
                <a:ea typeface="Human Sans ExtraLight" charset="0"/>
                <a:cs typeface="Human Sans ExtraLight" charset="0"/>
              </a:endParaRPr>
            </a:p>
          </p:txBody>
        </p:sp>
        <p:grpSp>
          <p:nvGrpSpPr>
            <p:cNvPr id="128" name="Group 127">
              <a:extLst>
                <a:ext uri="{FF2B5EF4-FFF2-40B4-BE49-F238E27FC236}">
                  <a16:creationId xmlns:a16="http://schemas.microsoft.com/office/drawing/2014/main" id="{61EC3469-1FC6-EB14-538A-FCD72F38AF0F}"/>
                </a:ext>
              </a:extLst>
            </p:cNvPr>
            <p:cNvGrpSpPr/>
            <p:nvPr/>
          </p:nvGrpSpPr>
          <p:grpSpPr>
            <a:xfrm>
              <a:off x="3182466" y="1115441"/>
              <a:ext cx="2577399" cy="360000"/>
              <a:chOff x="3182466" y="1215955"/>
              <a:chExt cx="2577399" cy="360000"/>
            </a:xfrm>
          </p:grpSpPr>
          <p:pic>
            <p:nvPicPr>
              <p:cNvPr id="4" name="Picture 3" descr="A blue hexagon with black numbers and a square&#10;&#10;Description automatically generated">
                <a:extLst>
                  <a:ext uri="{FF2B5EF4-FFF2-40B4-BE49-F238E27FC236}">
                    <a16:creationId xmlns:a16="http://schemas.microsoft.com/office/drawing/2014/main" id="{53C189F4-1FF7-F71C-1B21-965418D936B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31304" t="10803" r="31931" b="13203"/>
              <a:stretch/>
            </p:blipFill>
            <p:spPr>
              <a:xfrm>
                <a:off x="3182466" y="1215955"/>
                <a:ext cx="428875" cy="360000"/>
              </a:xfrm>
              <a:prstGeom prst="rect">
                <a:avLst/>
              </a:prstGeom>
            </p:spPr>
          </p:pic>
          <p:sp>
            <p:nvSpPr>
              <p:cNvPr id="35" name="TextBox 34">
                <a:extLst>
                  <a:ext uri="{FF2B5EF4-FFF2-40B4-BE49-F238E27FC236}">
                    <a16:creationId xmlns:a16="http://schemas.microsoft.com/office/drawing/2014/main" id="{75E63E4C-F7D3-2D5A-CD0E-802036A6B20A}"/>
                  </a:ext>
                </a:extLst>
              </p:cNvPr>
              <p:cNvSpPr txBox="1"/>
              <p:nvPr/>
            </p:nvSpPr>
            <p:spPr>
              <a:xfrm>
                <a:off x="3743865" y="1215955"/>
                <a:ext cx="2016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Blob Storage</a:t>
                </a:r>
              </a:p>
            </p:txBody>
          </p:sp>
        </p:grpSp>
        <p:grpSp>
          <p:nvGrpSpPr>
            <p:cNvPr id="129" name="Group 128">
              <a:extLst>
                <a:ext uri="{FF2B5EF4-FFF2-40B4-BE49-F238E27FC236}">
                  <a16:creationId xmlns:a16="http://schemas.microsoft.com/office/drawing/2014/main" id="{ED7D3845-1616-00D0-0C02-301FA6BB5786}"/>
                </a:ext>
              </a:extLst>
            </p:cNvPr>
            <p:cNvGrpSpPr/>
            <p:nvPr/>
          </p:nvGrpSpPr>
          <p:grpSpPr>
            <a:xfrm>
              <a:off x="6056765" y="1115441"/>
              <a:ext cx="2786848" cy="360000"/>
              <a:chOff x="6056765" y="1215955"/>
              <a:chExt cx="2786848" cy="360000"/>
            </a:xfrm>
          </p:grpSpPr>
          <p:pic>
            <p:nvPicPr>
              <p:cNvPr id="14" name="Picture 13" descr="A blue triangle with black stripes&#10;&#10;Description automatically generated">
                <a:extLst>
                  <a:ext uri="{FF2B5EF4-FFF2-40B4-BE49-F238E27FC236}">
                    <a16:creationId xmlns:a16="http://schemas.microsoft.com/office/drawing/2014/main" id="{AE0C0A57-DD7B-D522-828F-A9A95D46ADB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56765" y="1215955"/>
                <a:ext cx="397058" cy="360000"/>
              </a:xfrm>
              <a:prstGeom prst="rect">
                <a:avLst/>
              </a:prstGeom>
            </p:spPr>
          </p:pic>
          <p:sp>
            <p:nvSpPr>
              <p:cNvPr id="36" name="TextBox 35">
                <a:extLst>
                  <a:ext uri="{FF2B5EF4-FFF2-40B4-BE49-F238E27FC236}">
                    <a16:creationId xmlns:a16="http://schemas.microsoft.com/office/drawing/2014/main" id="{22E46DC9-08C6-16FA-DDF4-DD5C010D1D3B}"/>
                  </a:ext>
                </a:extLst>
              </p:cNvPr>
              <p:cNvSpPr txBox="1"/>
              <p:nvPr/>
            </p:nvSpPr>
            <p:spPr>
              <a:xfrm>
                <a:off x="6585332" y="1215955"/>
                <a:ext cx="2258281"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SSO</a:t>
                </a:r>
                <a:endParaRPr kumimoji="0" lang="en-PL" sz="1200" b="1" i="0" u="none" strike="noStrike" kern="1200" cap="none" spc="0" normalizeH="0" baseline="0" noProof="0">
                  <a:ln>
                    <a:noFill/>
                  </a:ln>
                  <a:solidFill>
                    <a:srgbClr val="FFFFFF"/>
                  </a:solidFill>
                  <a:effectLst/>
                  <a:uLnTx/>
                  <a:uFillTx/>
                  <a:latin typeface="Calibri"/>
                  <a:ea typeface="Human Sans" charset="0"/>
                  <a:cs typeface="Human Sans" charset="0"/>
                </a:endParaRPr>
              </a:p>
            </p:txBody>
          </p:sp>
        </p:grpSp>
        <p:grpSp>
          <p:nvGrpSpPr>
            <p:cNvPr id="132" name="Group 131">
              <a:extLst>
                <a:ext uri="{FF2B5EF4-FFF2-40B4-BE49-F238E27FC236}">
                  <a16:creationId xmlns:a16="http://schemas.microsoft.com/office/drawing/2014/main" id="{EEB29F48-8AAB-D34E-C5CF-CCAE01FD95C4}"/>
                </a:ext>
              </a:extLst>
            </p:cNvPr>
            <p:cNvGrpSpPr/>
            <p:nvPr/>
          </p:nvGrpSpPr>
          <p:grpSpPr>
            <a:xfrm>
              <a:off x="6045557" y="1636133"/>
              <a:ext cx="2820284" cy="360000"/>
              <a:chOff x="6045557" y="1736647"/>
              <a:chExt cx="2820284" cy="360000"/>
            </a:xfrm>
          </p:grpSpPr>
          <p:pic>
            <p:nvPicPr>
              <p:cNvPr id="8" name="Picture 7" descr="A group of purple cubes&#10;&#10;Description automatically generated">
                <a:extLst>
                  <a:ext uri="{FF2B5EF4-FFF2-40B4-BE49-F238E27FC236}">
                    <a16:creationId xmlns:a16="http://schemas.microsoft.com/office/drawing/2014/main" id="{29C601CB-4639-1F3F-7403-00D57A33520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21591" t="3438" r="21612" b="1931"/>
              <a:stretch/>
            </p:blipFill>
            <p:spPr>
              <a:xfrm>
                <a:off x="6045557" y="1736647"/>
                <a:ext cx="412005" cy="360000"/>
              </a:xfrm>
              <a:prstGeom prst="rect">
                <a:avLst/>
              </a:prstGeom>
            </p:spPr>
          </p:pic>
          <p:sp>
            <p:nvSpPr>
              <p:cNvPr id="37" name="TextBox 36">
                <a:extLst>
                  <a:ext uri="{FF2B5EF4-FFF2-40B4-BE49-F238E27FC236}">
                    <a16:creationId xmlns:a16="http://schemas.microsoft.com/office/drawing/2014/main" id="{10A23C46-1A5F-E027-1E54-F8E827E2C787}"/>
                  </a:ext>
                </a:extLst>
              </p:cNvPr>
              <p:cNvSpPr txBox="1"/>
              <p:nvPr/>
            </p:nvSpPr>
            <p:spPr>
              <a:xfrm>
                <a:off x="6585333" y="1736647"/>
                <a:ext cx="2280508"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Deployment Orchestration</a:t>
                </a:r>
              </a:p>
            </p:txBody>
          </p:sp>
        </p:grpSp>
        <p:grpSp>
          <p:nvGrpSpPr>
            <p:cNvPr id="133" name="Group 132">
              <a:extLst>
                <a:ext uri="{FF2B5EF4-FFF2-40B4-BE49-F238E27FC236}">
                  <a16:creationId xmlns:a16="http://schemas.microsoft.com/office/drawing/2014/main" id="{A749F711-CF85-F2CF-1948-A7CBD3BC97AF}"/>
                </a:ext>
              </a:extLst>
            </p:cNvPr>
            <p:cNvGrpSpPr/>
            <p:nvPr/>
          </p:nvGrpSpPr>
          <p:grpSpPr>
            <a:xfrm>
              <a:off x="3234121" y="1636133"/>
              <a:ext cx="2525744" cy="360000"/>
              <a:chOff x="3234121" y="1736647"/>
              <a:chExt cx="2525744" cy="360000"/>
            </a:xfrm>
          </p:grpSpPr>
          <p:pic>
            <p:nvPicPr>
              <p:cNvPr id="18" name="Picture 17" descr="A purple light bulb with a white line&#10;&#10;Description automatically generated">
                <a:extLst>
                  <a:ext uri="{FF2B5EF4-FFF2-40B4-BE49-F238E27FC236}">
                    <a16:creationId xmlns:a16="http://schemas.microsoft.com/office/drawing/2014/main" id="{26D8CAC6-6366-4349-B561-9A1DD805D512}"/>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234121" y="1736647"/>
                <a:ext cx="360000" cy="360000"/>
              </a:xfrm>
              <a:prstGeom prst="rect">
                <a:avLst/>
              </a:prstGeom>
            </p:spPr>
          </p:pic>
          <p:sp>
            <p:nvSpPr>
              <p:cNvPr id="38" name="TextBox 37">
                <a:extLst>
                  <a:ext uri="{FF2B5EF4-FFF2-40B4-BE49-F238E27FC236}">
                    <a16:creationId xmlns:a16="http://schemas.microsoft.com/office/drawing/2014/main" id="{90CE392E-0D4C-EE18-0738-0CB92E82EDC9}"/>
                  </a:ext>
                </a:extLst>
              </p:cNvPr>
              <p:cNvSpPr txBox="1"/>
              <p:nvPr/>
            </p:nvSpPr>
            <p:spPr>
              <a:xfrm>
                <a:off x="3743865" y="1736647"/>
                <a:ext cx="2016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Monitoring</a:t>
                </a:r>
                <a:endParaRPr kumimoji="0" lang="en-PL" sz="1200" b="1" i="0" u="none" strike="noStrike" kern="1200" cap="none" spc="0" normalizeH="0" baseline="0" noProof="0">
                  <a:ln>
                    <a:noFill/>
                  </a:ln>
                  <a:solidFill>
                    <a:srgbClr val="FFFFFF"/>
                  </a:solidFill>
                  <a:effectLst/>
                  <a:uLnTx/>
                  <a:uFillTx/>
                  <a:latin typeface="Calibri"/>
                  <a:ea typeface="Human Sans" charset="0"/>
                  <a:cs typeface="Human Sans" charset="0"/>
                </a:endParaRPr>
              </a:p>
            </p:txBody>
          </p:sp>
        </p:grpSp>
        <p:grpSp>
          <p:nvGrpSpPr>
            <p:cNvPr id="131" name="Group 130">
              <a:extLst>
                <a:ext uri="{FF2B5EF4-FFF2-40B4-BE49-F238E27FC236}">
                  <a16:creationId xmlns:a16="http://schemas.microsoft.com/office/drawing/2014/main" id="{CBEA7EEC-6A7E-4448-FE04-D7A0402C9DEB}"/>
                </a:ext>
              </a:extLst>
            </p:cNvPr>
            <p:cNvGrpSpPr/>
            <p:nvPr/>
          </p:nvGrpSpPr>
          <p:grpSpPr>
            <a:xfrm>
              <a:off x="9226477" y="1636133"/>
              <a:ext cx="2499738" cy="360000"/>
              <a:chOff x="9226477" y="1736647"/>
              <a:chExt cx="2499738" cy="360000"/>
            </a:xfrm>
          </p:grpSpPr>
          <p:pic>
            <p:nvPicPr>
              <p:cNvPr id="6" name="Picture 5" descr="A yellow key in a blue circle&#10;&#10;Description automatically generated">
                <a:extLst>
                  <a:ext uri="{FF2B5EF4-FFF2-40B4-BE49-F238E27FC236}">
                    <a16:creationId xmlns:a16="http://schemas.microsoft.com/office/drawing/2014/main" id="{7F3D3155-3B9C-B52A-813A-0F60DE3A0555}"/>
                  </a:ext>
                </a:extLst>
              </p:cNvPr>
              <p:cNvPicPr>
                <a:picLocks noChangeAspect="1"/>
              </p:cNvPicPr>
              <p:nvPr/>
            </p:nvPicPr>
            <p:blipFill rotWithShape="1">
              <a:blip r:embed="rId14">
                <a:extLst>
                  <a:ext uri="{28A0092B-C50C-407E-A947-70E740481C1C}">
                    <a14:useLocalDpi xmlns:a14="http://schemas.microsoft.com/office/drawing/2010/main" val="0"/>
                  </a:ext>
                </a:extLst>
              </a:blip>
              <a:srcRect l="23601" r="23683"/>
              <a:stretch/>
            </p:blipFill>
            <p:spPr>
              <a:xfrm>
                <a:off x="9226477" y="1736647"/>
                <a:ext cx="361860" cy="360000"/>
              </a:xfrm>
              <a:prstGeom prst="rect">
                <a:avLst/>
              </a:prstGeom>
            </p:spPr>
          </p:pic>
          <p:sp>
            <p:nvSpPr>
              <p:cNvPr id="39" name="TextBox 38">
                <a:extLst>
                  <a:ext uri="{FF2B5EF4-FFF2-40B4-BE49-F238E27FC236}">
                    <a16:creationId xmlns:a16="http://schemas.microsoft.com/office/drawing/2014/main" id="{AD463369-0832-43E9-DF53-EF27E5A51F43}"/>
                  </a:ext>
                </a:extLst>
              </p:cNvPr>
              <p:cNvSpPr txBox="1"/>
              <p:nvPr/>
            </p:nvSpPr>
            <p:spPr>
              <a:xfrm>
                <a:off x="9710215" y="1736647"/>
                <a:ext cx="2016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Secret Manager</a:t>
                </a:r>
              </a:p>
            </p:txBody>
          </p:sp>
        </p:grpSp>
        <p:grpSp>
          <p:nvGrpSpPr>
            <p:cNvPr id="127" name="Group 126">
              <a:extLst>
                <a:ext uri="{FF2B5EF4-FFF2-40B4-BE49-F238E27FC236}">
                  <a16:creationId xmlns:a16="http://schemas.microsoft.com/office/drawing/2014/main" id="{8702208A-3AA2-C48E-D2E1-6A89E0A4F960}"/>
                </a:ext>
              </a:extLst>
            </p:cNvPr>
            <p:cNvGrpSpPr/>
            <p:nvPr/>
          </p:nvGrpSpPr>
          <p:grpSpPr>
            <a:xfrm>
              <a:off x="885306" y="1121193"/>
              <a:ext cx="2497923" cy="360000"/>
              <a:chOff x="885306" y="1221707"/>
              <a:chExt cx="2497923" cy="360000"/>
            </a:xfrm>
          </p:grpSpPr>
          <p:pic>
            <p:nvPicPr>
              <p:cNvPr id="19" name="Picture 18" descr="A black background with a black square&#10;&#10;Description automatically generated with medium confidence">
                <a:extLst>
                  <a:ext uri="{FF2B5EF4-FFF2-40B4-BE49-F238E27FC236}">
                    <a16:creationId xmlns:a16="http://schemas.microsoft.com/office/drawing/2014/main" id="{7C6E3BD2-F929-AC91-2F88-A2F1821D906C}"/>
                  </a:ext>
                </a:extLst>
              </p:cNvPr>
              <p:cNvPicPr>
                <a:picLocks noChangeAspect="1"/>
              </p:cNvPicPr>
              <p:nvPr/>
            </p:nvPicPr>
            <p:blipFill rotWithShape="1">
              <a:blip r:embed="rId15">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rcRect r="70537"/>
              <a:stretch/>
            </p:blipFill>
            <p:spPr>
              <a:xfrm>
                <a:off x="885306" y="1221707"/>
                <a:ext cx="360045" cy="360000"/>
              </a:xfrm>
              <a:prstGeom prst="rect">
                <a:avLst/>
              </a:prstGeom>
            </p:spPr>
          </p:pic>
          <p:sp>
            <p:nvSpPr>
              <p:cNvPr id="40" name="TextBox 39">
                <a:extLst>
                  <a:ext uri="{FF2B5EF4-FFF2-40B4-BE49-F238E27FC236}">
                    <a16:creationId xmlns:a16="http://schemas.microsoft.com/office/drawing/2014/main" id="{0D108B9D-5F9F-AD55-4B85-5D617A73631A}"/>
                  </a:ext>
                </a:extLst>
              </p:cNvPr>
              <p:cNvSpPr txBox="1"/>
              <p:nvPr/>
            </p:nvSpPr>
            <p:spPr>
              <a:xfrm>
                <a:off x="1367229" y="1221707"/>
                <a:ext cx="2016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Human Sans" charset="0"/>
                    <a:cs typeface="Human Sans" charset="0"/>
                  </a:rPr>
                  <a:t>LLM Models</a:t>
                </a:r>
                <a:endPar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endParaRPr>
              </a:p>
            </p:txBody>
          </p:sp>
        </p:grpSp>
        <p:grpSp>
          <p:nvGrpSpPr>
            <p:cNvPr id="130" name="Group 129">
              <a:extLst>
                <a:ext uri="{FF2B5EF4-FFF2-40B4-BE49-F238E27FC236}">
                  <a16:creationId xmlns:a16="http://schemas.microsoft.com/office/drawing/2014/main" id="{E4DCA434-8831-58AB-B346-4D271E703B72}"/>
                </a:ext>
              </a:extLst>
            </p:cNvPr>
            <p:cNvGrpSpPr/>
            <p:nvPr/>
          </p:nvGrpSpPr>
          <p:grpSpPr>
            <a:xfrm>
              <a:off x="9227872" y="1115441"/>
              <a:ext cx="2500061" cy="360000"/>
              <a:chOff x="9227872" y="1215955"/>
              <a:chExt cx="2500061" cy="360000"/>
            </a:xfrm>
          </p:grpSpPr>
          <p:pic>
            <p:nvPicPr>
              <p:cNvPr id="10" name="Picture 9" descr="A blue and black logo&#10;&#10;Description automatically generated">
                <a:extLst>
                  <a:ext uri="{FF2B5EF4-FFF2-40B4-BE49-F238E27FC236}">
                    <a16:creationId xmlns:a16="http://schemas.microsoft.com/office/drawing/2014/main" id="{816C67F1-58A9-405F-40A0-82DE983CBA40}"/>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227872" y="1215955"/>
                <a:ext cx="360000" cy="360000"/>
              </a:xfrm>
              <a:prstGeom prst="rect">
                <a:avLst/>
              </a:prstGeom>
            </p:spPr>
          </p:pic>
          <p:sp>
            <p:nvSpPr>
              <p:cNvPr id="41" name="TextBox 40">
                <a:extLst>
                  <a:ext uri="{FF2B5EF4-FFF2-40B4-BE49-F238E27FC236}">
                    <a16:creationId xmlns:a16="http://schemas.microsoft.com/office/drawing/2014/main" id="{6E10EDD0-31D9-22D1-0907-4C1D80220A17}"/>
                  </a:ext>
                </a:extLst>
              </p:cNvPr>
              <p:cNvSpPr txBox="1"/>
              <p:nvPr/>
            </p:nvSpPr>
            <p:spPr>
              <a:xfrm>
                <a:off x="9711933" y="1215955"/>
                <a:ext cx="2016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rPr>
                  <a:t>Logs</a:t>
                </a:r>
              </a:p>
            </p:txBody>
          </p:sp>
        </p:grpSp>
        <p:sp>
          <p:nvSpPr>
            <p:cNvPr id="107" name="TextBox 106">
              <a:extLst>
                <a:ext uri="{FF2B5EF4-FFF2-40B4-BE49-F238E27FC236}">
                  <a16:creationId xmlns:a16="http://schemas.microsoft.com/office/drawing/2014/main" id="{7446796E-56EC-AE24-9AED-DD133501A00A}"/>
                </a:ext>
              </a:extLst>
            </p:cNvPr>
            <p:cNvSpPr txBox="1"/>
            <p:nvPr/>
          </p:nvSpPr>
          <p:spPr>
            <a:xfrm>
              <a:off x="3911555" y="741898"/>
              <a:ext cx="4001412" cy="21600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18DFF"/>
                  </a:solidFill>
                  <a:effectLst/>
                  <a:uLnTx/>
                  <a:uFillTx/>
                  <a:latin typeface="Calibri"/>
                  <a:ea typeface="Human Sans" charset="0"/>
                  <a:cs typeface="Human Sans" charset="0"/>
                </a:rPr>
                <a:t>CLOUD SERVICES</a:t>
              </a:r>
              <a:endParaRPr kumimoji="0" lang="en-PL" sz="1500" b="0" i="0" u="none" strike="noStrike" kern="1200" cap="none" spc="0" normalizeH="0" baseline="0" noProof="0">
                <a:ln>
                  <a:noFill/>
                </a:ln>
                <a:solidFill>
                  <a:srgbClr val="418DFF"/>
                </a:solidFill>
                <a:effectLst/>
                <a:uLnTx/>
                <a:uFillTx/>
                <a:latin typeface="Calibri"/>
                <a:ea typeface="Human Sans" charset="0"/>
                <a:cs typeface="Human Sans" charset="0"/>
              </a:endParaRPr>
            </a:p>
          </p:txBody>
        </p:sp>
        <p:cxnSp>
          <p:nvCxnSpPr>
            <p:cNvPr id="121" name="Straight Connector 120">
              <a:extLst>
                <a:ext uri="{FF2B5EF4-FFF2-40B4-BE49-F238E27FC236}">
                  <a16:creationId xmlns:a16="http://schemas.microsoft.com/office/drawing/2014/main" id="{271B1218-6CB7-BE28-030A-A50FE6CA4DE5}"/>
                </a:ext>
              </a:extLst>
            </p:cNvPr>
            <p:cNvCxnSpPr/>
            <p:nvPr/>
          </p:nvCxnSpPr>
          <p:spPr>
            <a:xfrm>
              <a:off x="294290" y="988526"/>
              <a:ext cx="11235942" cy="0"/>
            </a:xfrm>
            <a:prstGeom prst="line">
              <a:avLst/>
            </a:prstGeom>
            <a:ln w="12700">
              <a:solidFill>
                <a:schemeClr val="accent5">
                  <a:alpha val="20000"/>
                </a:schemeClr>
              </a:solidFill>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FF2E9B8E-BB83-3BD1-0787-AB18A559FED2}"/>
              </a:ext>
            </a:extLst>
          </p:cNvPr>
          <p:cNvSpPr/>
          <p:nvPr/>
        </p:nvSpPr>
        <p:spPr bwMode="auto">
          <a:xfrm>
            <a:off x="478029" y="2295653"/>
            <a:ext cx="11235942" cy="2232963"/>
          </a:xfrm>
          <a:prstGeom prst="rect">
            <a:avLst/>
          </a:prstGeom>
          <a:solidFill>
            <a:schemeClr val="accent2">
              <a:alpha val="10000"/>
            </a:schemeClr>
          </a:solidFill>
          <a:ln>
            <a:solidFill>
              <a:schemeClr val="accent2"/>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4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endParaRPr>
          </a:p>
        </p:txBody>
      </p:sp>
      <p:grpSp>
        <p:nvGrpSpPr>
          <p:cNvPr id="124" name="Group 123">
            <a:extLst>
              <a:ext uri="{FF2B5EF4-FFF2-40B4-BE49-F238E27FC236}">
                <a16:creationId xmlns:a16="http://schemas.microsoft.com/office/drawing/2014/main" id="{7736919E-FFE4-0AE0-78F2-D0B781E4B9D7}"/>
              </a:ext>
            </a:extLst>
          </p:cNvPr>
          <p:cNvGrpSpPr/>
          <p:nvPr/>
        </p:nvGrpSpPr>
        <p:grpSpPr>
          <a:xfrm>
            <a:off x="4773658" y="2681291"/>
            <a:ext cx="3257554" cy="964362"/>
            <a:chOff x="4659376" y="2333506"/>
            <a:chExt cx="3257554" cy="964362"/>
          </a:xfrm>
        </p:grpSpPr>
        <p:sp>
          <p:nvSpPr>
            <p:cNvPr id="27" name="Rectangle 26">
              <a:extLst>
                <a:ext uri="{FF2B5EF4-FFF2-40B4-BE49-F238E27FC236}">
                  <a16:creationId xmlns:a16="http://schemas.microsoft.com/office/drawing/2014/main" id="{9161D424-D261-42E6-CAD4-CC8994BC282B}"/>
                </a:ext>
              </a:extLst>
            </p:cNvPr>
            <p:cNvSpPr/>
            <p:nvPr/>
          </p:nvSpPr>
          <p:spPr bwMode="auto">
            <a:xfrm>
              <a:off x="4665581" y="2334217"/>
              <a:ext cx="1584000" cy="426017"/>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Agents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28" name="Rectangle 27">
              <a:extLst>
                <a:ext uri="{FF2B5EF4-FFF2-40B4-BE49-F238E27FC236}">
                  <a16:creationId xmlns:a16="http://schemas.microsoft.com/office/drawing/2014/main" id="{10DB1366-1581-5CFF-D54F-9A836EB4E73B}"/>
                </a:ext>
              </a:extLst>
            </p:cNvPr>
            <p:cNvSpPr/>
            <p:nvPr/>
          </p:nvSpPr>
          <p:spPr bwMode="auto">
            <a:xfrm>
              <a:off x="4659376" y="2871853"/>
              <a:ext cx="1584000" cy="426015"/>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FFFFFF"/>
                  </a:solidFill>
                  <a:effectLst/>
                  <a:uLnTx/>
                  <a:uFillTx/>
                  <a:latin typeface="Calibri"/>
                  <a:ea typeface="Human Sans ExtraLight" charset="0"/>
                  <a:cs typeface="Human Sans ExtraLight" charset="0"/>
                </a:rPr>
                <a:t>LangChain</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29" name="Rectangle 28">
              <a:extLst>
                <a:ext uri="{FF2B5EF4-FFF2-40B4-BE49-F238E27FC236}">
                  <a16:creationId xmlns:a16="http://schemas.microsoft.com/office/drawing/2014/main" id="{67DED2CB-6FCF-1152-A90F-B20DDD41A22A}"/>
                </a:ext>
              </a:extLst>
            </p:cNvPr>
            <p:cNvSpPr/>
            <p:nvPr/>
          </p:nvSpPr>
          <p:spPr bwMode="auto">
            <a:xfrm>
              <a:off x="6332930" y="2333506"/>
              <a:ext cx="1584000" cy="426728"/>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Agent Orchestrator</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30" name="Rectangle 29">
              <a:extLst>
                <a:ext uri="{FF2B5EF4-FFF2-40B4-BE49-F238E27FC236}">
                  <a16:creationId xmlns:a16="http://schemas.microsoft.com/office/drawing/2014/main" id="{406B34B9-C69B-4878-EC9E-E8F3596BDEAB}"/>
                </a:ext>
              </a:extLst>
            </p:cNvPr>
            <p:cNvSpPr/>
            <p:nvPr/>
          </p:nvSpPr>
          <p:spPr bwMode="auto">
            <a:xfrm>
              <a:off x="6332930" y="2881174"/>
              <a:ext cx="1584000" cy="416694"/>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SDMX Client</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grpSp>
      <p:grpSp>
        <p:nvGrpSpPr>
          <p:cNvPr id="125" name="Group 124">
            <a:extLst>
              <a:ext uri="{FF2B5EF4-FFF2-40B4-BE49-F238E27FC236}">
                <a16:creationId xmlns:a16="http://schemas.microsoft.com/office/drawing/2014/main" id="{C6568D40-1925-21AA-78A9-D1F48F559156}"/>
              </a:ext>
            </a:extLst>
          </p:cNvPr>
          <p:cNvGrpSpPr/>
          <p:nvPr/>
        </p:nvGrpSpPr>
        <p:grpSpPr>
          <a:xfrm>
            <a:off x="640025" y="2677189"/>
            <a:ext cx="3467044" cy="1494836"/>
            <a:chOff x="456286" y="2640055"/>
            <a:chExt cx="3467044" cy="1494836"/>
          </a:xfrm>
        </p:grpSpPr>
        <p:sp>
          <p:nvSpPr>
            <p:cNvPr id="20" name="Rectangle 19">
              <a:extLst>
                <a:ext uri="{FF2B5EF4-FFF2-40B4-BE49-F238E27FC236}">
                  <a16:creationId xmlns:a16="http://schemas.microsoft.com/office/drawing/2014/main" id="{EA2D0F0C-7FAB-A7FF-E8FA-1F1B51CEAC59}"/>
                </a:ext>
              </a:extLst>
            </p:cNvPr>
            <p:cNvSpPr/>
            <p:nvPr/>
          </p:nvSpPr>
          <p:spPr bwMode="auto">
            <a:xfrm>
              <a:off x="456286" y="2640055"/>
              <a:ext cx="1692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AI Models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22" name="Rectangle 21">
              <a:extLst>
                <a:ext uri="{FF2B5EF4-FFF2-40B4-BE49-F238E27FC236}">
                  <a16:creationId xmlns:a16="http://schemas.microsoft.com/office/drawing/2014/main" id="{D063FCF0-28D7-9E3B-7728-987CF449C15F}"/>
                </a:ext>
              </a:extLst>
            </p:cNvPr>
            <p:cNvSpPr/>
            <p:nvPr/>
          </p:nvSpPr>
          <p:spPr bwMode="auto">
            <a:xfrm>
              <a:off x="456286" y="3177390"/>
              <a:ext cx="1692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LLM Load</a:t>
              </a:r>
              <a:r>
                <a:rPr kumimoji="0" lang="uk-UA"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 </a:t>
              </a: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Balancer</a:t>
              </a:r>
            </a:p>
          </p:txBody>
        </p:sp>
        <p:sp>
          <p:nvSpPr>
            <p:cNvPr id="23" name="Rectangle 22">
              <a:extLst>
                <a:ext uri="{FF2B5EF4-FFF2-40B4-BE49-F238E27FC236}">
                  <a16:creationId xmlns:a16="http://schemas.microsoft.com/office/drawing/2014/main" id="{B6FAF0A0-4787-D37E-77A8-0F0075ACF743}"/>
                </a:ext>
              </a:extLst>
            </p:cNvPr>
            <p:cNvSpPr/>
            <p:nvPr/>
          </p:nvSpPr>
          <p:spPr bwMode="auto">
            <a:xfrm>
              <a:off x="456286" y="3702891"/>
              <a:ext cx="1692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Prompts Log</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24" name="Rectangle 23">
              <a:extLst>
                <a:ext uri="{FF2B5EF4-FFF2-40B4-BE49-F238E27FC236}">
                  <a16:creationId xmlns:a16="http://schemas.microsoft.com/office/drawing/2014/main" id="{2AE7E7AC-6F46-973C-A9F4-8BBE77974F52}"/>
                </a:ext>
              </a:extLst>
            </p:cNvPr>
            <p:cNvSpPr/>
            <p:nvPr/>
          </p:nvSpPr>
          <p:spPr bwMode="auto">
            <a:xfrm>
              <a:off x="2231330" y="2640055"/>
              <a:ext cx="1692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API</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25" name="Rectangle 24">
              <a:extLst>
                <a:ext uri="{FF2B5EF4-FFF2-40B4-BE49-F238E27FC236}">
                  <a16:creationId xmlns:a16="http://schemas.microsoft.com/office/drawing/2014/main" id="{38780CCA-7EE0-A9B8-D1C0-393C28082001}"/>
                </a:ext>
              </a:extLst>
            </p:cNvPr>
            <p:cNvSpPr/>
            <p:nvPr/>
          </p:nvSpPr>
          <p:spPr bwMode="auto">
            <a:xfrm>
              <a:off x="2231330" y="3177390"/>
              <a:ext cx="1692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Applications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26" name="Rectangle 25">
              <a:extLst>
                <a:ext uri="{FF2B5EF4-FFF2-40B4-BE49-F238E27FC236}">
                  <a16:creationId xmlns:a16="http://schemas.microsoft.com/office/drawing/2014/main" id="{3F9DF686-5234-CC7E-B4AE-6CE2C08C25CC}"/>
                </a:ext>
              </a:extLst>
            </p:cNvPr>
            <p:cNvSpPr/>
            <p:nvPr/>
          </p:nvSpPr>
          <p:spPr bwMode="auto">
            <a:xfrm>
              <a:off x="2231330" y="3702891"/>
              <a:ext cx="1692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Telemetry and Analytics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grpSp>
      <p:grpSp>
        <p:nvGrpSpPr>
          <p:cNvPr id="123" name="Group 122">
            <a:extLst>
              <a:ext uri="{FF2B5EF4-FFF2-40B4-BE49-F238E27FC236}">
                <a16:creationId xmlns:a16="http://schemas.microsoft.com/office/drawing/2014/main" id="{E4C866EF-3F19-A2B1-1A9C-0E9BE2CA440C}"/>
              </a:ext>
            </a:extLst>
          </p:cNvPr>
          <p:cNvGrpSpPr/>
          <p:nvPr/>
        </p:nvGrpSpPr>
        <p:grpSpPr>
          <a:xfrm>
            <a:off x="10308450" y="2677189"/>
            <a:ext cx="1080000" cy="1494836"/>
            <a:chOff x="10286711" y="2640055"/>
            <a:chExt cx="1080000" cy="1494836"/>
          </a:xfrm>
        </p:grpSpPr>
        <p:sp>
          <p:nvSpPr>
            <p:cNvPr id="31" name="Rectangle 30">
              <a:extLst>
                <a:ext uri="{FF2B5EF4-FFF2-40B4-BE49-F238E27FC236}">
                  <a16:creationId xmlns:a16="http://schemas.microsoft.com/office/drawing/2014/main" id="{91A4B76A-D991-7600-4EC9-977424164528}"/>
                </a:ext>
              </a:extLst>
            </p:cNvPr>
            <p:cNvSpPr/>
            <p:nvPr/>
          </p:nvSpPr>
          <p:spPr bwMode="auto">
            <a:xfrm>
              <a:off x="10286711" y="2640055"/>
              <a:ext cx="1080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Data</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32" name="Rectangle 31">
              <a:extLst>
                <a:ext uri="{FF2B5EF4-FFF2-40B4-BE49-F238E27FC236}">
                  <a16:creationId xmlns:a16="http://schemas.microsoft.com/office/drawing/2014/main" id="{2491010D-2C54-2468-36CE-7DA81D33F4D3}"/>
                </a:ext>
              </a:extLst>
            </p:cNvPr>
            <p:cNvSpPr/>
            <p:nvPr/>
          </p:nvSpPr>
          <p:spPr bwMode="auto">
            <a:xfrm>
              <a:off x="10286711" y="3177390"/>
              <a:ext cx="1080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Metadata</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33" name="Rectangle 32">
              <a:extLst>
                <a:ext uri="{FF2B5EF4-FFF2-40B4-BE49-F238E27FC236}">
                  <a16:creationId xmlns:a16="http://schemas.microsoft.com/office/drawing/2014/main" id="{1F12D218-26B1-AEC7-5924-7B9B1C97BF3B}"/>
                </a:ext>
              </a:extLst>
            </p:cNvPr>
            <p:cNvSpPr/>
            <p:nvPr/>
          </p:nvSpPr>
          <p:spPr bwMode="auto">
            <a:xfrm>
              <a:off x="10286711" y="3702891"/>
              <a:ext cx="1080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Entitlements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grpSp>
      <p:sp>
        <p:nvSpPr>
          <p:cNvPr id="48" name="TextBox 47">
            <a:extLst>
              <a:ext uri="{FF2B5EF4-FFF2-40B4-BE49-F238E27FC236}">
                <a16:creationId xmlns:a16="http://schemas.microsoft.com/office/drawing/2014/main" id="{265DFE78-C8BA-A282-5669-147EAD4C0A92}"/>
              </a:ext>
            </a:extLst>
          </p:cNvPr>
          <p:cNvSpPr txBox="1"/>
          <p:nvPr/>
        </p:nvSpPr>
        <p:spPr>
          <a:xfrm>
            <a:off x="640024" y="4248004"/>
            <a:ext cx="3456000" cy="21600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L" sz="1400" b="1" i="0" u="none" strike="noStrike" kern="1200" cap="none" spc="0" normalizeH="0" baseline="0" noProof="0">
                <a:ln>
                  <a:noFill/>
                </a:ln>
                <a:solidFill>
                  <a:srgbClr val="00F6FF"/>
                </a:solidFill>
                <a:effectLst/>
                <a:uLnTx/>
                <a:uFillTx/>
                <a:latin typeface="Calibri"/>
                <a:ea typeface="Human Sans" charset="0"/>
                <a:cs typeface="Human Sans" charset="0"/>
              </a:rPr>
              <a:t>AI </a:t>
            </a:r>
            <a:r>
              <a:rPr kumimoji="0" lang="en-US" sz="1400" b="1" i="0" u="none" strike="noStrike" kern="1200" cap="none" spc="0" normalizeH="0" baseline="0" noProof="0">
                <a:ln>
                  <a:noFill/>
                </a:ln>
                <a:solidFill>
                  <a:srgbClr val="00F6FF"/>
                </a:solidFill>
                <a:effectLst/>
                <a:uLnTx/>
                <a:uFillTx/>
                <a:latin typeface="Calibri"/>
                <a:ea typeface="Human Sans" charset="0"/>
                <a:cs typeface="Human Sans" charset="0"/>
              </a:rPr>
              <a:t>DIAL</a:t>
            </a:r>
            <a:endParaRPr kumimoji="0" lang="en-PL" sz="1400" b="1" i="0" u="none" strike="noStrike" kern="1200" cap="none" spc="0" normalizeH="0" baseline="0" noProof="0">
              <a:ln>
                <a:noFill/>
              </a:ln>
              <a:solidFill>
                <a:srgbClr val="00F6FF"/>
              </a:solidFill>
              <a:effectLst/>
              <a:uLnTx/>
              <a:uFillTx/>
              <a:latin typeface="Calibri"/>
              <a:ea typeface="Human Sans" charset="0"/>
              <a:cs typeface="Human Sans" charset="0"/>
            </a:endParaRPr>
          </a:p>
        </p:txBody>
      </p:sp>
      <p:sp>
        <p:nvSpPr>
          <p:cNvPr id="51" name="TextBox 50">
            <a:extLst>
              <a:ext uri="{FF2B5EF4-FFF2-40B4-BE49-F238E27FC236}">
                <a16:creationId xmlns:a16="http://schemas.microsoft.com/office/drawing/2014/main" id="{7AFB30E5-662D-0918-5D49-45A7E46ABE4B}"/>
              </a:ext>
            </a:extLst>
          </p:cNvPr>
          <p:cNvSpPr txBox="1"/>
          <p:nvPr/>
        </p:nvSpPr>
        <p:spPr>
          <a:xfrm>
            <a:off x="4765424" y="4248004"/>
            <a:ext cx="3264458" cy="21600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L" sz="1400" b="1" i="0" u="none" strike="noStrike" kern="1200" cap="none" spc="0" normalizeH="0" baseline="0" noProof="0">
                <a:ln>
                  <a:noFill/>
                </a:ln>
                <a:solidFill>
                  <a:srgbClr val="00F6FF"/>
                </a:solidFill>
                <a:effectLst/>
                <a:uLnTx/>
                <a:uFillTx/>
                <a:latin typeface="Calibri"/>
                <a:ea typeface="Human Sans" charset="0"/>
                <a:cs typeface="Human Sans" charset="0"/>
              </a:rPr>
              <a:t>Stat</a:t>
            </a:r>
            <a:r>
              <a:rPr kumimoji="0" lang="en-US" sz="1400" b="1" i="0" u="none" strike="noStrike" kern="1200" cap="none" spc="0" normalizeH="0" baseline="0" noProof="0">
                <a:ln>
                  <a:noFill/>
                </a:ln>
                <a:solidFill>
                  <a:srgbClr val="00F6FF"/>
                </a:solidFill>
                <a:effectLst/>
                <a:uLnTx/>
                <a:uFillTx/>
                <a:latin typeface="Calibri"/>
                <a:ea typeface="Human Sans" charset="0"/>
                <a:cs typeface="Human Sans" charset="0"/>
              </a:rPr>
              <a:t>-</a:t>
            </a:r>
            <a:r>
              <a:rPr kumimoji="0" lang="en-PL" sz="1400" b="1" i="0" u="none" strike="noStrike" kern="1200" cap="none" spc="0" normalizeH="0" baseline="0" noProof="0">
                <a:ln>
                  <a:noFill/>
                </a:ln>
                <a:solidFill>
                  <a:srgbClr val="00F6FF"/>
                </a:solidFill>
                <a:effectLst/>
                <a:uLnTx/>
                <a:uFillTx/>
                <a:latin typeface="Calibri"/>
                <a:ea typeface="Human Sans" charset="0"/>
                <a:cs typeface="Human Sans" charset="0"/>
              </a:rPr>
              <a:t>GPT</a:t>
            </a:r>
          </a:p>
        </p:txBody>
      </p:sp>
      <p:sp>
        <p:nvSpPr>
          <p:cNvPr id="52" name="TextBox 51">
            <a:extLst>
              <a:ext uri="{FF2B5EF4-FFF2-40B4-BE49-F238E27FC236}">
                <a16:creationId xmlns:a16="http://schemas.microsoft.com/office/drawing/2014/main" id="{0ACA70F6-E2E2-640A-A647-CA5985667DA0}"/>
              </a:ext>
            </a:extLst>
          </p:cNvPr>
          <p:cNvSpPr txBox="1"/>
          <p:nvPr/>
        </p:nvSpPr>
        <p:spPr>
          <a:xfrm>
            <a:off x="10146450" y="4248004"/>
            <a:ext cx="1404000" cy="21600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F6FF"/>
                </a:solidFill>
                <a:effectLst/>
                <a:uLnTx/>
                <a:uFillTx/>
                <a:latin typeface="Calibri"/>
                <a:ea typeface="+mn-ea"/>
                <a:cs typeface="+mn-cs"/>
              </a:rPr>
              <a:t>SDMX Warehouse</a:t>
            </a:r>
          </a:p>
        </p:txBody>
      </p:sp>
      <p:grpSp>
        <p:nvGrpSpPr>
          <p:cNvPr id="58" name="Group 57">
            <a:extLst>
              <a:ext uri="{FF2B5EF4-FFF2-40B4-BE49-F238E27FC236}">
                <a16:creationId xmlns:a16="http://schemas.microsoft.com/office/drawing/2014/main" id="{C02CF751-AB47-5D40-754E-4F59DC505BE2}"/>
              </a:ext>
            </a:extLst>
          </p:cNvPr>
          <p:cNvGrpSpPr/>
          <p:nvPr/>
        </p:nvGrpSpPr>
        <p:grpSpPr>
          <a:xfrm>
            <a:off x="8583562" y="3090705"/>
            <a:ext cx="969283" cy="928402"/>
            <a:chOff x="8818350" y="3169553"/>
            <a:chExt cx="969283" cy="928402"/>
          </a:xfrm>
        </p:grpSpPr>
        <p:pic>
          <p:nvPicPr>
            <p:cNvPr id="54" name="Picture 53" descr="A blue square with a arrow pointing to the right&#10;&#10;Description automatically generated">
              <a:extLst>
                <a:ext uri="{FF2B5EF4-FFF2-40B4-BE49-F238E27FC236}">
                  <a16:creationId xmlns:a16="http://schemas.microsoft.com/office/drawing/2014/main" id="{98F566B3-A4E1-5A49-285F-37A885AF1B19}"/>
                </a:ext>
              </a:extLst>
            </p:cNvPr>
            <p:cNvPicPr>
              <a:picLocks noChangeAspect="1"/>
            </p:cNvPicPr>
            <p:nvPr/>
          </p:nvPicPr>
          <p:blipFill rotWithShape="1">
            <a:blip r:embed="rId19">
              <a:extLst>
                <a:ext uri="{28A0092B-C50C-407E-A947-70E740481C1C}">
                  <a14:useLocalDpi xmlns:a14="http://schemas.microsoft.com/office/drawing/2010/main" val="0"/>
                </a:ext>
              </a:extLst>
            </a:blip>
            <a:srcRect l="9180" t="19155" r="55176" b="23573"/>
            <a:stretch/>
          </p:blipFill>
          <p:spPr>
            <a:xfrm>
              <a:off x="9038481" y="3169553"/>
              <a:ext cx="529019" cy="360000"/>
            </a:xfrm>
            <a:prstGeom prst="rect">
              <a:avLst/>
            </a:prstGeom>
          </p:spPr>
        </p:pic>
        <p:sp>
          <p:nvSpPr>
            <p:cNvPr id="55" name="TextBox 54">
              <a:extLst>
                <a:ext uri="{FF2B5EF4-FFF2-40B4-BE49-F238E27FC236}">
                  <a16:creationId xmlns:a16="http://schemas.microsoft.com/office/drawing/2014/main" id="{B1002644-A3DF-764D-AB56-F7A07994D342}"/>
                </a:ext>
              </a:extLst>
            </p:cNvPr>
            <p:cNvSpPr txBox="1"/>
            <p:nvPr/>
          </p:nvSpPr>
          <p:spPr>
            <a:xfrm>
              <a:off x="8818350" y="3597660"/>
              <a:ext cx="969283" cy="500295"/>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L" sz="1300" b="1" i="0" u="none" strike="noStrike" kern="1200" cap="none" spc="0" normalizeH="0" baseline="0" noProof="0">
                  <a:ln>
                    <a:noFill/>
                  </a:ln>
                  <a:solidFill>
                    <a:srgbClr val="FFFFFF"/>
                  </a:solidFill>
                  <a:effectLst/>
                  <a:uLnTx/>
                  <a:uFillTx/>
                  <a:latin typeface="Calibri"/>
                  <a:ea typeface="Human Sans" charset="0"/>
                  <a:cs typeface="Human Sans" charset="0"/>
                </a:rPr>
                <a:t>SDMX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L" sz="1300" b="0" i="0" u="none" strike="noStrike" kern="1200" cap="none" spc="0" normalizeH="0" baseline="0" noProof="0">
                  <a:ln>
                    <a:noFill/>
                  </a:ln>
                  <a:solidFill>
                    <a:srgbClr val="FFFFFF"/>
                  </a:solidFill>
                  <a:effectLst/>
                  <a:uLnTx/>
                  <a:uFillTx/>
                  <a:latin typeface="Calibri"/>
                  <a:ea typeface="Human Sans" charset="0"/>
                  <a:cs typeface="Human Sans" charset="0"/>
                </a:rPr>
                <a:t>Interface</a:t>
              </a:r>
            </a:p>
          </p:txBody>
        </p:sp>
      </p:grpSp>
      <p:sp>
        <p:nvSpPr>
          <p:cNvPr id="108" name="TextBox 107">
            <a:extLst>
              <a:ext uri="{FF2B5EF4-FFF2-40B4-BE49-F238E27FC236}">
                <a16:creationId xmlns:a16="http://schemas.microsoft.com/office/drawing/2014/main" id="{287289C8-B7E7-F053-3267-646C251CE8BF}"/>
              </a:ext>
            </a:extLst>
          </p:cNvPr>
          <p:cNvSpPr txBox="1"/>
          <p:nvPr/>
        </p:nvSpPr>
        <p:spPr>
          <a:xfrm>
            <a:off x="4095294" y="2342914"/>
            <a:ext cx="4001412" cy="21600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F6FF"/>
                </a:solidFill>
                <a:effectLst/>
                <a:uLnTx/>
                <a:uFillTx/>
                <a:latin typeface="Calibri"/>
                <a:ea typeface="Human Sans" charset="0"/>
                <a:cs typeface="Human Sans" charset="0"/>
              </a:rPr>
              <a:t>APPLICATION SERVICES</a:t>
            </a:r>
            <a:endParaRPr kumimoji="0" lang="en-PL" sz="1500" b="0" i="0" u="none" strike="noStrike" kern="1200" cap="none" spc="0" normalizeH="0" baseline="0" noProof="0">
              <a:ln>
                <a:noFill/>
              </a:ln>
              <a:solidFill>
                <a:srgbClr val="00F6FF"/>
              </a:solidFill>
              <a:effectLst/>
              <a:uLnTx/>
              <a:uFillTx/>
              <a:latin typeface="Calibri"/>
              <a:ea typeface="Human Sans" charset="0"/>
              <a:cs typeface="Human Sans" charset="0"/>
            </a:endParaRPr>
          </a:p>
        </p:txBody>
      </p:sp>
      <p:cxnSp>
        <p:nvCxnSpPr>
          <p:cNvPr id="115" name="Straight Connector 114">
            <a:extLst>
              <a:ext uri="{FF2B5EF4-FFF2-40B4-BE49-F238E27FC236}">
                <a16:creationId xmlns:a16="http://schemas.microsoft.com/office/drawing/2014/main" id="{23843512-BFBD-CF46-4385-BBDE5BE6B316}"/>
              </a:ext>
            </a:extLst>
          </p:cNvPr>
          <p:cNvCxnSpPr>
            <a:cxnSpLocks/>
          </p:cNvCxnSpPr>
          <p:nvPr/>
        </p:nvCxnSpPr>
        <p:spPr>
          <a:xfrm>
            <a:off x="478029" y="2582906"/>
            <a:ext cx="11235942" cy="0"/>
          </a:xfrm>
          <a:prstGeom prst="line">
            <a:avLst/>
          </a:prstGeom>
          <a:ln w="12700">
            <a:solidFill>
              <a:schemeClr val="accent2">
                <a:alpha val="2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9CAEB62-7D88-1BBD-9D47-7DC1AD49BE0A}"/>
              </a:ext>
            </a:extLst>
          </p:cNvPr>
          <p:cNvCxnSpPr>
            <a:cxnSpLocks/>
          </p:cNvCxnSpPr>
          <p:nvPr/>
        </p:nvCxnSpPr>
        <p:spPr>
          <a:xfrm>
            <a:off x="4255260" y="2582906"/>
            <a:ext cx="0" cy="1944000"/>
          </a:xfrm>
          <a:prstGeom prst="line">
            <a:avLst/>
          </a:prstGeom>
          <a:ln w="12700">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EC782D7-41A8-81DC-60B9-99AC9048FF59}"/>
              </a:ext>
            </a:extLst>
          </p:cNvPr>
          <p:cNvCxnSpPr>
            <a:cxnSpLocks/>
          </p:cNvCxnSpPr>
          <p:nvPr/>
        </p:nvCxnSpPr>
        <p:spPr>
          <a:xfrm>
            <a:off x="9909374" y="2582906"/>
            <a:ext cx="0" cy="1944000"/>
          </a:xfrm>
          <a:prstGeom prst="line">
            <a:avLst/>
          </a:prstGeom>
          <a:ln w="12700">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3ACFA988-94CF-1B17-972B-2BCA75CBCCF2}"/>
              </a:ext>
            </a:extLst>
          </p:cNvPr>
          <p:cNvCxnSpPr>
            <a:cxnSpLocks/>
          </p:cNvCxnSpPr>
          <p:nvPr/>
        </p:nvCxnSpPr>
        <p:spPr>
          <a:xfrm>
            <a:off x="4250137" y="3427299"/>
            <a:ext cx="360000"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20D4F76-3EBC-95D8-7DFA-DE8C7305E4FD}"/>
              </a:ext>
            </a:extLst>
          </p:cNvPr>
          <p:cNvCxnSpPr>
            <a:cxnSpLocks/>
          </p:cNvCxnSpPr>
          <p:nvPr/>
        </p:nvCxnSpPr>
        <p:spPr>
          <a:xfrm>
            <a:off x="4616908" y="2582906"/>
            <a:ext cx="0" cy="1944000"/>
          </a:xfrm>
          <a:prstGeom prst="line">
            <a:avLst/>
          </a:prstGeom>
          <a:ln w="12700">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8D9CEFC-F900-4F82-BACD-640FBD4B36E8}"/>
              </a:ext>
            </a:extLst>
          </p:cNvPr>
          <p:cNvCxnSpPr>
            <a:cxnSpLocks/>
          </p:cNvCxnSpPr>
          <p:nvPr/>
        </p:nvCxnSpPr>
        <p:spPr>
          <a:xfrm>
            <a:off x="8193403" y="2582906"/>
            <a:ext cx="0" cy="1944000"/>
          </a:xfrm>
          <a:prstGeom prst="line">
            <a:avLst/>
          </a:prstGeom>
          <a:ln w="12700">
            <a:solidFill>
              <a:schemeClr val="accent2">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1CBFE552-9072-1E2A-BDCC-302D727B95F8}"/>
              </a:ext>
            </a:extLst>
          </p:cNvPr>
          <p:cNvCxnSpPr>
            <a:cxnSpLocks/>
          </p:cNvCxnSpPr>
          <p:nvPr/>
        </p:nvCxnSpPr>
        <p:spPr>
          <a:xfrm>
            <a:off x="8204624" y="3427299"/>
            <a:ext cx="3600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ADB7F029-E327-F846-0A95-09FE8CE034D9}"/>
              </a:ext>
            </a:extLst>
          </p:cNvPr>
          <p:cNvCxnSpPr>
            <a:cxnSpLocks/>
          </p:cNvCxnSpPr>
          <p:nvPr/>
        </p:nvCxnSpPr>
        <p:spPr>
          <a:xfrm>
            <a:off x="9549374" y="3427299"/>
            <a:ext cx="3600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5EFC7A8-355F-035C-A4CB-F0FD89B4CBE9}"/>
              </a:ext>
            </a:extLst>
          </p:cNvPr>
          <p:cNvGrpSpPr/>
          <p:nvPr/>
        </p:nvGrpSpPr>
        <p:grpSpPr>
          <a:xfrm>
            <a:off x="5406564" y="374714"/>
            <a:ext cx="1378872" cy="756580"/>
            <a:chOff x="5406564" y="5682581"/>
            <a:chExt cx="1378872" cy="756580"/>
          </a:xfrm>
        </p:grpSpPr>
        <p:sp>
          <p:nvSpPr>
            <p:cNvPr id="103" name="TextBox 102">
              <a:extLst>
                <a:ext uri="{FF2B5EF4-FFF2-40B4-BE49-F238E27FC236}">
                  <a16:creationId xmlns:a16="http://schemas.microsoft.com/office/drawing/2014/main" id="{65BCD41F-A695-3AAC-95BB-05E46B169A05}"/>
                </a:ext>
              </a:extLst>
            </p:cNvPr>
            <p:cNvSpPr txBox="1"/>
            <p:nvPr/>
          </p:nvSpPr>
          <p:spPr>
            <a:xfrm>
              <a:off x="5406564" y="6192934"/>
              <a:ext cx="1378872" cy="24622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L" sz="1400" b="0" i="0" u="none" strike="noStrike" kern="1200" cap="none" spc="0" normalizeH="0" baseline="0" noProof="0">
                  <a:ln>
                    <a:noFill/>
                  </a:ln>
                  <a:solidFill>
                    <a:srgbClr val="FFFFFF"/>
                  </a:solidFill>
                  <a:effectLst/>
                  <a:uLnTx/>
                  <a:uFillTx/>
                  <a:latin typeface="Calibri"/>
                  <a:ea typeface="Human Sans" charset="0"/>
                  <a:cs typeface="Human Sans" charset="0"/>
                </a:rPr>
                <a:t>User</a:t>
              </a:r>
            </a:p>
          </p:txBody>
        </p:sp>
        <p:pic>
          <p:nvPicPr>
            <p:cNvPr id="11" name="Graphic 10" descr="User outline">
              <a:extLst>
                <a:ext uri="{FF2B5EF4-FFF2-40B4-BE49-F238E27FC236}">
                  <a16:creationId xmlns:a16="http://schemas.microsoft.com/office/drawing/2014/main" id="{B72999D6-6694-E064-93C9-B136BA2BD96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14307" y="5682581"/>
              <a:ext cx="565261" cy="565261"/>
            </a:xfrm>
            <a:prstGeom prst="rect">
              <a:avLst/>
            </a:prstGeom>
          </p:spPr>
        </p:pic>
      </p:grpSp>
      <p:sp>
        <p:nvSpPr>
          <p:cNvPr id="3" name="Rectangle 2">
            <a:extLst>
              <a:ext uri="{FF2B5EF4-FFF2-40B4-BE49-F238E27FC236}">
                <a16:creationId xmlns:a16="http://schemas.microsoft.com/office/drawing/2014/main" id="{FB4F5F58-487C-5E9A-80DD-754950AF8971}"/>
              </a:ext>
            </a:extLst>
          </p:cNvPr>
          <p:cNvSpPr/>
          <p:nvPr/>
        </p:nvSpPr>
        <p:spPr bwMode="auto">
          <a:xfrm>
            <a:off x="4773658" y="3735658"/>
            <a:ext cx="1584000"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Embeddings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sp>
        <p:nvSpPr>
          <p:cNvPr id="5" name="Rectangle 4">
            <a:extLst>
              <a:ext uri="{FF2B5EF4-FFF2-40B4-BE49-F238E27FC236}">
                <a16:creationId xmlns:a16="http://schemas.microsoft.com/office/drawing/2014/main" id="{065F4B7C-7C19-8233-A18E-F697F1E1E22B}"/>
              </a:ext>
            </a:extLst>
          </p:cNvPr>
          <p:cNvSpPr/>
          <p:nvPr/>
        </p:nvSpPr>
        <p:spPr bwMode="auto">
          <a:xfrm>
            <a:off x="6438460" y="3743771"/>
            <a:ext cx="1591421" cy="432000"/>
          </a:xfrm>
          <a:prstGeom prst="rect">
            <a:avLst/>
          </a:prstGeom>
          <a:noFill/>
          <a:ln>
            <a:solidFill>
              <a:schemeClr val="bg1">
                <a:alpha val="20000"/>
              </a:schemeClr>
            </a:solid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rPr>
              <a:t>Prompts</a:t>
            </a:r>
            <a:endParaRPr kumimoji="0" lang="en-PL" sz="1300" b="1" i="0" u="none" strike="noStrike" kern="1200" cap="none" spc="0" normalizeH="0" baseline="0" noProof="0">
              <a:ln>
                <a:noFill/>
              </a:ln>
              <a:solidFill>
                <a:srgbClr val="FFFFFF"/>
              </a:solidFill>
              <a:effectLst/>
              <a:uLnTx/>
              <a:uFillTx/>
              <a:latin typeface="Calibri"/>
              <a:ea typeface="Human Sans ExtraLight" charset="0"/>
              <a:cs typeface="Human Sans ExtraLight" charset="0"/>
            </a:endParaRPr>
          </a:p>
        </p:txBody>
      </p:sp>
      <p:pic>
        <p:nvPicPr>
          <p:cNvPr id="16" name="Graphic 15">
            <a:extLst>
              <a:ext uri="{FF2B5EF4-FFF2-40B4-BE49-F238E27FC236}">
                <a16:creationId xmlns:a16="http://schemas.microsoft.com/office/drawing/2014/main" id="{C51D1093-B0B3-08A6-E632-A7730C68570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04181" y="5524427"/>
            <a:ext cx="489771" cy="489771"/>
          </a:xfrm>
          <a:prstGeom prst="rect">
            <a:avLst/>
          </a:prstGeom>
        </p:spPr>
      </p:pic>
      <p:sp>
        <p:nvSpPr>
          <p:cNvPr id="17" name="TextBox 16">
            <a:extLst>
              <a:ext uri="{FF2B5EF4-FFF2-40B4-BE49-F238E27FC236}">
                <a16:creationId xmlns:a16="http://schemas.microsoft.com/office/drawing/2014/main" id="{F96755EC-9595-50A6-90A9-458D2D8FA7DF}"/>
              </a:ext>
            </a:extLst>
          </p:cNvPr>
          <p:cNvSpPr txBox="1"/>
          <p:nvPr/>
        </p:nvSpPr>
        <p:spPr>
          <a:xfrm>
            <a:off x="1548166" y="5595123"/>
            <a:ext cx="2016000" cy="3600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Human Sans" charset="0"/>
                <a:cs typeface="Human Sans" charset="0"/>
              </a:rPr>
              <a:t>Vector Database</a:t>
            </a:r>
            <a:endParaRPr kumimoji="0" lang="en-PL" sz="1400" b="1" i="0" u="none" strike="noStrike" kern="1200" cap="none" spc="0" normalizeH="0" baseline="0" noProof="0">
              <a:ln>
                <a:noFill/>
              </a:ln>
              <a:solidFill>
                <a:srgbClr val="FFFFFF"/>
              </a:solidFill>
              <a:effectLst/>
              <a:uLnTx/>
              <a:uFillTx/>
              <a:latin typeface="Calibri"/>
              <a:ea typeface="Human Sans" charset="0"/>
              <a:cs typeface="Human Sans" charset="0"/>
            </a:endParaRPr>
          </a:p>
        </p:txBody>
      </p:sp>
    </p:spTree>
    <p:extLst>
      <p:ext uri="{BB962C8B-B14F-4D97-AF65-F5344CB8AC3E}">
        <p14:creationId xmlns:p14="http://schemas.microsoft.com/office/powerpoint/2010/main" val="1573436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7BD1C5A-774A-C6F6-0575-F44D59E733E4}"/>
              </a:ext>
            </a:extLst>
          </p:cNvPr>
          <p:cNvSpPr/>
          <p:nvPr/>
        </p:nvSpPr>
        <p:spPr bwMode="auto">
          <a:xfrm>
            <a:off x="4023137" y="4082441"/>
            <a:ext cx="726316" cy="29139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58" name="Rectangle 57">
            <a:extLst>
              <a:ext uri="{FF2B5EF4-FFF2-40B4-BE49-F238E27FC236}">
                <a16:creationId xmlns:a16="http://schemas.microsoft.com/office/drawing/2014/main" id="{D8481668-55FE-682C-CAAE-8752D72AB754}"/>
              </a:ext>
            </a:extLst>
          </p:cNvPr>
          <p:cNvSpPr/>
          <p:nvPr/>
        </p:nvSpPr>
        <p:spPr bwMode="auto">
          <a:xfrm>
            <a:off x="6437424" y="3206213"/>
            <a:ext cx="911054" cy="261897"/>
          </a:xfrm>
          <a:prstGeom prst="rect">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55" name="Rectangle 54">
            <a:extLst>
              <a:ext uri="{FF2B5EF4-FFF2-40B4-BE49-F238E27FC236}">
                <a16:creationId xmlns:a16="http://schemas.microsoft.com/office/drawing/2014/main" id="{563E464E-DCE0-F82C-A310-401AB3E711D2}"/>
              </a:ext>
            </a:extLst>
          </p:cNvPr>
          <p:cNvSpPr/>
          <p:nvPr/>
        </p:nvSpPr>
        <p:spPr bwMode="auto">
          <a:xfrm>
            <a:off x="1401149" y="2654119"/>
            <a:ext cx="862218" cy="338554"/>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54" name="Rectangle 53">
            <a:extLst>
              <a:ext uri="{FF2B5EF4-FFF2-40B4-BE49-F238E27FC236}">
                <a16:creationId xmlns:a16="http://schemas.microsoft.com/office/drawing/2014/main" id="{FDF3BC3D-FC09-80CB-12BE-C7C276B11AB0}"/>
              </a:ext>
            </a:extLst>
          </p:cNvPr>
          <p:cNvSpPr/>
          <p:nvPr/>
        </p:nvSpPr>
        <p:spPr bwMode="auto">
          <a:xfrm>
            <a:off x="6841043" y="3492052"/>
            <a:ext cx="403110" cy="331527"/>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53" name="Rectangle 52">
            <a:extLst>
              <a:ext uri="{FF2B5EF4-FFF2-40B4-BE49-F238E27FC236}">
                <a16:creationId xmlns:a16="http://schemas.microsoft.com/office/drawing/2014/main" id="{B6AF30B0-9BC2-A07C-CB38-95397259F289}"/>
              </a:ext>
            </a:extLst>
          </p:cNvPr>
          <p:cNvSpPr/>
          <p:nvPr/>
        </p:nvSpPr>
        <p:spPr bwMode="auto">
          <a:xfrm>
            <a:off x="7244153" y="3492051"/>
            <a:ext cx="104325" cy="331779"/>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52" name="Rectangle 51">
            <a:extLst>
              <a:ext uri="{FF2B5EF4-FFF2-40B4-BE49-F238E27FC236}">
                <a16:creationId xmlns:a16="http://schemas.microsoft.com/office/drawing/2014/main" id="{1E069578-64B4-E402-D4A5-197B0AD463AC}"/>
              </a:ext>
            </a:extLst>
          </p:cNvPr>
          <p:cNvSpPr/>
          <p:nvPr/>
        </p:nvSpPr>
        <p:spPr bwMode="auto">
          <a:xfrm>
            <a:off x="7348478" y="3492049"/>
            <a:ext cx="186078" cy="331781"/>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50" name="Rectangle 49">
            <a:extLst>
              <a:ext uri="{FF2B5EF4-FFF2-40B4-BE49-F238E27FC236}">
                <a16:creationId xmlns:a16="http://schemas.microsoft.com/office/drawing/2014/main" id="{C11C4BC6-50A2-544D-27D6-E1FCBE49BA09}"/>
              </a:ext>
            </a:extLst>
          </p:cNvPr>
          <p:cNvSpPr/>
          <p:nvPr/>
        </p:nvSpPr>
        <p:spPr bwMode="auto">
          <a:xfrm>
            <a:off x="8910252" y="2435436"/>
            <a:ext cx="1769843" cy="338554"/>
          </a:xfrm>
          <a:prstGeom prst="rect">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49" name="Rectangle 48">
            <a:extLst>
              <a:ext uri="{FF2B5EF4-FFF2-40B4-BE49-F238E27FC236}">
                <a16:creationId xmlns:a16="http://schemas.microsoft.com/office/drawing/2014/main" id="{4D785AB4-31F1-51C9-A549-76AB7ACD193B}"/>
              </a:ext>
            </a:extLst>
          </p:cNvPr>
          <p:cNvSpPr/>
          <p:nvPr/>
        </p:nvSpPr>
        <p:spPr bwMode="auto">
          <a:xfrm>
            <a:off x="9560875" y="1906449"/>
            <a:ext cx="463168" cy="338554"/>
          </a:xfrm>
          <a:prstGeom prst="rect">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35" name="Rectangle 34">
            <a:extLst>
              <a:ext uri="{FF2B5EF4-FFF2-40B4-BE49-F238E27FC236}">
                <a16:creationId xmlns:a16="http://schemas.microsoft.com/office/drawing/2014/main" id="{E85F3BEC-F2DF-C5E3-8C89-2F2BD4F00160}"/>
              </a:ext>
            </a:extLst>
          </p:cNvPr>
          <p:cNvSpPr/>
          <p:nvPr/>
        </p:nvSpPr>
        <p:spPr bwMode="auto">
          <a:xfrm>
            <a:off x="3758499" y="1425031"/>
            <a:ext cx="819997" cy="338554"/>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9" name="Rectangle 8">
            <a:extLst>
              <a:ext uri="{FF2B5EF4-FFF2-40B4-BE49-F238E27FC236}">
                <a16:creationId xmlns:a16="http://schemas.microsoft.com/office/drawing/2014/main" id="{0673AF51-6082-7991-014F-C595AE3CCD0E}"/>
              </a:ext>
            </a:extLst>
          </p:cNvPr>
          <p:cNvSpPr/>
          <p:nvPr/>
        </p:nvSpPr>
        <p:spPr bwMode="auto">
          <a:xfrm>
            <a:off x="7088308" y="1420166"/>
            <a:ext cx="1019331" cy="33855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8" name="Rectangle 7">
            <a:extLst>
              <a:ext uri="{FF2B5EF4-FFF2-40B4-BE49-F238E27FC236}">
                <a16:creationId xmlns:a16="http://schemas.microsoft.com/office/drawing/2014/main" id="{B512ECFA-EE19-1390-DF15-83B211C99CC7}"/>
              </a:ext>
            </a:extLst>
          </p:cNvPr>
          <p:cNvSpPr/>
          <p:nvPr/>
        </p:nvSpPr>
        <p:spPr bwMode="auto">
          <a:xfrm>
            <a:off x="5576777" y="1401450"/>
            <a:ext cx="1213213" cy="338554"/>
          </a:xfrm>
          <a:prstGeom prst="rect">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7" name="Rectangle 6">
            <a:extLst>
              <a:ext uri="{FF2B5EF4-FFF2-40B4-BE49-F238E27FC236}">
                <a16:creationId xmlns:a16="http://schemas.microsoft.com/office/drawing/2014/main" id="{52F5F83B-3A95-57DA-5697-1DCF1AE06127}"/>
              </a:ext>
            </a:extLst>
          </p:cNvPr>
          <p:cNvSpPr/>
          <p:nvPr/>
        </p:nvSpPr>
        <p:spPr bwMode="auto">
          <a:xfrm>
            <a:off x="4749451" y="1424526"/>
            <a:ext cx="586030" cy="338554"/>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6" name="Rectangle 5">
            <a:extLst>
              <a:ext uri="{FF2B5EF4-FFF2-40B4-BE49-F238E27FC236}">
                <a16:creationId xmlns:a16="http://schemas.microsoft.com/office/drawing/2014/main" id="{855EA314-A26B-6DFC-5A24-86997DE2B752}"/>
              </a:ext>
            </a:extLst>
          </p:cNvPr>
          <p:cNvSpPr/>
          <p:nvPr/>
        </p:nvSpPr>
        <p:spPr bwMode="auto">
          <a:xfrm>
            <a:off x="3311373" y="1424526"/>
            <a:ext cx="401578" cy="338554"/>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2" name="Title 1">
            <a:extLst>
              <a:ext uri="{FF2B5EF4-FFF2-40B4-BE49-F238E27FC236}">
                <a16:creationId xmlns:a16="http://schemas.microsoft.com/office/drawing/2014/main" id="{09DC537A-EF51-B3DA-5413-E3AAB98999B2}"/>
              </a:ext>
            </a:extLst>
          </p:cNvPr>
          <p:cNvSpPr>
            <a:spLocks noGrp="1"/>
          </p:cNvSpPr>
          <p:nvPr>
            <p:ph type="title"/>
          </p:nvPr>
        </p:nvSpPr>
        <p:spPr/>
        <p:txBody>
          <a:bodyPr/>
          <a:lstStyle/>
          <a:p>
            <a:r>
              <a:rPr lang="en-US"/>
              <a:t>Retrieve Data</a:t>
            </a:r>
          </a:p>
        </p:txBody>
      </p:sp>
      <p:sp>
        <p:nvSpPr>
          <p:cNvPr id="3" name="Text Placeholder 2">
            <a:extLst>
              <a:ext uri="{FF2B5EF4-FFF2-40B4-BE49-F238E27FC236}">
                <a16:creationId xmlns:a16="http://schemas.microsoft.com/office/drawing/2014/main" id="{0ADEAD0D-0F75-9EA8-2BBD-0B3395F9245D}"/>
              </a:ext>
            </a:extLst>
          </p:cNvPr>
          <p:cNvSpPr>
            <a:spLocks noGrp="1"/>
          </p:cNvSpPr>
          <p:nvPr>
            <p:ph type="body" sz="quarter" idx="28"/>
          </p:nvPr>
        </p:nvSpPr>
        <p:spPr/>
        <p:txBody>
          <a:bodyPr/>
          <a:lstStyle/>
          <a:p>
            <a:r>
              <a:rPr lang="en-US" sz="1000">
                <a:cs typeface="Calibri"/>
              </a:rPr>
              <a:t>STAT-GPT: How It Works</a:t>
            </a:r>
            <a:endParaRPr lang="en-US"/>
          </a:p>
        </p:txBody>
      </p:sp>
      <p:sp>
        <p:nvSpPr>
          <p:cNvPr id="4" name="Content Placeholder 2">
            <a:extLst>
              <a:ext uri="{FF2B5EF4-FFF2-40B4-BE49-F238E27FC236}">
                <a16:creationId xmlns:a16="http://schemas.microsoft.com/office/drawing/2014/main" id="{164AFCC8-590B-7490-6951-3105886821B3}"/>
              </a:ext>
            </a:extLst>
          </p:cNvPr>
          <p:cNvSpPr txBox="1">
            <a:spLocks/>
          </p:cNvSpPr>
          <p:nvPr/>
        </p:nvSpPr>
        <p:spPr>
          <a:xfrm>
            <a:off x="1334541" y="1424526"/>
            <a:ext cx="6974958" cy="60274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accent1"/>
                </a:solidFill>
                <a:latin typeface="+mn-lt"/>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tx1"/>
              </a:buClr>
              <a:buFont typeface="Arial" panose="020B0604020202020204" pitchFamily="34" charset="0"/>
              <a:buChar char="•"/>
              <a:defRPr lang="en-US" sz="1400" b="0" i="0" kern="1200" dirty="0" smtClean="0">
                <a:solidFill>
                  <a:schemeClr val="tx1"/>
                </a:solidFill>
                <a:latin typeface="+mn-lt"/>
                <a:ea typeface="Human Sans"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Font typeface="Courier New" panose="02070309020205020404" pitchFamily="49" charset="0"/>
              <a:buChar char="o"/>
              <a:defRPr lang="en-US" sz="1200" b="0" i="0" kern="1200" dirty="0" smtClean="0">
                <a:solidFill>
                  <a:schemeClr val="tx1"/>
                </a:solidFill>
                <a:latin typeface="+mn-lt"/>
                <a:ea typeface="Human Sans"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70C0"/>
                </a:solidFill>
                <a:effectLst/>
                <a:uLnTx/>
                <a:uFillTx/>
                <a:latin typeface="Arial"/>
                <a:cs typeface="Arial"/>
              </a:rPr>
              <a:t>Please give me data for GDP per capita in dollars for Baltic countries for last 5 years</a:t>
            </a:r>
          </a:p>
        </p:txBody>
      </p:sp>
      <p:pic>
        <p:nvPicPr>
          <p:cNvPr id="5" name="Graphic 4" descr="Chat bubble outline">
            <a:extLst>
              <a:ext uri="{FF2B5EF4-FFF2-40B4-BE49-F238E27FC236}">
                <a16:creationId xmlns:a16="http://schemas.microsoft.com/office/drawing/2014/main" id="{BD04FE3A-8437-6259-FBBD-EB7C681FCF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3208" y="1352153"/>
            <a:ext cx="466182" cy="502056"/>
          </a:xfrm>
          <a:prstGeom prst="rect">
            <a:avLst/>
          </a:prstGeom>
        </p:spPr>
      </p:pic>
      <p:cxnSp>
        <p:nvCxnSpPr>
          <p:cNvPr id="11" name="Straight Arrow Connector 10">
            <a:extLst>
              <a:ext uri="{FF2B5EF4-FFF2-40B4-BE49-F238E27FC236}">
                <a16:creationId xmlns:a16="http://schemas.microsoft.com/office/drawing/2014/main" id="{AE0C2329-A910-2B53-FD76-51EFA0C612B5}"/>
              </a:ext>
            </a:extLst>
          </p:cNvPr>
          <p:cNvCxnSpPr>
            <a:cxnSpLocks/>
            <a:stCxn id="6" idx="2"/>
          </p:cNvCxnSpPr>
          <p:nvPr/>
        </p:nvCxnSpPr>
        <p:spPr>
          <a:xfrm flipH="1">
            <a:off x="1601938" y="1763080"/>
            <a:ext cx="1910224" cy="88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CAA460-6ABC-47E4-E3F4-F44F4B1DFD33}"/>
              </a:ext>
            </a:extLst>
          </p:cNvPr>
          <p:cNvSpPr txBox="1"/>
          <p:nvPr/>
        </p:nvSpPr>
        <p:spPr>
          <a:xfrm>
            <a:off x="861133" y="2708891"/>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Dataset: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IFS</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a:t>
            </a:r>
          </a:p>
        </p:txBody>
      </p:sp>
      <p:cxnSp>
        <p:nvCxnSpPr>
          <p:cNvPr id="13" name="Straight Arrow Connector 12">
            <a:extLst>
              <a:ext uri="{FF2B5EF4-FFF2-40B4-BE49-F238E27FC236}">
                <a16:creationId xmlns:a16="http://schemas.microsoft.com/office/drawing/2014/main" id="{A1D0CECD-EA6F-E319-82DD-E66532BCC16B}"/>
              </a:ext>
            </a:extLst>
          </p:cNvPr>
          <p:cNvCxnSpPr>
            <a:cxnSpLocks/>
          </p:cNvCxnSpPr>
          <p:nvPr/>
        </p:nvCxnSpPr>
        <p:spPr>
          <a:xfrm>
            <a:off x="1601938" y="2992673"/>
            <a:ext cx="0" cy="600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E9FB9F6-83BB-A294-19D4-D8C7DF0796E4}"/>
              </a:ext>
            </a:extLst>
          </p:cNvPr>
          <p:cNvSpPr txBox="1"/>
          <p:nvPr/>
        </p:nvSpPr>
        <p:spPr>
          <a:xfrm>
            <a:off x="861132" y="3717782"/>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DSD: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IFS_DSD </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a:t>
            </a:r>
          </a:p>
        </p:txBody>
      </p:sp>
      <p:cxnSp>
        <p:nvCxnSpPr>
          <p:cNvPr id="17" name="Straight Arrow Connector 16">
            <a:extLst>
              <a:ext uri="{FF2B5EF4-FFF2-40B4-BE49-F238E27FC236}">
                <a16:creationId xmlns:a16="http://schemas.microsoft.com/office/drawing/2014/main" id="{2CECE067-251D-0332-6430-DB1FA703E0C0}"/>
              </a:ext>
            </a:extLst>
          </p:cNvPr>
          <p:cNvCxnSpPr>
            <a:cxnSpLocks/>
          </p:cNvCxnSpPr>
          <p:nvPr/>
        </p:nvCxnSpPr>
        <p:spPr>
          <a:xfrm>
            <a:off x="6246759" y="1740004"/>
            <a:ext cx="849369" cy="287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9E18655-6DA8-933A-7C46-CF62F3FBA291}"/>
              </a:ext>
            </a:extLst>
          </p:cNvPr>
          <p:cNvSpPr txBox="1"/>
          <p:nvPr/>
        </p:nvSpPr>
        <p:spPr>
          <a:xfrm>
            <a:off x="6478083" y="1988321"/>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Hierarchy: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COUNTRY_GROUPS</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 Group: </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Baltics</a:t>
            </a:r>
          </a:p>
        </p:txBody>
      </p:sp>
      <p:sp>
        <p:nvSpPr>
          <p:cNvPr id="25" name="TextBox 24">
            <a:extLst>
              <a:ext uri="{FF2B5EF4-FFF2-40B4-BE49-F238E27FC236}">
                <a16:creationId xmlns:a16="http://schemas.microsoft.com/office/drawing/2014/main" id="{12488EDB-0131-360F-DF18-3D94F40A2970}"/>
              </a:ext>
            </a:extLst>
          </p:cNvPr>
          <p:cNvSpPr txBox="1"/>
          <p:nvPr/>
        </p:nvSpPr>
        <p:spPr>
          <a:xfrm>
            <a:off x="2966737" y="3298909"/>
            <a:ext cx="986475" cy="1105566"/>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COUNTRY: </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INDICATOR:</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FREQUENCY:</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TIME_PERIOD:</a:t>
            </a:r>
          </a:p>
        </p:txBody>
      </p:sp>
      <p:sp>
        <p:nvSpPr>
          <p:cNvPr id="26" name="Left Brace 25">
            <a:extLst>
              <a:ext uri="{FF2B5EF4-FFF2-40B4-BE49-F238E27FC236}">
                <a16:creationId xmlns:a16="http://schemas.microsoft.com/office/drawing/2014/main" id="{B69AE58A-46BA-B565-4F70-81BFEF81FCAA}"/>
              </a:ext>
            </a:extLst>
          </p:cNvPr>
          <p:cNvSpPr/>
          <p:nvPr/>
        </p:nvSpPr>
        <p:spPr>
          <a:xfrm>
            <a:off x="2720621" y="3298908"/>
            <a:ext cx="141814" cy="1074927"/>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28" name="Straight Arrow Connector 27">
            <a:extLst>
              <a:ext uri="{FF2B5EF4-FFF2-40B4-BE49-F238E27FC236}">
                <a16:creationId xmlns:a16="http://schemas.microsoft.com/office/drawing/2014/main" id="{C45993BC-D325-BCFB-7A4C-3B56B32982A2}"/>
              </a:ext>
            </a:extLst>
          </p:cNvPr>
          <p:cNvCxnSpPr>
            <a:cxnSpLocks/>
            <a:stCxn id="15" idx="3"/>
            <a:endCxn id="26" idx="1"/>
          </p:cNvCxnSpPr>
          <p:nvPr/>
        </p:nvCxnSpPr>
        <p:spPr>
          <a:xfrm flipV="1">
            <a:off x="2521257" y="3836372"/>
            <a:ext cx="199364" cy="5698"/>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22D879B-95D1-5CBF-8CB8-0F7C3D0C1875}"/>
              </a:ext>
            </a:extLst>
          </p:cNvPr>
          <p:cNvCxnSpPr>
            <a:cxnSpLocks/>
          </p:cNvCxnSpPr>
          <p:nvPr/>
        </p:nvCxnSpPr>
        <p:spPr>
          <a:xfrm>
            <a:off x="7096128" y="2233013"/>
            <a:ext cx="0" cy="264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1B17243-EEB6-11D5-AB47-7EDF29A8C27B}"/>
              </a:ext>
            </a:extLst>
          </p:cNvPr>
          <p:cNvSpPr txBox="1"/>
          <p:nvPr/>
        </p:nvSpPr>
        <p:spPr>
          <a:xfrm>
            <a:off x="6478083" y="2525415"/>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Code List: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COUNTRY</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 Codes: </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939</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 (</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EE), 941 (LV), 946 (LT)</a:t>
            </a:r>
          </a:p>
        </p:txBody>
      </p:sp>
      <p:sp>
        <p:nvSpPr>
          <p:cNvPr id="36" name="TextBox 35">
            <a:extLst>
              <a:ext uri="{FF2B5EF4-FFF2-40B4-BE49-F238E27FC236}">
                <a16:creationId xmlns:a16="http://schemas.microsoft.com/office/drawing/2014/main" id="{995B0A16-00EF-76C6-DE2A-2775EF2BEE17}"/>
              </a:ext>
            </a:extLst>
          </p:cNvPr>
          <p:cNvSpPr txBox="1"/>
          <p:nvPr/>
        </p:nvSpPr>
        <p:spPr>
          <a:xfrm>
            <a:off x="4057514" y="3564615"/>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Code List: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IFS_INDICATORS</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 Code: </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NGDPDPC</a:t>
            </a:r>
          </a:p>
        </p:txBody>
      </p:sp>
      <p:sp>
        <p:nvSpPr>
          <p:cNvPr id="57" name="TextBox 56">
            <a:extLst>
              <a:ext uri="{FF2B5EF4-FFF2-40B4-BE49-F238E27FC236}">
                <a16:creationId xmlns:a16="http://schemas.microsoft.com/office/drawing/2014/main" id="{B3988446-3EFA-17BB-D9A3-2BA5E86E3BBD}"/>
              </a:ext>
            </a:extLst>
          </p:cNvPr>
          <p:cNvSpPr txBox="1"/>
          <p:nvPr/>
        </p:nvSpPr>
        <p:spPr>
          <a:xfrm>
            <a:off x="4048641" y="3260664"/>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Code List: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COUNTRY</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 Code: </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939, 941, 946</a:t>
            </a:r>
          </a:p>
        </p:txBody>
      </p:sp>
      <p:sp>
        <p:nvSpPr>
          <p:cNvPr id="59" name="TextBox 58">
            <a:extLst>
              <a:ext uri="{FF2B5EF4-FFF2-40B4-BE49-F238E27FC236}">
                <a16:creationId xmlns:a16="http://schemas.microsoft.com/office/drawing/2014/main" id="{2B2E9515-7655-AEBD-2A06-92E8ED09B6E9}"/>
              </a:ext>
            </a:extLst>
          </p:cNvPr>
          <p:cNvSpPr txBox="1"/>
          <p:nvPr/>
        </p:nvSpPr>
        <p:spPr>
          <a:xfrm>
            <a:off x="4057514" y="3868566"/>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Code List: IMF:</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FREQUENCY</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(1.0.0), Code: </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A [default]</a:t>
            </a:r>
          </a:p>
        </p:txBody>
      </p:sp>
      <p:sp>
        <p:nvSpPr>
          <p:cNvPr id="60" name="TextBox 59">
            <a:extLst>
              <a:ext uri="{FF2B5EF4-FFF2-40B4-BE49-F238E27FC236}">
                <a16:creationId xmlns:a16="http://schemas.microsoft.com/office/drawing/2014/main" id="{4F45C4AA-2175-7CF1-3AA5-8708DA86C041}"/>
              </a:ext>
            </a:extLst>
          </p:cNvPr>
          <p:cNvSpPr txBox="1"/>
          <p:nvPr/>
        </p:nvSpPr>
        <p:spPr>
          <a:xfrm>
            <a:off x="4057513" y="4133609"/>
            <a:ext cx="1660125"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2019-2023</a:t>
            </a:r>
          </a:p>
        </p:txBody>
      </p:sp>
      <p:sp>
        <p:nvSpPr>
          <p:cNvPr id="62" name="TextBox 61">
            <a:extLst>
              <a:ext uri="{FF2B5EF4-FFF2-40B4-BE49-F238E27FC236}">
                <a16:creationId xmlns:a16="http://schemas.microsoft.com/office/drawing/2014/main" id="{77901E2D-7D4E-4D12-978D-FE6A4FBF1E49}"/>
              </a:ext>
            </a:extLst>
          </p:cNvPr>
          <p:cNvSpPr txBox="1"/>
          <p:nvPr/>
        </p:nvSpPr>
        <p:spPr>
          <a:xfrm>
            <a:off x="1528921" y="5913756"/>
            <a:ext cx="914400" cy="248575"/>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Arial" panose="020B0604020202020204" pitchFamily="34" charset="0"/>
                <a:ea typeface="Human Sans" charset="0"/>
                <a:cs typeface="Arial" panose="020B0604020202020204" pitchFamily="34" charset="0"/>
              </a:rPr>
              <a:t>SDMX Query:</a:t>
            </a:r>
          </a:p>
        </p:txBody>
      </p:sp>
      <p:pic>
        <p:nvPicPr>
          <p:cNvPr id="65" name="Graphic 64" descr="Robot outline">
            <a:extLst>
              <a:ext uri="{FF2B5EF4-FFF2-40B4-BE49-F238E27FC236}">
                <a16:creationId xmlns:a16="http://schemas.microsoft.com/office/drawing/2014/main" id="{21CEF6A6-B742-C874-EC24-2F22BF802D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3208" y="4640167"/>
            <a:ext cx="554920" cy="597622"/>
          </a:xfrm>
          <a:prstGeom prst="rect">
            <a:avLst/>
          </a:prstGeom>
        </p:spPr>
      </p:pic>
      <p:sp>
        <p:nvSpPr>
          <p:cNvPr id="68" name="TextBox 67">
            <a:extLst>
              <a:ext uri="{FF2B5EF4-FFF2-40B4-BE49-F238E27FC236}">
                <a16:creationId xmlns:a16="http://schemas.microsoft.com/office/drawing/2014/main" id="{84898B11-6DBA-199E-E5A6-2DB012B9E49A}"/>
              </a:ext>
            </a:extLst>
          </p:cNvPr>
          <p:cNvSpPr txBox="1"/>
          <p:nvPr/>
        </p:nvSpPr>
        <p:spPr>
          <a:xfrm>
            <a:off x="2753228" y="5864533"/>
            <a:ext cx="867015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&lt;host&gt;/sdmx21/data/</a:t>
            </a: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Human Sans" charset="0"/>
                <a:cs typeface="Human Sans" charset="0"/>
              </a:rPr>
              <a:t>IFS</a:t>
            </a: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/939+941+946.</a:t>
            </a: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Human Sans" charset="0"/>
                <a:cs typeface="Human Sans" charset="0"/>
              </a:rPr>
              <a:t>NGDPDPC</a:t>
            </a:r>
            <a:r>
              <a:rPr kumimoji="0" lang="en-US" sz="14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.A?startPeriod=2019&amp;endPeriod=2023</a:t>
            </a:r>
          </a:p>
        </p:txBody>
      </p:sp>
      <p:sp>
        <p:nvSpPr>
          <p:cNvPr id="70" name="TextBox 69">
            <a:extLst>
              <a:ext uri="{FF2B5EF4-FFF2-40B4-BE49-F238E27FC236}">
                <a16:creationId xmlns:a16="http://schemas.microsoft.com/office/drawing/2014/main" id="{0AFB9CE7-84D1-DD05-5499-19B3D7D6511F}"/>
              </a:ext>
            </a:extLst>
          </p:cNvPr>
          <p:cNvSpPr txBox="1"/>
          <p:nvPr/>
        </p:nvSpPr>
        <p:spPr>
          <a:xfrm>
            <a:off x="1774760" y="4674678"/>
            <a:ext cx="950403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07E8D">
                    <a:lumMod val="60000"/>
                    <a:lumOff val="40000"/>
                  </a:srgbClr>
                </a:solidFill>
                <a:effectLst/>
                <a:uLnTx/>
                <a:uFillTx/>
                <a:latin typeface="Arial" panose="020B0604020202020204" pitchFamily="34" charset="0"/>
                <a:ea typeface="+mn-ea"/>
                <a:cs typeface="Arial" panose="020B0604020202020204" pitchFamily="34" charset="0"/>
              </a:rPr>
              <a:t>I have modified existing data query in a following 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07E8D">
                    <a:lumMod val="60000"/>
                    <a:lumOff val="40000"/>
                  </a:srgbClr>
                </a:solidFill>
                <a:effectLst/>
                <a:uLnTx/>
                <a:uFillTx/>
                <a:latin typeface="Arial" panose="020B0604020202020204" pitchFamily="34" charset="0"/>
                <a:ea typeface="+mn-ea"/>
                <a:cs typeface="Arial" panose="020B0604020202020204" pitchFamily="34" charset="0"/>
              </a:rPr>
              <a:t>Added indicators: Gross domestic product, current prices, U.S. dollars, per capita [NGDPDPC]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07E8D">
                    <a:lumMod val="60000"/>
                    <a:lumOff val="40000"/>
                  </a:srgbClr>
                </a:solidFill>
                <a:effectLst/>
                <a:uLnTx/>
                <a:uFillTx/>
                <a:latin typeface="Arial" panose="020B0604020202020204" pitchFamily="34" charset="0"/>
                <a:ea typeface="+mn-ea"/>
                <a:cs typeface="Arial" panose="020B0604020202020204" pitchFamily="34" charset="0"/>
              </a:rPr>
              <a:t>Added following countries: Estonia [939], Latvia [941], Lithuania [946]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07E8D">
                    <a:lumMod val="60000"/>
                    <a:lumOff val="40000"/>
                  </a:srgbClr>
                </a:solidFill>
                <a:effectLst/>
                <a:uLnTx/>
                <a:uFillTx/>
                <a:latin typeface="Arial" panose="020B0604020202020204" pitchFamily="34" charset="0"/>
                <a:ea typeface="+mn-ea"/>
                <a:cs typeface="Arial" panose="020B0604020202020204" pitchFamily="34" charset="0"/>
              </a:rPr>
              <a:t>Set interval 2019-2023</a:t>
            </a:r>
          </a:p>
        </p:txBody>
      </p:sp>
    </p:spTree>
    <p:extLst>
      <p:ext uri="{BB962C8B-B14F-4D97-AF65-F5344CB8AC3E}">
        <p14:creationId xmlns:p14="http://schemas.microsoft.com/office/powerpoint/2010/main" val="3022329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A998-FF59-C3F7-D866-BAD7570000C5}"/>
              </a:ext>
            </a:extLst>
          </p:cNvPr>
          <p:cNvSpPr>
            <a:spLocks noGrp="1"/>
          </p:cNvSpPr>
          <p:nvPr>
            <p:ph type="title"/>
          </p:nvPr>
        </p:nvSpPr>
        <p:spPr/>
        <p:txBody>
          <a:bodyPr/>
          <a:lstStyle/>
          <a:p>
            <a:r>
              <a:rPr lang="en-US"/>
              <a:t>Evaluation</a:t>
            </a:r>
          </a:p>
        </p:txBody>
      </p:sp>
      <p:sp>
        <p:nvSpPr>
          <p:cNvPr id="3" name="Text Placeholder 2">
            <a:extLst>
              <a:ext uri="{FF2B5EF4-FFF2-40B4-BE49-F238E27FC236}">
                <a16:creationId xmlns:a16="http://schemas.microsoft.com/office/drawing/2014/main" id="{B1F33489-C6E7-AF2A-30E7-7D42182A50ED}"/>
              </a:ext>
            </a:extLst>
          </p:cNvPr>
          <p:cNvSpPr>
            <a:spLocks noGrp="1"/>
          </p:cNvSpPr>
          <p:nvPr>
            <p:ph type="body" sz="quarter" idx="28"/>
          </p:nvPr>
        </p:nvSpPr>
        <p:spPr/>
        <p:txBody>
          <a:bodyPr/>
          <a:lstStyle/>
          <a:p>
            <a:endParaRPr lang="en-US"/>
          </a:p>
        </p:txBody>
      </p:sp>
      <p:sp>
        <p:nvSpPr>
          <p:cNvPr id="4" name="TextBox 3">
            <a:extLst>
              <a:ext uri="{FF2B5EF4-FFF2-40B4-BE49-F238E27FC236}">
                <a16:creationId xmlns:a16="http://schemas.microsoft.com/office/drawing/2014/main" id="{F04A9057-E1B5-CC48-1AAA-138B90A8F563}"/>
              </a:ext>
            </a:extLst>
          </p:cNvPr>
          <p:cNvSpPr txBox="1"/>
          <p:nvPr/>
        </p:nvSpPr>
        <p:spPr>
          <a:xfrm>
            <a:off x="8845420" y="1623257"/>
            <a:ext cx="1791476" cy="2584582"/>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Test Data Set</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Test Conversations: 55</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Test queries: 130</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Single run costs: 13</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err="1">
                <a:ln>
                  <a:noFill/>
                </a:ln>
                <a:solidFill>
                  <a:srgbClr val="000000"/>
                </a:solidFill>
                <a:effectLst/>
                <a:uLnTx/>
                <a:uFillTx/>
                <a:latin typeface="Calibri"/>
                <a:ea typeface="Human Sans" charset="0"/>
                <a:cs typeface="Human Sans" charset="0"/>
              </a:rPr>
              <a:t>StatGPT</a:t>
            </a: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 Metrics:</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Precision: 0.72</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Recall: 0.82</a:t>
            </a: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endParaRPr>
          </a:p>
        </p:txBody>
      </p:sp>
      <p:pic>
        <p:nvPicPr>
          <p:cNvPr id="6" name="Picture 5" descr="A diagram of different colors and shapes&#10;&#10;Description automatically generated">
            <a:extLst>
              <a:ext uri="{FF2B5EF4-FFF2-40B4-BE49-F238E27FC236}">
                <a16:creationId xmlns:a16="http://schemas.microsoft.com/office/drawing/2014/main" id="{6335F818-66BF-6D1B-0F2F-69520CB93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28" y="1494697"/>
            <a:ext cx="2614799" cy="4755666"/>
          </a:xfrm>
          <a:prstGeom prst="rect">
            <a:avLst/>
          </a:prstGeom>
        </p:spPr>
      </p:pic>
      <p:pic>
        <p:nvPicPr>
          <p:cNvPr id="8" name="Picture 7">
            <a:extLst>
              <a:ext uri="{FF2B5EF4-FFF2-40B4-BE49-F238E27FC236}">
                <a16:creationId xmlns:a16="http://schemas.microsoft.com/office/drawing/2014/main" id="{9C3B636A-5E81-C14A-0204-DEA7C6BEDACB}"/>
              </a:ext>
            </a:extLst>
          </p:cNvPr>
          <p:cNvPicPr>
            <a:picLocks noChangeAspect="1"/>
          </p:cNvPicPr>
          <p:nvPr/>
        </p:nvPicPr>
        <p:blipFill>
          <a:blip r:embed="rId3"/>
          <a:stretch>
            <a:fillRect/>
          </a:stretch>
        </p:blipFill>
        <p:spPr>
          <a:xfrm>
            <a:off x="3727735" y="1728882"/>
            <a:ext cx="3724275" cy="647700"/>
          </a:xfrm>
          <a:prstGeom prst="rect">
            <a:avLst/>
          </a:prstGeom>
        </p:spPr>
      </p:pic>
      <p:pic>
        <p:nvPicPr>
          <p:cNvPr id="10" name="Picture 9">
            <a:extLst>
              <a:ext uri="{FF2B5EF4-FFF2-40B4-BE49-F238E27FC236}">
                <a16:creationId xmlns:a16="http://schemas.microsoft.com/office/drawing/2014/main" id="{255D7632-53C2-3FA3-A548-43B1DA31B9EC}"/>
              </a:ext>
            </a:extLst>
          </p:cNvPr>
          <p:cNvPicPr>
            <a:picLocks noChangeAspect="1"/>
          </p:cNvPicPr>
          <p:nvPr/>
        </p:nvPicPr>
        <p:blipFill>
          <a:blip r:embed="rId4"/>
          <a:stretch>
            <a:fillRect/>
          </a:stretch>
        </p:blipFill>
        <p:spPr>
          <a:xfrm>
            <a:off x="3860735" y="3033176"/>
            <a:ext cx="3257550" cy="695325"/>
          </a:xfrm>
          <a:prstGeom prst="rect">
            <a:avLst/>
          </a:prstGeom>
        </p:spPr>
      </p:pic>
      <p:sp>
        <p:nvSpPr>
          <p:cNvPr id="11" name="TextBox 10">
            <a:extLst>
              <a:ext uri="{FF2B5EF4-FFF2-40B4-BE49-F238E27FC236}">
                <a16:creationId xmlns:a16="http://schemas.microsoft.com/office/drawing/2014/main" id="{F668510A-47D9-11F5-F925-A1062F027E66}"/>
              </a:ext>
            </a:extLst>
          </p:cNvPr>
          <p:cNvSpPr txBox="1"/>
          <p:nvPr/>
        </p:nvSpPr>
        <p:spPr>
          <a:xfrm>
            <a:off x="5181886" y="5582652"/>
            <a:ext cx="6583133" cy="396134"/>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All evaluation metrics are calculated for the retrieval part. We want the user to be the judge that this is what they want. There cannot be any incorrect data or hallucinations at query time.</a:t>
            </a:r>
          </a:p>
        </p:txBody>
      </p:sp>
      <p:sp>
        <p:nvSpPr>
          <p:cNvPr id="5" name="TextBox 4">
            <a:extLst>
              <a:ext uri="{FF2B5EF4-FFF2-40B4-BE49-F238E27FC236}">
                <a16:creationId xmlns:a16="http://schemas.microsoft.com/office/drawing/2014/main" id="{E7357E41-6CC5-B79D-8D16-AD73B21F2FEA}"/>
              </a:ext>
            </a:extLst>
          </p:cNvPr>
          <p:cNvSpPr txBox="1"/>
          <p:nvPr/>
        </p:nvSpPr>
        <p:spPr>
          <a:xfrm>
            <a:off x="636294" y="1154212"/>
            <a:ext cx="1791476" cy="328862"/>
          </a:xfrm>
          <a:prstGeom prst="rect">
            <a:avLst/>
          </a:prstGeom>
          <a:noFill/>
        </p:spPr>
        <p:txBody>
          <a:bodyPr wrap="none" lIns="0" tIns="0" rIns="0" bIns="0" rtlCol="0">
            <a:noAutofit/>
          </a:bodyPr>
          <a:lstStyle/>
          <a:p>
            <a:pPr>
              <a:lnSpc>
                <a:spcPct val="110000"/>
              </a:lnSpc>
              <a:spcBef>
                <a:spcPts val="600"/>
              </a:spcBef>
            </a:pPr>
            <a:r>
              <a:rPr lang="en-US" sz="1400" i="1">
                <a:ea typeface="Human Sans" charset="0"/>
                <a:cs typeface="Human Sans" charset="0"/>
              </a:rPr>
              <a:t>Theory (from Wikipedia)</a:t>
            </a:r>
          </a:p>
        </p:txBody>
      </p:sp>
    </p:spTree>
    <p:extLst>
      <p:ext uri="{BB962C8B-B14F-4D97-AF65-F5344CB8AC3E}">
        <p14:creationId xmlns:p14="http://schemas.microsoft.com/office/powerpoint/2010/main" val="3496444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a:t>Chat UI</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5" name="Picture 4">
            <a:extLst>
              <a:ext uri="{FF2B5EF4-FFF2-40B4-BE49-F238E27FC236}">
                <a16:creationId xmlns:a16="http://schemas.microsoft.com/office/drawing/2014/main" id="{FDA156D4-A2D5-D1B6-F0C3-3CE177E3291E}"/>
              </a:ext>
            </a:extLst>
          </p:cNvPr>
          <p:cNvPicPr>
            <a:picLocks noChangeAspect="1"/>
          </p:cNvPicPr>
          <p:nvPr/>
        </p:nvPicPr>
        <p:blipFill>
          <a:blip r:embed="rId2"/>
          <a:stretch>
            <a:fillRect/>
          </a:stretch>
        </p:blipFill>
        <p:spPr>
          <a:xfrm>
            <a:off x="867069" y="1219291"/>
            <a:ext cx="10155371" cy="5022119"/>
          </a:xfrm>
          <a:prstGeom prst="rect">
            <a:avLst/>
          </a:prstGeom>
        </p:spPr>
      </p:pic>
    </p:spTree>
    <p:extLst>
      <p:ext uri="{BB962C8B-B14F-4D97-AF65-F5344CB8AC3E}">
        <p14:creationId xmlns:p14="http://schemas.microsoft.com/office/powerpoint/2010/main" val="2394474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a:t>Excel Add-in</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6" name="Picture 5">
            <a:extLst>
              <a:ext uri="{FF2B5EF4-FFF2-40B4-BE49-F238E27FC236}">
                <a16:creationId xmlns:a16="http://schemas.microsoft.com/office/drawing/2014/main" id="{0D33E99C-46B9-851A-7774-B0E3B39B252C}"/>
              </a:ext>
            </a:extLst>
          </p:cNvPr>
          <p:cNvPicPr>
            <a:picLocks noChangeAspect="1"/>
          </p:cNvPicPr>
          <p:nvPr/>
        </p:nvPicPr>
        <p:blipFill>
          <a:blip r:embed="rId2"/>
          <a:stretch>
            <a:fillRect/>
          </a:stretch>
        </p:blipFill>
        <p:spPr>
          <a:xfrm>
            <a:off x="802772" y="1061397"/>
            <a:ext cx="10578517" cy="5258908"/>
          </a:xfrm>
          <a:prstGeom prst="rect">
            <a:avLst/>
          </a:prstGeom>
        </p:spPr>
      </p:pic>
    </p:spTree>
    <p:extLst>
      <p:ext uri="{BB962C8B-B14F-4D97-AF65-F5344CB8AC3E}">
        <p14:creationId xmlns:p14="http://schemas.microsoft.com/office/powerpoint/2010/main" val="3966084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a:t>Data Browser + Chat Overlay</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5" name="Picture 4">
            <a:extLst>
              <a:ext uri="{FF2B5EF4-FFF2-40B4-BE49-F238E27FC236}">
                <a16:creationId xmlns:a16="http://schemas.microsoft.com/office/drawing/2014/main" id="{DBB4F20C-5FFA-A9EA-B535-E82CB46F96CB}"/>
              </a:ext>
            </a:extLst>
          </p:cNvPr>
          <p:cNvPicPr>
            <a:picLocks noChangeAspect="1"/>
          </p:cNvPicPr>
          <p:nvPr/>
        </p:nvPicPr>
        <p:blipFill>
          <a:blip r:embed="rId2"/>
          <a:stretch>
            <a:fillRect/>
          </a:stretch>
        </p:blipFill>
        <p:spPr>
          <a:xfrm>
            <a:off x="970095" y="1139434"/>
            <a:ext cx="10405378" cy="5151124"/>
          </a:xfrm>
          <a:prstGeom prst="rect">
            <a:avLst/>
          </a:prstGeom>
        </p:spPr>
      </p:pic>
    </p:spTree>
    <p:extLst>
      <p:ext uri="{BB962C8B-B14F-4D97-AF65-F5344CB8AC3E}">
        <p14:creationId xmlns:p14="http://schemas.microsoft.com/office/powerpoint/2010/main" val="2266610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a:t>Data Browser + Chat Overlay</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5" name="Picture 4">
            <a:extLst>
              <a:ext uri="{FF2B5EF4-FFF2-40B4-BE49-F238E27FC236}">
                <a16:creationId xmlns:a16="http://schemas.microsoft.com/office/drawing/2014/main" id="{DBB4F20C-5FFA-A9EA-B535-E82CB46F96CB}"/>
              </a:ext>
            </a:extLst>
          </p:cNvPr>
          <p:cNvPicPr>
            <a:picLocks noChangeAspect="1"/>
          </p:cNvPicPr>
          <p:nvPr/>
        </p:nvPicPr>
        <p:blipFill>
          <a:blip r:embed="rId2"/>
          <a:stretch>
            <a:fillRect/>
          </a:stretch>
        </p:blipFill>
        <p:spPr>
          <a:xfrm>
            <a:off x="970095" y="1139434"/>
            <a:ext cx="10405378" cy="5151124"/>
          </a:xfrm>
          <a:prstGeom prst="rect">
            <a:avLst/>
          </a:prstGeom>
        </p:spPr>
      </p:pic>
    </p:spTree>
    <p:extLst>
      <p:ext uri="{BB962C8B-B14F-4D97-AF65-F5344CB8AC3E}">
        <p14:creationId xmlns:p14="http://schemas.microsoft.com/office/powerpoint/2010/main" val="204727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err="1"/>
              <a:t>StatGPT</a:t>
            </a:r>
            <a:r>
              <a:rPr lang="en-US"/>
              <a:t> Administrator</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6" name="Picture 5">
            <a:extLst>
              <a:ext uri="{FF2B5EF4-FFF2-40B4-BE49-F238E27FC236}">
                <a16:creationId xmlns:a16="http://schemas.microsoft.com/office/drawing/2014/main" id="{D5F87FD4-0228-A58F-9B6E-DCE0C60342CF}"/>
              </a:ext>
            </a:extLst>
          </p:cNvPr>
          <p:cNvPicPr>
            <a:picLocks noChangeAspect="1"/>
          </p:cNvPicPr>
          <p:nvPr/>
        </p:nvPicPr>
        <p:blipFill>
          <a:blip r:embed="rId2"/>
          <a:stretch>
            <a:fillRect/>
          </a:stretch>
        </p:blipFill>
        <p:spPr>
          <a:xfrm>
            <a:off x="861495" y="1061397"/>
            <a:ext cx="10461072" cy="5189608"/>
          </a:xfrm>
          <a:prstGeom prst="rect">
            <a:avLst/>
          </a:prstGeom>
        </p:spPr>
      </p:pic>
    </p:spTree>
    <p:extLst>
      <p:ext uri="{BB962C8B-B14F-4D97-AF65-F5344CB8AC3E}">
        <p14:creationId xmlns:p14="http://schemas.microsoft.com/office/powerpoint/2010/main" val="55216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BC81-36A5-A825-8EFF-DE9CFDA11FBE}"/>
              </a:ext>
            </a:extLst>
          </p:cNvPr>
          <p:cNvSpPr>
            <a:spLocks noGrp="1"/>
          </p:cNvSpPr>
          <p:nvPr>
            <p:ph type="title"/>
          </p:nvPr>
        </p:nvSpPr>
        <p:spPr>
          <a:xfrm>
            <a:off x="639074" y="1350512"/>
            <a:ext cx="3594735" cy="923330"/>
          </a:xfrm>
        </p:spPr>
        <p:txBody>
          <a:bodyPr wrap="square" lIns="0" tIns="0" rIns="0" bIns="0">
            <a:normAutofit/>
          </a:bodyPr>
          <a:lstStyle/>
          <a:p>
            <a:r>
              <a:rPr lang="en-US" b="0" i="0" kern="1200" spc="0">
                <a:effectLst/>
                <a:latin typeface="Calibri" panose="020F0502020204030204" pitchFamily="34" charset="0"/>
                <a:ea typeface="Calibri" panose="020F0502020204030204" pitchFamily="34" charset="0"/>
                <a:cs typeface="Calibri" panose="020F0502020204030204" pitchFamily="34" charset="0"/>
              </a:rPr>
              <a:t>Agenda</a:t>
            </a:r>
          </a:p>
        </p:txBody>
      </p:sp>
      <p:sp>
        <p:nvSpPr>
          <p:cNvPr id="7" name="Text Placeholder 2">
            <a:extLst>
              <a:ext uri="{FF2B5EF4-FFF2-40B4-BE49-F238E27FC236}">
                <a16:creationId xmlns:a16="http://schemas.microsoft.com/office/drawing/2014/main" id="{C9533BE2-723C-097F-58D4-E42798CA743A}"/>
              </a:ext>
            </a:extLst>
          </p:cNvPr>
          <p:cNvSpPr>
            <a:spLocks noGrp="1"/>
          </p:cNvSpPr>
          <p:nvPr>
            <p:ph type="body" sz="quarter" idx="10"/>
          </p:nvPr>
        </p:nvSpPr>
        <p:spPr>
          <a:xfrm>
            <a:off x="4566051" y="1542286"/>
            <a:ext cx="498928" cy="307777"/>
          </a:xfrm>
        </p:spPr>
        <p:txBody>
          <a:bodyPr/>
          <a:lstStyle/>
          <a:p>
            <a:r>
              <a:rPr lang="en-US">
                <a:ea typeface="Calibri"/>
                <a:cs typeface="Calibri"/>
              </a:rPr>
              <a:t>01</a:t>
            </a:r>
            <a:endParaRPr lang="en-US"/>
          </a:p>
        </p:txBody>
      </p:sp>
      <p:sp>
        <p:nvSpPr>
          <p:cNvPr id="8" name="Text Placeholder 3">
            <a:extLst>
              <a:ext uri="{FF2B5EF4-FFF2-40B4-BE49-F238E27FC236}">
                <a16:creationId xmlns:a16="http://schemas.microsoft.com/office/drawing/2014/main" id="{12A75413-C186-7E6B-8719-F45556A22248}"/>
              </a:ext>
            </a:extLst>
          </p:cNvPr>
          <p:cNvSpPr>
            <a:spLocks noGrp="1"/>
          </p:cNvSpPr>
          <p:nvPr>
            <p:ph type="body" sz="quarter" idx="11"/>
          </p:nvPr>
        </p:nvSpPr>
        <p:spPr>
          <a:xfrm>
            <a:off x="4566051" y="2235353"/>
            <a:ext cx="498928" cy="307777"/>
          </a:xfrm>
        </p:spPr>
        <p:txBody>
          <a:bodyPr/>
          <a:lstStyle/>
          <a:p>
            <a:r>
              <a:rPr lang="en-US">
                <a:ea typeface="Calibri"/>
                <a:cs typeface="Calibri"/>
              </a:rPr>
              <a:t>02</a:t>
            </a:r>
            <a:endParaRPr lang="en-US"/>
          </a:p>
        </p:txBody>
      </p:sp>
      <p:sp>
        <p:nvSpPr>
          <p:cNvPr id="9" name="Text Placeholder 4">
            <a:extLst>
              <a:ext uri="{FF2B5EF4-FFF2-40B4-BE49-F238E27FC236}">
                <a16:creationId xmlns:a16="http://schemas.microsoft.com/office/drawing/2014/main" id="{E8FD133A-9A7A-A297-ACC2-D1A39C2E5DE7}"/>
              </a:ext>
            </a:extLst>
          </p:cNvPr>
          <p:cNvSpPr>
            <a:spLocks noGrp="1"/>
          </p:cNvSpPr>
          <p:nvPr>
            <p:ph type="body" sz="quarter" idx="12"/>
          </p:nvPr>
        </p:nvSpPr>
        <p:spPr>
          <a:xfrm>
            <a:off x="4566051" y="2918259"/>
            <a:ext cx="498928" cy="307777"/>
          </a:xfrm>
        </p:spPr>
        <p:txBody>
          <a:bodyPr/>
          <a:lstStyle/>
          <a:p>
            <a:r>
              <a:rPr lang="en-US">
                <a:ea typeface="Calibri"/>
                <a:cs typeface="Calibri"/>
              </a:rPr>
              <a:t>03</a:t>
            </a:r>
            <a:endParaRPr lang="en-US"/>
          </a:p>
        </p:txBody>
      </p:sp>
      <p:sp>
        <p:nvSpPr>
          <p:cNvPr id="11" name="Text Placeholder 5">
            <a:extLst>
              <a:ext uri="{FF2B5EF4-FFF2-40B4-BE49-F238E27FC236}">
                <a16:creationId xmlns:a16="http://schemas.microsoft.com/office/drawing/2014/main" id="{C680A0AC-EEA2-AE7B-E8AC-A7306D301136}"/>
              </a:ext>
            </a:extLst>
          </p:cNvPr>
          <p:cNvSpPr>
            <a:spLocks noGrp="1"/>
          </p:cNvSpPr>
          <p:nvPr>
            <p:ph type="body" sz="quarter" idx="13"/>
          </p:nvPr>
        </p:nvSpPr>
        <p:spPr>
          <a:xfrm>
            <a:off x="4566051" y="3611326"/>
            <a:ext cx="498928" cy="307777"/>
          </a:xfrm>
        </p:spPr>
        <p:txBody>
          <a:bodyPr/>
          <a:lstStyle/>
          <a:p>
            <a:r>
              <a:rPr lang="en-US">
                <a:ea typeface="Calibri"/>
                <a:cs typeface="Calibri"/>
              </a:rPr>
              <a:t>04</a:t>
            </a:r>
            <a:endParaRPr lang="en-US"/>
          </a:p>
        </p:txBody>
      </p:sp>
      <p:sp>
        <p:nvSpPr>
          <p:cNvPr id="13" name="Text Placeholder 7">
            <a:extLst>
              <a:ext uri="{FF2B5EF4-FFF2-40B4-BE49-F238E27FC236}">
                <a16:creationId xmlns:a16="http://schemas.microsoft.com/office/drawing/2014/main" id="{E28D9ED8-1C29-9067-6CBE-D2AA09D73247}"/>
              </a:ext>
            </a:extLst>
          </p:cNvPr>
          <p:cNvSpPr>
            <a:spLocks noGrp="1"/>
          </p:cNvSpPr>
          <p:nvPr>
            <p:ph type="body" sz="quarter" idx="15"/>
          </p:nvPr>
        </p:nvSpPr>
        <p:spPr>
          <a:xfrm>
            <a:off x="4566051" y="4295676"/>
            <a:ext cx="498928" cy="307777"/>
          </a:xfrm>
        </p:spPr>
        <p:txBody>
          <a:bodyPr/>
          <a:lstStyle/>
          <a:p>
            <a:r>
              <a:rPr lang="en-US">
                <a:ea typeface="Calibri"/>
                <a:cs typeface="Calibri"/>
              </a:rPr>
              <a:t>05</a:t>
            </a:r>
            <a:endParaRPr lang="en-US"/>
          </a:p>
        </p:txBody>
      </p:sp>
      <p:sp>
        <p:nvSpPr>
          <p:cNvPr id="3" name="Text Placeholder 2">
            <a:extLst>
              <a:ext uri="{FF2B5EF4-FFF2-40B4-BE49-F238E27FC236}">
                <a16:creationId xmlns:a16="http://schemas.microsoft.com/office/drawing/2014/main" id="{7D2AE436-A590-664E-D22F-5420CA2AAE8E}"/>
              </a:ext>
            </a:extLst>
          </p:cNvPr>
          <p:cNvSpPr>
            <a:spLocks noGrp="1"/>
          </p:cNvSpPr>
          <p:nvPr>
            <p:ph type="body" sz="quarter" idx="16"/>
          </p:nvPr>
        </p:nvSpPr>
        <p:spPr>
          <a:xfrm>
            <a:off x="5298342" y="1542286"/>
            <a:ext cx="6245958" cy="307777"/>
          </a:xfrm>
        </p:spPr>
        <p:txBody>
          <a:bodyPr vert="horz" wrap="square" lIns="0" tIns="0" rIns="0" bIns="0" rtlCol="0" anchor="t" anchorCtr="0">
            <a:normAutofit/>
          </a:bodyPr>
          <a:lstStyle/>
          <a:p>
            <a:r>
              <a:rPr lang="en-US">
                <a:solidFill>
                  <a:srgbClr val="060606"/>
                </a:solidFill>
                <a:latin typeface="Calibri Light"/>
                <a:ea typeface="Calibri Light"/>
                <a:cs typeface="Calibri Light"/>
              </a:rPr>
              <a:t>Business Case Intro (2 min) </a:t>
            </a:r>
            <a:endParaRPr lang="en-US"/>
          </a:p>
        </p:txBody>
      </p:sp>
      <p:sp>
        <p:nvSpPr>
          <p:cNvPr id="4" name="TextBox 3">
            <a:extLst>
              <a:ext uri="{FF2B5EF4-FFF2-40B4-BE49-F238E27FC236}">
                <a16:creationId xmlns:a16="http://schemas.microsoft.com/office/drawing/2014/main" id="{62644B02-385C-69CD-FBD8-18A061395FA1}"/>
              </a:ext>
            </a:extLst>
          </p:cNvPr>
          <p:cNvSpPr txBox="1"/>
          <p:nvPr/>
        </p:nvSpPr>
        <p:spPr>
          <a:xfrm>
            <a:off x="5298342" y="2235353"/>
            <a:ext cx="6245958" cy="307777"/>
          </a:xfrm>
          <a:prstGeom prst="rect">
            <a:avLst/>
          </a:prstGeom>
        </p:spPr>
        <p:txBody>
          <a:bodyPr vert="horz" wrap="square" lIns="0" tIns="0" rIns="0" bIns="0" rtlCol="0" anchor="t" anchorCtr="0">
            <a:normAutofit fontScale="40000" lnSpcReduction="20000"/>
          </a:bodyPr>
          <a:lstStyle/>
          <a:p>
            <a:pPr marR="0">
              <a:lnSpc>
                <a:spcPct val="110000"/>
              </a:lnSpc>
              <a:spcBef>
                <a:spcPts val="600"/>
              </a:spcBef>
              <a:tabLst/>
              <a:defRPr/>
            </a:pPr>
            <a:r>
              <a:rPr kumimoji="0" lang="en-US" sz="4800" i="0" u="none" strike="noStrike" kern="1200" cap="none" spc="0" normalizeH="0" baseline="0" noProof="0">
                <a:ln>
                  <a:noFill/>
                </a:ln>
                <a:solidFill>
                  <a:srgbClr val="000000"/>
                </a:solidFill>
                <a:effectLst/>
                <a:uLnTx/>
                <a:uFillTx/>
                <a:latin typeface="Calibri Light"/>
                <a:ea typeface="Calibri"/>
                <a:cs typeface="Calibri"/>
              </a:rPr>
              <a:t>Evaluation</a:t>
            </a:r>
            <a:r>
              <a:rPr kumimoji="0" lang="en-US" sz="4800" b="0" i="0" u="none" strike="noStrike" kern="1200" cap="none" spc="0" normalizeH="0" baseline="0" noProof="0">
                <a:ln>
                  <a:noFill/>
                </a:ln>
                <a:solidFill>
                  <a:srgbClr val="000000"/>
                </a:solidFill>
                <a:effectLst/>
                <a:uLnTx/>
                <a:uFillTx/>
                <a:latin typeface="Calibri Light"/>
                <a:ea typeface="Calibri"/>
                <a:cs typeface="Calibri"/>
              </a:rPr>
              <a:t> Progress (3 min)</a:t>
            </a:r>
            <a:endParaRPr lang="en-US">
              <a:latin typeface="Calibri Light"/>
              <a:ea typeface="Calibri Light"/>
              <a:cs typeface="Calibri Light"/>
            </a:endParaRPr>
          </a:p>
          <a:p>
            <a:pPr marR="0">
              <a:lnSpc>
                <a:spcPct val="90000"/>
              </a:lnSpc>
              <a:spcBef>
                <a:spcPts val="600"/>
              </a:spcBef>
              <a:buClrTx/>
              <a:buSzTx/>
              <a:tabLst/>
              <a:defRPr/>
            </a:pPr>
            <a:endParaRPr lang="en-US" sz="500" b="0" i="0" u="none" strike="noStrike" kern="1200" cap="none" spc="0" normalizeH="0" baseline="0" noProof="0">
              <a:ln>
                <a:noFill/>
              </a:ln>
              <a:solidFill>
                <a:schemeClr val="accent1"/>
              </a:solidFill>
              <a:effectLst/>
              <a:uLnTx/>
              <a:uFillTx/>
              <a:latin typeface="Calibri Light"/>
              <a:ea typeface="Calibri" panose="020F0502020204030204" pitchFamily="34" charset="0"/>
              <a:cs typeface="Calibri Light" panose="020F0302020204030204" pitchFamily="34" charset="0"/>
            </a:endParaRPr>
          </a:p>
        </p:txBody>
      </p:sp>
      <p:sp>
        <p:nvSpPr>
          <p:cNvPr id="15" name="Text Placeholder 10">
            <a:extLst>
              <a:ext uri="{FF2B5EF4-FFF2-40B4-BE49-F238E27FC236}">
                <a16:creationId xmlns:a16="http://schemas.microsoft.com/office/drawing/2014/main" id="{B9FF3659-7347-A535-CC7B-69E9862932E4}"/>
              </a:ext>
            </a:extLst>
          </p:cNvPr>
          <p:cNvSpPr>
            <a:spLocks noGrp="1"/>
          </p:cNvSpPr>
          <p:nvPr>
            <p:ph type="body" sz="quarter" idx="18"/>
          </p:nvPr>
        </p:nvSpPr>
        <p:spPr>
          <a:xfrm>
            <a:off x="5298342" y="2918259"/>
            <a:ext cx="6245958" cy="307777"/>
          </a:xfrm>
        </p:spPr>
        <p:txBody>
          <a:bodyPr/>
          <a:lstStyle/>
          <a:p>
            <a:r>
              <a:rPr lang="en-US"/>
              <a:t>Technical Deep Dive (10 min)​</a:t>
            </a:r>
          </a:p>
        </p:txBody>
      </p:sp>
      <p:sp>
        <p:nvSpPr>
          <p:cNvPr id="17" name="Text Placeholder 11">
            <a:extLst>
              <a:ext uri="{FF2B5EF4-FFF2-40B4-BE49-F238E27FC236}">
                <a16:creationId xmlns:a16="http://schemas.microsoft.com/office/drawing/2014/main" id="{8EB1FD81-C68B-AFBF-EF66-109DB117F4FF}"/>
              </a:ext>
            </a:extLst>
          </p:cNvPr>
          <p:cNvSpPr>
            <a:spLocks noGrp="1"/>
          </p:cNvSpPr>
          <p:nvPr>
            <p:ph type="body" sz="quarter" idx="19"/>
          </p:nvPr>
        </p:nvSpPr>
        <p:spPr>
          <a:xfrm>
            <a:off x="5298342" y="3611326"/>
            <a:ext cx="6245958" cy="307777"/>
          </a:xfrm>
        </p:spPr>
        <p:txBody>
          <a:bodyPr/>
          <a:lstStyle/>
          <a:p>
            <a:r>
              <a:rPr lang="en-US">
                <a:ea typeface="Calibri Light"/>
              </a:rPr>
              <a:t>Tools (10 min) </a:t>
            </a:r>
            <a:endParaRPr lang="en-US"/>
          </a:p>
        </p:txBody>
      </p:sp>
      <p:sp>
        <p:nvSpPr>
          <p:cNvPr id="19" name="Text Placeholder 12">
            <a:extLst>
              <a:ext uri="{FF2B5EF4-FFF2-40B4-BE49-F238E27FC236}">
                <a16:creationId xmlns:a16="http://schemas.microsoft.com/office/drawing/2014/main" id="{D124D8A1-207D-8948-D311-0716FC391B4A}"/>
              </a:ext>
            </a:extLst>
          </p:cNvPr>
          <p:cNvSpPr>
            <a:spLocks noGrp="1"/>
          </p:cNvSpPr>
          <p:nvPr>
            <p:ph type="body" sz="quarter" idx="20"/>
          </p:nvPr>
        </p:nvSpPr>
        <p:spPr>
          <a:xfrm>
            <a:off x="5298342" y="4294232"/>
            <a:ext cx="6245958" cy="307777"/>
          </a:xfrm>
        </p:spPr>
        <p:txBody>
          <a:bodyPr/>
          <a:lstStyle/>
          <a:p>
            <a:r>
              <a:rPr lang="en-US">
                <a:ea typeface="Calibri Light"/>
              </a:rPr>
              <a:t>Next Steps (5 min) </a:t>
            </a:r>
            <a:endParaRPr lang="en-US"/>
          </a:p>
        </p:txBody>
      </p:sp>
    </p:spTree>
    <p:extLst>
      <p:ext uri="{BB962C8B-B14F-4D97-AF65-F5344CB8AC3E}">
        <p14:creationId xmlns:p14="http://schemas.microsoft.com/office/powerpoint/2010/main" val="3109969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err="1"/>
              <a:t>StatGPT</a:t>
            </a:r>
            <a:r>
              <a:rPr lang="en-US"/>
              <a:t> Administrator</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5" name="Picture 4">
            <a:extLst>
              <a:ext uri="{FF2B5EF4-FFF2-40B4-BE49-F238E27FC236}">
                <a16:creationId xmlns:a16="http://schemas.microsoft.com/office/drawing/2014/main" id="{1AA4B7BE-7C0D-0440-8C5A-5FC2B4E7AE64}"/>
              </a:ext>
            </a:extLst>
          </p:cNvPr>
          <p:cNvPicPr>
            <a:picLocks noChangeAspect="1"/>
          </p:cNvPicPr>
          <p:nvPr/>
        </p:nvPicPr>
        <p:blipFill>
          <a:blip r:embed="rId2"/>
          <a:stretch>
            <a:fillRect/>
          </a:stretch>
        </p:blipFill>
        <p:spPr>
          <a:xfrm>
            <a:off x="1452918" y="1139434"/>
            <a:ext cx="9503607" cy="4995723"/>
          </a:xfrm>
          <a:prstGeom prst="rect">
            <a:avLst/>
          </a:prstGeom>
        </p:spPr>
      </p:pic>
    </p:spTree>
    <p:extLst>
      <p:ext uri="{BB962C8B-B14F-4D97-AF65-F5344CB8AC3E}">
        <p14:creationId xmlns:p14="http://schemas.microsoft.com/office/powerpoint/2010/main" val="4197195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FD16-8ECD-6D5A-22C3-D5289A16A97C}"/>
              </a:ext>
            </a:extLst>
          </p:cNvPr>
          <p:cNvSpPr>
            <a:spLocks noGrp="1"/>
          </p:cNvSpPr>
          <p:nvPr>
            <p:ph type="title"/>
          </p:nvPr>
        </p:nvSpPr>
        <p:spPr/>
        <p:txBody>
          <a:bodyPr/>
          <a:lstStyle/>
          <a:p>
            <a:r>
              <a:rPr lang="en-US" err="1"/>
              <a:t>StatGPT</a:t>
            </a:r>
            <a:r>
              <a:rPr lang="en-US"/>
              <a:t> Analytics</a:t>
            </a:r>
          </a:p>
        </p:txBody>
      </p:sp>
      <p:sp>
        <p:nvSpPr>
          <p:cNvPr id="3" name="Text Placeholder 2">
            <a:extLst>
              <a:ext uri="{FF2B5EF4-FFF2-40B4-BE49-F238E27FC236}">
                <a16:creationId xmlns:a16="http://schemas.microsoft.com/office/drawing/2014/main" id="{20B5AD3E-9C07-A8C6-A314-7BE645E6CC1C}"/>
              </a:ext>
            </a:extLst>
          </p:cNvPr>
          <p:cNvSpPr>
            <a:spLocks noGrp="1"/>
          </p:cNvSpPr>
          <p:nvPr>
            <p:ph type="body" sz="quarter" idx="28"/>
          </p:nvPr>
        </p:nvSpPr>
        <p:spPr/>
        <p:txBody>
          <a:bodyPr/>
          <a:lstStyle/>
          <a:p>
            <a:r>
              <a:rPr lang="en-US"/>
              <a:t>SCREENSHOTS</a:t>
            </a:r>
          </a:p>
        </p:txBody>
      </p:sp>
      <p:pic>
        <p:nvPicPr>
          <p:cNvPr id="6" name="Picture 5">
            <a:extLst>
              <a:ext uri="{FF2B5EF4-FFF2-40B4-BE49-F238E27FC236}">
                <a16:creationId xmlns:a16="http://schemas.microsoft.com/office/drawing/2014/main" id="{CC3006ED-3A62-CA7F-E116-7CD4CD5C4E73}"/>
              </a:ext>
            </a:extLst>
          </p:cNvPr>
          <p:cNvPicPr>
            <a:picLocks noChangeAspect="1"/>
          </p:cNvPicPr>
          <p:nvPr/>
        </p:nvPicPr>
        <p:blipFill>
          <a:blip r:embed="rId2"/>
          <a:stretch>
            <a:fillRect/>
          </a:stretch>
        </p:blipFill>
        <p:spPr>
          <a:xfrm>
            <a:off x="1037672" y="1139434"/>
            <a:ext cx="10212216" cy="5076808"/>
          </a:xfrm>
          <a:prstGeom prst="rect">
            <a:avLst/>
          </a:prstGeom>
        </p:spPr>
      </p:pic>
    </p:spTree>
    <p:extLst>
      <p:ext uri="{BB962C8B-B14F-4D97-AF65-F5344CB8AC3E}">
        <p14:creationId xmlns:p14="http://schemas.microsoft.com/office/powerpoint/2010/main" val="258793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BC81-36A5-A825-8EFF-DE9CFDA11FBE}"/>
              </a:ext>
            </a:extLst>
          </p:cNvPr>
          <p:cNvSpPr>
            <a:spLocks noGrp="1"/>
          </p:cNvSpPr>
          <p:nvPr>
            <p:ph type="title"/>
          </p:nvPr>
        </p:nvSpPr>
        <p:spPr>
          <a:xfrm>
            <a:off x="639074" y="1124167"/>
            <a:ext cx="5640805" cy="923330"/>
          </a:xfrm>
        </p:spPr>
        <p:txBody>
          <a:bodyPr wrap="square" lIns="0" tIns="0" rIns="0" bIns="0" anchor="t">
            <a:normAutofit/>
          </a:bodyPr>
          <a:lstStyle/>
          <a:p>
            <a:pPr>
              <a:lnSpc>
                <a:spcPct val="90000"/>
              </a:lnSpc>
            </a:pPr>
            <a:r>
              <a:rPr lang="pl-PL" sz="3300" err="1">
                <a:solidFill>
                  <a:schemeClr val="tx1"/>
                </a:solidFill>
                <a:latin typeface="Calibri Light"/>
                <a:ea typeface="Calibri"/>
                <a:cs typeface="Calibri Light"/>
              </a:rPr>
              <a:t>Users</a:t>
            </a:r>
            <a:r>
              <a:rPr lang="pl-PL" sz="3300">
                <a:solidFill>
                  <a:schemeClr val="tx1"/>
                </a:solidFill>
                <a:latin typeface="Calibri Light"/>
                <a:ea typeface="Calibri"/>
                <a:cs typeface="Calibri Light"/>
              </a:rPr>
              <a:t> face </a:t>
            </a:r>
            <a:r>
              <a:rPr lang="pl-PL" sz="3300" err="1">
                <a:solidFill>
                  <a:schemeClr val="tx1"/>
                </a:solidFill>
                <a:latin typeface="Calibri Light"/>
                <a:ea typeface="Calibri"/>
                <a:cs typeface="Calibri Light"/>
              </a:rPr>
              <a:t>several</a:t>
            </a:r>
            <a:r>
              <a:rPr lang="pl-PL" sz="3300">
                <a:solidFill>
                  <a:schemeClr val="tx1"/>
                </a:solidFill>
                <a:latin typeface="Calibri Light"/>
                <a:ea typeface="Calibri"/>
                <a:cs typeface="Calibri Light"/>
              </a:rPr>
              <a:t> </a:t>
            </a:r>
            <a:r>
              <a:rPr lang="pl-PL" sz="3300" err="1">
                <a:solidFill>
                  <a:schemeClr val="tx1"/>
                </a:solidFill>
                <a:latin typeface="Calibri Light"/>
                <a:ea typeface="Calibri"/>
                <a:cs typeface="Calibri Light"/>
              </a:rPr>
              <a:t>challenges</a:t>
            </a:r>
            <a:r>
              <a:rPr lang="pl-PL" sz="3300">
                <a:solidFill>
                  <a:schemeClr val="tx1"/>
                </a:solidFill>
                <a:latin typeface="Calibri Light"/>
                <a:ea typeface="Calibri"/>
                <a:cs typeface="Calibri Light"/>
              </a:rPr>
              <a:t> </a:t>
            </a:r>
            <a:r>
              <a:rPr lang="pl-PL" sz="3300" err="1">
                <a:solidFill>
                  <a:schemeClr val="tx1"/>
                </a:solidFill>
                <a:latin typeface="Calibri Light"/>
                <a:ea typeface="Calibri"/>
                <a:cs typeface="Calibri Light"/>
              </a:rPr>
              <a:t>when</a:t>
            </a:r>
            <a:r>
              <a:rPr lang="pl-PL" sz="3300">
                <a:solidFill>
                  <a:schemeClr val="tx1"/>
                </a:solidFill>
                <a:latin typeface="Calibri Light"/>
                <a:ea typeface="Calibri"/>
                <a:cs typeface="Calibri Light"/>
              </a:rPr>
              <a:t> </a:t>
            </a:r>
            <a:r>
              <a:rPr lang="pl-PL" sz="3300" err="1">
                <a:solidFill>
                  <a:schemeClr val="tx1"/>
                </a:solidFill>
                <a:latin typeface="Calibri Light"/>
                <a:ea typeface="Calibri"/>
                <a:cs typeface="Calibri Light"/>
              </a:rPr>
              <a:t>accessing</a:t>
            </a:r>
            <a:r>
              <a:rPr lang="pl-PL" sz="3300">
                <a:solidFill>
                  <a:schemeClr val="tx1"/>
                </a:solidFill>
                <a:latin typeface="Calibri Light"/>
                <a:ea typeface="Calibri"/>
                <a:cs typeface="Calibri Light"/>
              </a:rPr>
              <a:t> </a:t>
            </a:r>
            <a:r>
              <a:rPr lang="pl-PL" sz="3300" err="1">
                <a:solidFill>
                  <a:schemeClr val="tx1"/>
                </a:solidFill>
                <a:latin typeface="Calibri Light"/>
                <a:ea typeface="Calibri"/>
                <a:cs typeface="Calibri Light"/>
              </a:rPr>
              <a:t>official</a:t>
            </a:r>
            <a:r>
              <a:rPr lang="pl-PL" sz="3300">
                <a:solidFill>
                  <a:schemeClr val="tx1"/>
                </a:solidFill>
                <a:latin typeface="Calibri Light"/>
                <a:ea typeface="Calibri"/>
                <a:cs typeface="Calibri Light"/>
              </a:rPr>
              <a:t> </a:t>
            </a:r>
            <a:r>
              <a:rPr lang="pl-PL" sz="3300" err="1">
                <a:solidFill>
                  <a:schemeClr val="tx1"/>
                </a:solidFill>
                <a:latin typeface="Calibri Light"/>
                <a:ea typeface="Calibri"/>
                <a:cs typeface="Calibri Light"/>
              </a:rPr>
              <a:t>statistics</a:t>
            </a:r>
            <a:endParaRPr lang="en-US" sz="3300">
              <a:solidFill>
                <a:schemeClr val="tx1"/>
              </a:solidFill>
              <a:latin typeface="Calibri Light"/>
              <a:ea typeface="Calibri"/>
              <a:cs typeface="Calibri Light"/>
            </a:endParaRPr>
          </a:p>
        </p:txBody>
      </p:sp>
      <p:pic>
        <p:nvPicPr>
          <p:cNvPr id="7" name="Picture 6" descr="A screenshot of a cellphone&#10;&#10;Description automatically generated">
            <a:extLst>
              <a:ext uri="{FF2B5EF4-FFF2-40B4-BE49-F238E27FC236}">
                <a16:creationId xmlns:a16="http://schemas.microsoft.com/office/drawing/2014/main" id="{EFA4F4F4-D320-BA63-43E5-1016ED1447A3}"/>
              </a:ext>
            </a:extLst>
          </p:cNvPr>
          <p:cNvPicPr>
            <a:picLocks noChangeAspect="1"/>
          </p:cNvPicPr>
          <p:nvPr/>
        </p:nvPicPr>
        <p:blipFill>
          <a:blip r:embed="rId2"/>
          <a:stretch>
            <a:fillRect/>
          </a:stretch>
        </p:blipFill>
        <p:spPr>
          <a:xfrm>
            <a:off x="7202904" y="928200"/>
            <a:ext cx="4989095" cy="5001599"/>
          </a:xfrm>
          <a:prstGeom prst="rect">
            <a:avLst/>
          </a:prstGeom>
          <a:noFill/>
        </p:spPr>
      </p:pic>
      <p:sp>
        <p:nvSpPr>
          <p:cNvPr id="9" name="Text Placeholder 8">
            <a:extLst>
              <a:ext uri="{FF2B5EF4-FFF2-40B4-BE49-F238E27FC236}">
                <a16:creationId xmlns:a16="http://schemas.microsoft.com/office/drawing/2014/main" id="{49E268C0-A971-568F-5AFB-8E06F93BA0C8}"/>
              </a:ext>
            </a:extLst>
          </p:cNvPr>
          <p:cNvSpPr>
            <a:spLocks noGrp="1"/>
          </p:cNvSpPr>
          <p:nvPr>
            <p:ph type="body" sz="quarter" idx="16"/>
          </p:nvPr>
        </p:nvSpPr>
        <p:spPr>
          <a:xfrm>
            <a:off x="356046" y="2391842"/>
            <a:ext cx="6414868" cy="3780358"/>
          </a:xfrm>
        </p:spPr>
        <p:txBody>
          <a:bodyPr/>
          <a:lstStyle/>
          <a:p>
            <a:pPr marL="285750" indent="-285750">
              <a:buFont typeface="Arial" panose="020B0604020202020204" pitchFamily="34" charset="0"/>
              <a:buChar char="•"/>
            </a:pPr>
            <a:r>
              <a:rPr lang="en-US" sz="2000" dirty="0">
                <a:latin typeface="+mn-lt"/>
                <a:ea typeface="Calibri Light"/>
                <a:cs typeface="Calibri Light"/>
              </a:rPr>
              <a:t>Official statistics are published across multiple platforms, in multiple formats, using multiple discovery tools.</a:t>
            </a:r>
            <a:endParaRPr lang="en-US" sz="2000" dirty="0">
              <a:latin typeface="+mn-lt"/>
            </a:endParaRPr>
          </a:p>
          <a:p>
            <a:pPr marL="285750" indent="-285750">
              <a:buFont typeface="Arial" panose="020B0604020202020204" pitchFamily="34" charset="0"/>
              <a:buChar char="•"/>
            </a:pPr>
            <a:r>
              <a:rPr lang="en-US" sz="2000" dirty="0">
                <a:latin typeface="+mn-lt"/>
                <a:ea typeface="Calibri Light"/>
                <a:cs typeface="Calibri Light"/>
              </a:rPr>
              <a:t>Official statistics are published using statistical language (which is not necessarily ‘natural language’).</a:t>
            </a:r>
          </a:p>
          <a:p>
            <a:pPr marL="285750" indent="-285750">
              <a:buFont typeface="Arial" panose="020B0604020202020204" pitchFamily="34" charset="0"/>
              <a:buChar char="•"/>
            </a:pPr>
            <a:r>
              <a:rPr lang="en-US" sz="2000" dirty="0">
                <a:latin typeface="+mn-lt"/>
                <a:ea typeface="Calibri Light"/>
                <a:cs typeface="Calibri Light"/>
              </a:rPr>
              <a:t>Official statistics are presented in thematic tables (prices, health, education, economy), when most questions cross themes.</a:t>
            </a:r>
          </a:p>
          <a:p>
            <a:pPr marL="285750" indent="-285750">
              <a:buFont typeface="Arial" panose="020B0604020202020204" pitchFamily="34" charset="0"/>
              <a:buChar char="•"/>
            </a:pPr>
            <a:r>
              <a:rPr lang="en-US" sz="2000" dirty="0">
                <a:latin typeface="+mn-lt"/>
                <a:ea typeface="Calibri Light"/>
                <a:cs typeface="Calibri Light"/>
              </a:rPr>
              <a:t>Official statistics are redistributed and then redistributed some more raising issues about vintages and questions about ownership.</a:t>
            </a:r>
          </a:p>
          <a:p>
            <a:pPr marL="285750" indent="-285750">
              <a:buFont typeface="Arial" panose="020B0604020202020204" pitchFamily="34" charset="0"/>
              <a:buChar char="•"/>
            </a:pPr>
            <a:endParaRPr lang="en-US" sz="2000" dirty="0">
              <a:latin typeface="+mn-lt"/>
            </a:endParaRPr>
          </a:p>
        </p:txBody>
      </p:sp>
      <p:sp>
        <p:nvSpPr>
          <p:cNvPr id="20" name="Text Placeholder 2">
            <a:extLst>
              <a:ext uri="{FF2B5EF4-FFF2-40B4-BE49-F238E27FC236}">
                <a16:creationId xmlns:a16="http://schemas.microsoft.com/office/drawing/2014/main" id="{9453DB1D-83B8-B54C-7B3D-4BC9C6314046}"/>
              </a:ext>
            </a:extLst>
          </p:cNvPr>
          <p:cNvSpPr txBox="1">
            <a:spLocks/>
          </p:cNvSpPr>
          <p:nvPr/>
        </p:nvSpPr>
        <p:spPr>
          <a:xfrm>
            <a:off x="627063" y="419100"/>
            <a:ext cx="3632517" cy="225706"/>
          </a:xfrm>
          <a:prstGeom prst="rect">
            <a:avLst/>
          </a:prstGeom>
        </p:spPr>
        <p:txBody>
          <a:bodyPr lIns="91440" tIns="45720" rIns="91440" bIns="45720" anchor="t"/>
          <a:lst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accent1"/>
                </a:solidFill>
                <a:latin typeface="+mn-lt"/>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tx1"/>
              </a:buClr>
              <a:buFont typeface="Arial" panose="020B0604020202020204" pitchFamily="34" charset="0"/>
              <a:buChar char="•"/>
              <a:defRPr lang="en-US" sz="1400" b="0" i="0" kern="1200" dirty="0" smtClean="0">
                <a:solidFill>
                  <a:schemeClr val="tx1"/>
                </a:solidFill>
                <a:latin typeface="+mn-lt"/>
                <a:ea typeface="Human Sans"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Font typeface="Courier New" panose="02070309020205020404" pitchFamily="49" charset="0"/>
              <a:buChar char="o"/>
              <a:defRPr lang="en-US" sz="1200" b="0" i="0" kern="1200" dirty="0" smtClean="0">
                <a:solidFill>
                  <a:schemeClr val="tx1"/>
                </a:solidFill>
                <a:latin typeface="+mn-lt"/>
                <a:ea typeface="Human Sans"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spc="300">
                <a:solidFill>
                  <a:srgbClr val="060606"/>
                </a:solidFill>
                <a:ea typeface="Calibri"/>
                <a:cs typeface="Calibri"/>
              </a:rPr>
              <a:t>BUSINESS CASE INTRO</a:t>
            </a:r>
            <a:endParaRPr lang="en-US" sz="1000" b="1" spc="300"/>
          </a:p>
        </p:txBody>
      </p:sp>
    </p:spTree>
    <p:extLst>
      <p:ext uri="{BB962C8B-B14F-4D97-AF65-F5344CB8AC3E}">
        <p14:creationId xmlns:p14="http://schemas.microsoft.com/office/powerpoint/2010/main" val="286958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A9371B-59E1-9B9C-209F-7EF173E27EA6}"/>
              </a:ext>
            </a:extLst>
          </p:cNvPr>
          <p:cNvSpPr/>
          <p:nvPr/>
        </p:nvSpPr>
        <p:spPr bwMode="auto">
          <a:xfrm>
            <a:off x="0" y="1061397"/>
            <a:ext cx="12192000" cy="1323854"/>
          </a:xfrm>
          <a:prstGeom prst="rect">
            <a:avLst/>
          </a:prstGeom>
          <a:solidFill>
            <a:schemeClr val="bg1">
              <a:lumMod val="95000"/>
            </a:schemeClr>
          </a:solidFill>
          <a:ln>
            <a:noFill/>
          </a:ln>
          <a:effectLst/>
        </p:spPr>
        <p:txBody>
          <a:bodyPr wrap="none" rtlCol="0" anchor="ctr"/>
          <a:lstStyle/>
          <a:p>
            <a:pPr algn="ctr"/>
            <a:endParaRPr lang="en-UA" sz="2400" err="1">
              <a:solidFill>
                <a:schemeClr val="bg1"/>
              </a:solidFill>
              <a:latin typeface="Calibri Light" panose="020F0302020204030204" pitchFamily="34" charset="0"/>
              <a:ea typeface="Human Sans ExtraLight" charset="0"/>
              <a:cs typeface="Human Sans ExtraLight" charset="0"/>
            </a:endParaRPr>
          </a:p>
        </p:txBody>
      </p:sp>
      <p:sp>
        <p:nvSpPr>
          <p:cNvPr id="2" name="Title 1">
            <a:extLst>
              <a:ext uri="{FF2B5EF4-FFF2-40B4-BE49-F238E27FC236}">
                <a16:creationId xmlns:a16="http://schemas.microsoft.com/office/drawing/2014/main" id="{76B15572-A8F1-9DFE-FE5A-7E17C9D174B3}"/>
              </a:ext>
            </a:extLst>
          </p:cNvPr>
          <p:cNvSpPr>
            <a:spLocks noGrp="1"/>
          </p:cNvSpPr>
          <p:nvPr>
            <p:ph type="title"/>
          </p:nvPr>
        </p:nvSpPr>
        <p:spPr/>
        <p:txBody>
          <a:bodyPr/>
          <a:lstStyle/>
          <a:p>
            <a:r>
              <a:rPr lang="en-GB" sz="1800">
                <a:effectLst/>
                <a:latin typeface="Segoe UI" panose="020B0502040204020203" pitchFamily="34" charset="0"/>
              </a:rPr>
              <a:t>Project Status and Preliminary Evaluation</a:t>
            </a:r>
            <a:endParaRPr lang="en-US"/>
          </a:p>
        </p:txBody>
      </p:sp>
      <p:sp>
        <p:nvSpPr>
          <p:cNvPr id="3" name="Text Placeholder 2">
            <a:extLst>
              <a:ext uri="{FF2B5EF4-FFF2-40B4-BE49-F238E27FC236}">
                <a16:creationId xmlns:a16="http://schemas.microsoft.com/office/drawing/2014/main" id="{B554F585-AC27-8201-D877-C8D01C9642DC}"/>
              </a:ext>
            </a:extLst>
          </p:cNvPr>
          <p:cNvSpPr>
            <a:spLocks noGrp="1"/>
          </p:cNvSpPr>
          <p:nvPr>
            <p:ph type="body" sz="quarter" idx="28"/>
          </p:nvPr>
        </p:nvSpPr>
        <p:spPr/>
        <p:txBody>
          <a:bodyPr/>
          <a:lstStyle/>
          <a:p>
            <a:r>
              <a:rPr lang="en-US"/>
              <a:t>EVALUATION PROGRESS</a:t>
            </a:r>
          </a:p>
        </p:txBody>
      </p:sp>
      <p:sp>
        <p:nvSpPr>
          <p:cNvPr id="4" name="TextBox 3">
            <a:extLst>
              <a:ext uri="{FF2B5EF4-FFF2-40B4-BE49-F238E27FC236}">
                <a16:creationId xmlns:a16="http://schemas.microsoft.com/office/drawing/2014/main" id="{5DFAD596-B9DB-60B9-7284-FB4CA0404A3B}"/>
              </a:ext>
            </a:extLst>
          </p:cNvPr>
          <p:cNvSpPr txBox="1"/>
          <p:nvPr/>
        </p:nvSpPr>
        <p:spPr>
          <a:xfrm>
            <a:off x="624953" y="2462075"/>
            <a:ext cx="4912972" cy="1343608"/>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rPr>
              <a:t>Number of unique users: </a:t>
            </a:r>
            <a:r>
              <a:rPr lang="pl-PL" sz="1100" b="1" dirty="0">
                <a:solidFill>
                  <a:srgbClr val="000000"/>
                </a:solidFill>
                <a:latin typeface="Calibri"/>
                <a:ea typeface="Human Sans" charset="0"/>
                <a:cs typeface="Human Sans" charset="0"/>
              </a:rPr>
              <a:t>45</a:t>
            </a:r>
            <a:endParaRPr kumimoji="0" lang="en-US" sz="1100" b="1" i="0" u="none" strike="noStrike" kern="1200" cap="none" spc="0" normalizeH="0" baseline="0" noProof="0" dirty="0">
              <a:ln>
                <a:noFill/>
              </a:ln>
              <a:solidFill>
                <a:srgbClr val="000000"/>
              </a:solidFill>
              <a:effectLst/>
              <a:uLnTx/>
              <a:uFillTx/>
              <a:latin typeface="Calibri"/>
              <a:ea typeface="Human Sans" charset="0"/>
              <a:cs typeface="Human Sans"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rPr>
              <a:t>Number of unique requests: </a:t>
            </a:r>
            <a:r>
              <a:rPr kumimoji="0" lang="en-US" sz="1100" b="1" i="0" u="none" strike="noStrike" kern="1200" cap="none" spc="0" normalizeH="0" baseline="0" noProof="0" dirty="0">
                <a:ln>
                  <a:noFill/>
                </a:ln>
                <a:solidFill>
                  <a:srgbClr val="000000"/>
                </a:solidFill>
                <a:effectLst/>
                <a:uLnTx/>
                <a:uFillTx/>
                <a:latin typeface="Calibri"/>
                <a:ea typeface="Human Sans" charset="0"/>
                <a:cs typeface="Human Sans" charset="0"/>
              </a:rPr>
              <a:t>430</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rPr>
              <a:t>Number of support requests: </a:t>
            </a:r>
            <a:r>
              <a:rPr kumimoji="0" lang="en-US" sz="1100" b="1" i="0" u="none" strike="noStrike" kern="1200" cap="none" spc="0" normalizeH="0" baseline="0" noProof="0" dirty="0">
                <a:ln>
                  <a:noFill/>
                </a:ln>
                <a:solidFill>
                  <a:srgbClr val="000000"/>
                </a:solidFill>
                <a:effectLst/>
                <a:uLnTx/>
                <a:uFillTx/>
                <a:latin typeface="Calibri"/>
                <a:ea typeface="Human Sans" charset="0"/>
                <a:cs typeface="Human Sans" charset="0"/>
              </a:rPr>
              <a:t>7 </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rPr>
              <a:t>Per-request tokens:</a:t>
            </a:r>
            <a:r>
              <a:rPr kumimoji="0" lang="en-US" sz="1100" b="1" i="0" u="none" strike="noStrike" kern="1200" cap="none" spc="0" normalizeH="0" baseline="0" noProof="0" dirty="0">
                <a:ln>
                  <a:noFill/>
                </a:ln>
                <a:solidFill>
                  <a:srgbClr val="000000"/>
                </a:solidFill>
                <a:effectLst/>
                <a:uLnTx/>
                <a:uFillTx/>
                <a:latin typeface="Calibri"/>
                <a:ea typeface="Human Sans" charset="0"/>
                <a:cs typeface="Human Sans" charset="0"/>
              </a:rPr>
              <a:t> 8.3k prompt tokens, </a:t>
            </a:r>
            <a:r>
              <a:rPr kumimoji="0" lang="ru-RU" sz="1100" b="1" i="0" u="none" strike="noStrike" kern="1200" cap="none" spc="0" normalizeH="0" baseline="0" noProof="0" dirty="0">
                <a:ln>
                  <a:noFill/>
                </a:ln>
                <a:solidFill>
                  <a:srgbClr val="000000"/>
                </a:solidFill>
                <a:effectLst/>
                <a:uLnTx/>
                <a:uFillTx/>
                <a:latin typeface="Calibri"/>
                <a:ea typeface="Human Sans" charset="0"/>
                <a:cs typeface="Human Sans" charset="0"/>
              </a:rPr>
              <a:t>350 </a:t>
            </a:r>
            <a:r>
              <a:rPr kumimoji="0" lang="en-US" sz="1100" b="1" i="0" u="none" strike="noStrike" kern="1200" cap="none" spc="0" normalizeH="0" baseline="0" noProof="0" dirty="0">
                <a:ln>
                  <a:noFill/>
                </a:ln>
                <a:solidFill>
                  <a:srgbClr val="000000"/>
                </a:solidFill>
                <a:effectLst/>
                <a:uLnTx/>
                <a:uFillTx/>
                <a:latin typeface="Calibri"/>
                <a:ea typeface="Human Sans" charset="0"/>
                <a:cs typeface="Human Sans" charset="0"/>
              </a:rPr>
              <a:t>completion tokens</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rPr>
              <a:t>Per-request cost: </a:t>
            </a:r>
            <a:r>
              <a:rPr kumimoji="0" lang="en-US" sz="1100" b="1" i="0" u="none" strike="noStrike" kern="1200" cap="none" spc="0" normalizeH="0" baseline="0" noProof="0" dirty="0">
                <a:ln>
                  <a:noFill/>
                </a:ln>
                <a:solidFill>
                  <a:srgbClr val="000000"/>
                </a:solidFill>
                <a:effectLst/>
                <a:uLnTx/>
                <a:uFillTx/>
                <a:latin typeface="Calibri"/>
                <a:ea typeface="Human Sans" charset="0"/>
                <a:cs typeface="Human Sans" charset="0"/>
              </a:rPr>
              <a:t>$0.10</a:t>
            </a: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en-US" sz="1100" i="0" u="none" strike="noStrike" kern="1200" cap="none" spc="0" normalizeH="0" baseline="0" noProof="0" dirty="0">
              <a:ln>
                <a:noFill/>
              </a:ln>
              <a:solidFill>
                <a:srgbClr val="000000"/>
              </a:solidFill>
              <a:effectLst/>
              <a:uLnTx/>
              <a:uFillTx/>
              <a:latin typeface="Calibri"/>
              <a:ea typeface="Human Sans" charset="0"/>
              <a:cs typeface="Human Sans" charset="0"/>
            </a:endParaRPr>
          </a:p>
        </p:txBody>
      </p:sp>
      <p:pic>
        <p:nvPicPr>
          <p:cNvPr id="8" name="Picture 7" descr="A graph with numbers and lines&#10;&#10;Description automatically generated">
            <a:extLst>
              <a:ext uri="{FF2B5EF4-FFF2-40B4-BE49-F238E27FC236}">
                <a16:creationId xmlns:a16="http://schemas.microsoft.com/office/drawing/2014/main" id="{29AB9EA5-DAB2-F3DB-59BA-739DC57E5D4B}"/>
              </a:ext>
            </a:extLst>
          </p:cNvPr>
          <p:cNvPicPr>
            <a:picLocks noChangeAspect="1"/>
          </p:cNvPicPr>
          <p:nvPr/>
        </p:nvPicPr>
        <p:blipFill>
          <a:blip r:embed="rId2"/>
          <a:stretch>
            <a:fillRect/>
          </a:stretch>
        </p:blipFill>
        <p:spPr>
          <a:xfrm>
            <a:off x="647797" y="3805683"/>
            <a:ext cx="11072518" cy="2503912"/>
          </a:xfrm>
          <a:prstGeom prst="rect">
            <a:avLst/>
          </a:prstGeom>
        </p:spPr>
      </p:pic>
      <p:sp>
        <p:nvSpPr>
          <p:cNvPr id="24" name="Arrow: Right 23">
            <a:extLst>
              <a:ext uri="{FF2B5EF4-FFF2-40B4-BE49-F238E27FC236}">
                <a16:creationId xmlns:a16="http://schemas.microsoft.com/office/drawing/2014/main" id="{1B39CB40-88AB-C2DF-E377-70CF4BF63DA5}"/>
              </a:ext>
            </a:extLst>
          </p:cNvPr>
          <p:cNvSpPr/>
          <p:nvPr/>
        </p:nvSpPr>
        <p:spPr bwMode="auto">
          <a:xfrm>
            <a:off x="2215294" y="1611175"/>
            <a:ext cx="9170633" cy="95002"/>
          </a:xfrm>
          <a:prstGeom prst="rightArrow">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25" name="TextBox 24">
            <a:extLst>
              <a:ext uri="{FF2B5EF4-FFF2-40B4-BE49-F238E27FC236}">
                <a16:creationId xmlns:a16="http://schemas.microsoft.com/office/drawing/2014/main" id="{867E6833-B31F-7B37-DB5B-1AFBE5A9927B}"/>
              </a:ext>
            </a:extLst>
          </p:cNvPr>
          <p:cNvSpPr txBox="1"/>
          <p:nvPr/>
        </p:nvSpPr>
        <p:spPr>
          <a:xfrm>
            <a:off x="624953" y="1544235"/>
            <a:ext cx="1224246" cy="272108"/>
          </a:xfrm>
          <a:prstGeom prst="rect">
            <a:avLst/>
          </a:prstGeom>
          <a:noFill/>
        </p:spPr>
        <p:txBody>
          <a:bodyPr wrap="none" lIns="0" tIns="0" rIns="0" bIns="0" rtlCol="0">
            <a:noAutofit/>
          </a:bodyPr>
          <a:lstStyle/>
          <a:p>
            <a:pPr>
              <a:lnSpc>
                <a:spcPct val="110000"/>
              </a:lnSpc>
              <a:spcBef>
                <a:spcPts val="600"/>
              </a:spcBef>
            </a:pPr>
            <a:r>
              <a:rPr lang="en-US" sz="1400" b="1">
                <a:ea typeface="Human Sans" charset="0"/>
                <a:cs typeface="Calibri Light" panose="020F0502020204030204" pitchFamily="34" charset="0"/>
              </a:rPr>
              <a:t>Project Timeline</a:t>
            </a:r>
          </a:p>
        </p:txBody>
      </p:sp>
      <p:sp>
        <p:nvSpPr>
          <p:cNvPr id="26" name="Oval 25">
            <a:extLst>
              <a:ext uri="{FF2B5EF4-FFF2-40B4-BE49-F238E27FC236}">
                <a16:creationId xmlns:a16="http://schemas.microsoft.com/office/drawing/2014/main" id="{7F241F99-C019-344D-6E27-42E741B0AEAD}"/>
              </a:ext>
            </a:extLst>
          </p:cNvPr>
          <p:cNvSpPr/>
          <p:nvPr/>
        </p:nvSpPr>
        <p:spPr bwMode="auto">
          <a:xfrm>
            <a:off x="2997035" y="1530277"/>
            <a:ext cx="265873" cy="271299"/>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27" name="TextBox 26">
            <a:extLst>
              <a:ext uri="{FF2B5EF4-FFF2-40B4-BE49-F238E27FC236}">
                <a16:creationId xmlns:a16="http://schemas.microsoft.com/office/drawing/2014/main" id="{35FD1F48-4111-7B5D-218D-872CEA8E288C}"/>
              </a:ext>
            </a:extLst>
          </p:cNvPr>
          <p:cNvSpPr txBox="1"/>
          <p:nvPr/>
        </p:nvSpPr>
        <p:spPr>
          <a:xfrm>
            <a:off x="2793736" y="1186226"/>
            <a:ext cx="672470" cy="207568"/>
          </a:xfrm>
          <a:prstGeom prst="rect">
            <a:avLst/>
          </a:prstGeom>
          <a:noFill/>
        </p:spPr>
        <p:txBody>
          <a:bodyPr wrap="none" lIns="0" tIns="0" rIns="0" bIns="0" rtlCol="0">
            <a:noAutofit/>
          </a:bodyPr>
          <a:lstStyle/>
          <a:p>
            <a:pPr>
              <a:lnSpc>
                <a:spcPct val="110000"/>
              </a:lnSpc>
              <a:spcBef>
                <a:spcPts val="600"/>
              </a:spcBef>
            </a:pPr>
            <a:r>
              <a:rPr lang="en-US" sz="1200" b="1">
                <a:ea typeface="Human Sans" charset="0"/>
                <a:cs typeface="Human Sans" charset="0"/>
              </a:rPr>
              <a:t>Prototype</a:t>
            </a:r>
          </a:p>
        </p:txBody>
      </p:sp>
      <p:sp>
        <p:nvSpPr>
          <p:cNvPr id="28" name="TextBox 27">
            <a:extLst>
              <a:ext uri="{FF2B5EF4-FFF2-40B4-BE49-F238E27FC236}">
                <a16:creationId xmlns:a16="http://schemas.microsoft.com/office/drawing/2014/main" id="{BBBE6249-ED1D-467B-B488-3B3F02E3F2B1}"/>
              </a:ext>
            </a:extLst>
          </p:cNvPr>
          <p:cNvSpPr txBox="1"/>
          <p:nvPr/>
        </p:nvSpPr>
        <p:spPr>
          <a:xfrm>
            <a:off x="2818314" y="1900973"/>
            <a:ext cx="623314" cy="244462"/>
          </a:xfrm>
          <a:prstGeom prst="rect">
            <a:avLst/>
          </a:prstGeom>
          <a:noFill/>
        </p:spPr>
        <p:txBody>
          <a:bodyPr wrap="none" lIns="0" tIns="0" rIns="0" bIns="0" rtlCol="0">
            <a:noAutofit/>
          </a:bodyPr>
          <a:lstStyle/>
          <a:p>
            <a:pPr>
              <a:lnSpc>
                <a:spcPct val="110000"/>
              </a:lnSpc>
              <a:spcBef>
                <a:spcPts val="600"/>
              </a:spcBef>
            </a:pPr>
            <a:r>
              <a:rPr lang="en-US" sz="1200">
                <a:ea typeface="Human Sans" charset="0"/>
                <a:cs typeface="Human Sans" charset="0"/>
              </a:rPr>
              <a:t>June 2023</a:t>
            </a:r>
          </a:p>
        </p:txBody>
      </p:sp>
      <p:sp>
        <p:nvSpPr>
          <p:cNvPr id="30" name="TextBox 29">
            <a:extLst>
              <a:ext uri="{FF2B5EF4-FFF2-40B4-BE49-F238E27FC236}">
                <a16:creationId xmlns:a16="http://schemas.microsoft.com/office/drawing/2014/main" id="{86F76E21-2C1C-6BF3-9E90-D3BABD678235}"/>
              </a:ext>
            </a:extLst>
          </p:cNvPr>
          <p:cNvSpPr txBox="1"/>
          <p:nvPr/>
        </p:nvSpPr>
        <p:spPr>
          <a:xfrm>
            <a:off x="4964258" y="1191710"/>
            <a:ext cx="275077" cy="236093"/>
          </a:xfrm>
          <a:prstGeom prst="rect">
            <a:avLst/>
          </a:prstGeom>
          <a:noFill/>
        </p:spPr>
        <p:txBody>
          <a:bodyPr wrap="none" lIns="0" tIns="0" rIns="0" bIns="0" rtlCol="0">
            <a:noAutofit/>
          </a:bodyPr>
          <a:lstStyle/>
          <a:p>
            <a:pPr>
              <a:lnSpc>
                <a:spcPct val="110000"/>
              </a:lnSpc>
              <a:spcBef>
                <a:spcPts val="600"/>
              </a:spcBef>
            </a:pPr>
            <a:r>
              <a:rPr lang="en-US" sz="1200" b="1">
                <a:ea typeface="Human Sans" charset="0"/>
                <a:cs typeface="Human Sans" charset="0"/>
              </a:rPr>
              <a:t>MVP</a:t>
            </a:r>
          </a:p>
        </p:txBody>
      </p:sp>
      <p:sp>
        <p:nvSpPr>
          <p:cNvPr id="31" name="TextBox 30">
            <a:extLst>
              <a:ext uri="{FF2B5EF4-FFF2-40B4-BE49-F238E27FC236}">
                <a16:creationId xmlns:a16="http://schemas.microsoft.com/office/drawing/2014/main" id="{24C04FCE-C70C-CFDB-84C6-557C00406B7F}"/>
              </a:ext>
            </a:extLst>
          </p:cNvPr>
          <p:cNvSpPr txBox="1"/>
          <p:nvPr/>
        </p:nvSpPr>
        <p:spPr>
          <a:xfrm>
            <a:off x="4728998" y="1889511"/>
            <a:ext cx="743762" cy="246506"/>
          </a:xfrm>
          <a:prstGeom prst="rect">
            <a:avLst/>
          </a:prstGeom>
          <a:noFill/>
        </p:spPr>
        <p:txBody>
          <a:bodyPr wrap="none" lIns="0" tIns="0" rIns="0" bIns="0" rtlCol="0">
            <a:noAutofit/>
          </a:bodyPr>
          <a:lstStyle/>
          <a:p>
            <a:pPr>
              <a:lnSpc>
                <a:spcPct val="110000"/>
              </a:lnSpc>
              <a:spcBef>
                <a:spcPts val="600"/>
              </a:spcBef>
            </a:pPr>
            <a:r>
              <a:rPr lang="en-US" sz="1200">
                <a:ea typeface="Human Sans" charset="0"/>
                <a:cs typeface="Human Sans" charset="0"/>
              </a:rPr>
              <a:t>October 2023</a:t>
            </a:r>
          </a:p>
        </p:txBody>
      </p:sp>
      <p:sp>
        <p:nvSpPr>
          <p:cNvPr id="33" name="TextBox 32">
            <a:extLst>
              <a:ext uri="{FF2B5EF4-FFF2-40B4-BE49-F238E27FC236}">
                <a16:creationId xmlns:a16="http://schemas.microsoft.com/office/drawing/2014/main" id="{1F71177F-EAF5-D95B-1504-AE5289F4BAEC}"/>
              </a:ext>
            </a:extLst>
          </p:cNvPr>
          <p:cNvSpPr txBox="1"/>
          <p:nvPr/>
        </p:nvSpPr>
        <p:spPr>
          <a:xfrm>
            <a:off x="7143248" y="1202122"/>
            <a:ext cx="335638" cy="236093"/>
          </a:xfrm>
          <a:prstGeom prst="rect">
            <a:avLst/>
          </a:prstGeom>
          <a:noFill/>
        </p:spPr>
        <p:txBody>
          <a:bodyPr wrap="none" lIns="0" tIns="0" rIns="0" bIns="0" rtlCol="0">
            <a:noAutofit/>
          </a:bodyPr>
          <a:lstStyle/>
          <a:p>
            <a:pPr>
              <a:lnSpc>
                <a:spcPct val="110000"/>
              </a:lnSpc>
              <a:spcBef>
                <a:spcPts val="600"/>
              </a:spcBef>
            </a:pPr>
            <a:r>
              <a:rPr lang="en-US" sz="1200" b="1">
                <a:ea typeface="Human Sans" charset="0"/>
                <a:cs typeface="Human Sans" charset="0"/>
              </a:rPr>
              <a:t>UAT</a:t>
            </a:r>
          </a:p>
        </p:txBody>
      </p:sp>
      <p:sp>
        <p:nvSpPr>
          <p:cNvPr id="34" name="TextBox 33">
            <a:extLst>
              <a:ext uri="{FF2B5EF4-FFF2-40B4-BE49-F238E27FC236}">
                <a16:creationId xmlns:a16="http://schemas.microsoft.com/office/drawing/2014/main" id="{4ABFAE64-528E-1EBB-A00B-74AB711B4C74}"/>
              </a:ext>
            </a:extLst>
          </p:cNvPr>
          <p:cNvSpPr txBox="1"/>
          <p:nvPr/>
        </p:nvSpPr>
        <p:spPr>
          <a:xfrm>
            <a:off x="6884346" y="1889511"/>
            <a:ext cx="743762" cy="246506"/>
          </a:xfrm>
          <a:prstGeom prst="rect">
            <a:avLst/>
          </a:prstGeom>
          <a:noFill/>
        </p:spPr>
        <p:txBody>
          <a:bodyPr wrap="none" lIns="0" tIns="0" rIns="0" bIns="0" rtlCol="0">
            <a:noAutofit/>
          </a:bodyPr>
          <a:lstStyle/>
          <a:p>
            <a:pPr>
              <a:lnSpc>
                <a:spcPct val="110000"/>
              </a:lnSpc>
              <a:spcBef>
                <a:spcPts val="600"/>
              </a:spcBef>
            </a:pPr>
            <a:r>
              <a:rPr lang="en-US" sz="1200">
                <a:ea typeface="Human Sans" charset="0"/>
                <a:cs typeface="Human Sans" charset="0"/>
              </a:rPr>
              <a:t>March </a:t>
            </a:r>
            <a:r>
              <a:rPr lang="en-US" sz="1200"/>
              <a:t>2024</a:t>
            </a:r>
          </a:p>
          <a:p>
            <a:pPr>
              <a:lnSpc>
                <a:spcPct val="110000"/>
              </a:lnSpc>
              <a:spcBef>
                <a:spcPts val="600"/>
              </a:spcBef>
            </a:pPr>
            <a:endParaRPr lang="en-US" sz="1200">
              <a:ea typeface="Human Sans" charset="0"/>
              <a:cs typeface="Human Sans" charset="0"/>
            </a:endParaRPr>
          </a:p>
        </p:txBody>
      </p:sp>
      <p:sp>
        <p:nvSpPr>
          <p:cNvPr id="37" name="TextBox 36">
            <a:extLst>
              <a:ext uri="{FF2B5EF4-FFF2-40B4-BE49-F238E27FC236}">
                <a16:creationId xmlns:a16="http://schemas.microsoft.com/office/drawing/2014/main" id="{6DC1AFCE-E0D2-69C1-E772-725908ED6945}"/>
              </a:ext>
            </a:extLst>
          </p:cNvPr>
          <p:cNvSpPr txBox="1"/>
          <p:nvPr/>
        </p:nvSpPr>
        <p:spPr>
          <a:xfrm>
            <a:off x="9428038" y="1889511"/>
            <a:ext cx="743762" cy="246506"/>
          </a:xfrm>
          <a:prstGeom prst="rect">
            <a:avLst/>
          </a:prstGeom>
          <a:noFill/>
        </p:spPr>
        <p:txBody>
          <a:bodyPr wrap="none" lIns="0" tIns="0" rIns="0" bIns="0" rtlCol="0">
            <a:noAutofit/>
          </a:bodyPr>
          <a:lstStyle/>
          <a:p>
            <a:pPr algn="ctr">
              <a:lnSpc>
                <a:spcPct val="110000"/>
              </a:lnSpc>
              <a:spcBef>
                <a:spcPts val="600"/>
              </a:spcBef>
            </a:pPr>
            <a:r>
              <a:rPr lang="en-US" sz="1200"/>
              <a:t>October 2024</a:t>
            </a:r>
          </a:p>
        </p:txBody>
      </p:sp>
      <p:cxnSp>
        <p:nvCxnSpPr>
          <p:cNvPr id="38" name="Straight Connector 37">
            <a:extLst>
              <a:ext uri="{FF2B5EF4-FFF2-40B4-BE49-F238E27FC236}">
                <a16:creationId xmlns:a16="http://schemas.microsoft.com/office/drawing/2014/main" id="{488E5695-ABDF-FB19-ABBB-0290398C1C23}"/>
              </a:ext>
            </a:extLst>
          </p:cNvPr>
          <p:cNvCxnSpPr>
            <a:cxnSpLocks/>
            <a:endCxn id="10" idx="4"/>
          </p:cNvCxnSpPr>
          <p:nvPr/>
        </p:nvCxnSpPr>
        <p:spPr>
          <a:xfrm>
            <a:off x="9843770" y="951309"/>
            <a:ext cx="0" cy="824617"/>
          </a:xfrm>
          <a:prstGeom prst="line">
            <a:avLst/>
          </a:prstGeom>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2E569968-22B9-DED7-B3ED-8D7226595B91}"/>
              </a:ext>
            </a:extLst>
          </p:cNvPr>
          <p:cNvSpPr txBox="1"/>
          <p:nvPr/>
        </p:nvSpPr>
        <p:spPr>
          <a:xfrm>
            <a:off x="9454542" y="749152"/>
            <a:ext cx="743762" cy="206872"/>
          </a:xfrm>
          <a:prstGeom prst="rect">
            <a:avLst/>
          </a:prstGeom>
          <a:noFill/>
        </p:spPr>
        <p:txBody>
          <a:bodyPr wrap="none" lIns="0" tIns="0" rIns="0" bIns="0" rtlCol="0">
            <a:noAutofit/>
          </a:bodyPr>
          <a:lstStyle/>
          <a:p>
            <a:pPr>
              <a:lnSpc>
                <a:spcPct val="110000"/>
              </a:lnSpc>
              <a:spcBef>
                <a:spcPts val="600"/>
              </a:spcBef>
            </a:pPr>
            <a:r>
              <a:rPr lang="en-US" sz="1200" i="1">
                <a:ea typeface="Human Sans" charset="0"/>
                <a:cs typeface="Human Sans" charset="0"/>
              </a:rPr>
              <a:t>We are here</a:t>
            </a:r>
          </a:p>
        </p:txBody>
      </p:sp>
      <p:sp>
        <p:nvSpPr>
          <p:cNvPr id="36" name="TextBox 35">
            <a:extLst>
              <a:ext uri="{FF2B5EF4-FFF2-40B4-BE49-F238E27FC236}">
                <a16:creationId xmlns:a16="http://schemas.microsoft.com/office/drawing/2014/main" id="{17005C3C-804F-30B5-4814-52A0FEDF1A1C}"/>
              </a:ext>
            </a:extLst>
          </p:cNvPr>
          <p:cNvSpPr txBox="1"/>
          <p:nvPr/>
        </p:nvSpPr>
        <p:spPr>
          <a:xfrm>
            <a:off x="8763998" y="1195589"/>
            <a:ext cx="2142893" cy="246506"/>
          </a:xfrm>
          <a:prstGeom prst="rect">
            <a:avLst/>
          </a:prstGeom>
          <a:noFill/>
        </p:spPr>
        <p:txBody>
          <a:bodyPr wrap="none" lIns="0" tIns="0" rIns="0" bIns="0" rtlCol="0">
            <a:noAutofit/>
          </a:bodyPr>
          <a:lstStyle/>
          <a:p>
            <a:pPr>
              <a:lnSpc>
                <a:spcPct val="110000"/>
              </a:lnSpc>
              <a:spcBef>
                <a:spcPts val="600"/>
              </a:spcBef>
            </a:pPr>
            <a:r>
              <a:rPr lang="en-US" sz="1200" b="1">
                <a:ea typeface="Human Sans" charset="0"/>
                <a:cs typeface="Human Sans" charset="0"/>
              </a:rPr>
              <a:t>Evaluation among SDMX Sponsors</a:t>
            </a:r>
          </a:p>
        </p:txBody>
      </p:sp>
      <p:sp>
        <p:nvSpPr>
          <p:cNvPr id="7" name="Oval 6">
            <a:extLst>
              <a:ext uri="{FF2B5EF4-FFF2-40B4-BE49-F238E27FC236}">
                <a16:creationId xmlns:a16="http://schemas.microsoft.com/office/drawing/2014/main" id="{BFDDA3F8-47A6-0A5B-AA8B-77FA0F1232B8}"/>
              </a:ext>
            </a:extLst>
          </p:cNvPr>
          <p:cNvSpPr/>
          <p:nvPr/>
        </p:nvSpPr>
        <p:spPr bwMode="auto">
          <a:xfrm>
            <a:off x="4973462" y="1504627"/>
            <a:ext cx="265873" cy="271299"/>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Oval 8">
            <a:extLst>
              <a:ext uri="{FF2B5EF4-FFF2-40B4-BE49-F238E27FC236}">
                <a16:creationId xmlns:a16="http://schemas.microsoft.com/office/drawing/2014/main" id="{35E83DA9-B926-AAB3-6A63-F98FF329693F}"/>
              </a:ext>
            </a:extLst>
          </p:cNvPr>
          <p:cNvSpPr/>
          <p:nvPr/>
        </p:nvSpPr>
        <p:spPr bwMode="auto">
          <a:xfrm>
            <a:off x="7133004" y="1504627"/>
            <a:ext cx="265873" cy="271299"/>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0" name="Oval 9">
            <a:extLst>
              <a:ext uri="{FF2B5EF4-FFF2-40B4-BE49-F238E27FC236}">
                <a16:creationId xmlns:a16="http://schemas.microsoft.com/office/drawing/2014/main" id="{124743E0-B6A3-3517-A6E5-3D201E57AB27}"/>
              </a:ext>
            </a:extLst>
          </p:cNvPr>
          <p:cNvSpPr/>
          <p:nvPr/>
        </p:nvSpPr>
        <p:spPr bwMode="auto">
          <a:xfrm>
            <a:off x="9710833" y="1504627"/>
            <a:ext cx="265873" cy="271299"/>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5400000" scaled="1"/>
            <a:tileRect/>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1" name="TextBox 10">
            <a:extLst>
              <a:ext uri="{FF2B5EF4-FFF2-40B4-BE49-F238E27FC236}">
                <a16:creationId xmlns:a16="http://schemas.microsoft.com/office/drawing/2014/main" id="{D38E5501-40A0-D787-7863-432347067282}"/>
              </a:ext>
            </a:extLst>
          </p:cNvPr>
          <p:cNvSpPr txBox="1"/>
          <p:nvPr/>
        </p:nvSpPr>
        <p:spPr>
          <a:xfrm>
            <a:off x="6345150" y="2103792"/>
            <a:ext cx="1810813" cy="183334"/>
          </a:xfrm>
          <a:prstGeom prst="rect">
            <a:avLst/>
          </a:prstGeom>
          <a:noFill/>
        </p:spPr>
        <p:txBody>
          <a:bodyPr wrap="square" lIns="0" tIns="0" rIns="0" bIns="0" rtlCol="0">
            <a:noAutofit/>
          </a:bodyPr>
          <a:lstStyle/>
          <a:p>
            <a:pPr algn="ctr">
              <a:lnSpc>
                <a:spcPct val="110000"/>
              </a:lnSpc>
              <a:spcBef>
                <a:spcPts val="600"/>
              </a:spcBef>
            </a:pPr>
            <a:r>
              <a:rPr lang="en-GB" sz="1050"/>
              <a:t>Workshop SDMX+AI, Paris</a:t>
            </a:r>
            <a:endParaRPr lang="en-US" sz="1050"/>
          </a:p>
          <a:p>
            <a:pPr>
              <a:lnSpc>
                <a:spcPct val="110000"/>
              </a:lnSpc>
              <a:spcBef>
                <a:spcPts val="600"/>
              </a:spcBef>
            </a:pPr>
            <a:endParaRPr lang="en-UA" sz="1050" err="1">
              <a:ea typeface="Human Sans" charset="0"/>
              <a:cs typeface="Human Sans" charset="0"/>
            </a:endParaRPr>
          </a:p>
        </p:txBody>
      </p:sp>
      <p:sp>
        <p:nvSpPr>
          <p:cNvPr id="12" name="TextBox 11">
            <a:extLst>
              <a:ext uri="{FF2B5EF4-FFF2-40B4-BE49-F238E27FC236}">
                <a16:creationId xmlns:a16="http://schemas.microsoft.com/office/drawing/2014/main" id="{00F9F681-A89B-C4C5-69BE-2A6B23E0D7B3}"/>
              </a:ext>
            </a:extLst>
          </p:cNvPr>
          <p:cNvSpPr txBox="1"/>
          <p:nvPr/>
        </p:nvSpPr>
        <p:spPr>
          <a:xfrm>
            <a:off x="4001345" y="2123490"/>
            <a:ext cx="2188989" cy="223985"/>
          </a:xfrm>
          <a:prstGeom prst="rect">
            <a:avLst/>
          </a:prstGeom>
          <a:noFill/>
        </p:spPr>
        <p:txBody>
          <a:bodyPr wrap="square" lIns="0" tIns="0" rIns="0" bIns="0" rtlCol="0">
            <a:noAutofit/>
          </a:bodyPr>
          <a:lstStyle/>
          <a:p>
            <a:pPr algn="ctr">
              <a:lnSpc>
                <a:spcPct val="110000"/>
              </a:lnSpc>
              <a:spcBef>
                <a:spcPts val="600"/>
              </a:spcBef>
            </a:pPr>
            <a:r>
              <a:rPr lang="en-US" sz="1050">
                <a:ea typeface="Human Sans" charset="0"/>
                <a:cs typeface="Human Sans" charset="0"/>
              </a:rPr>
              <a:t>SDMX Global Conference, Bahrain</a:t>
            </a:r>
          </a:p>
        </p:txBody>
      </p:sp>
      <p:sp>
        <p:nvSpPr>
          <p:cNvPr id="14" name="TextBox 13">
            <a:extLst>
              <a:ext uri="{FF2B5EF4-FFF2-40B4-BE49-F238E27FC236}">
                <a16:creationId xmlns:a16="http://schemas.microsoft.com/office/drawing/2014/main" id="{C90744D5-D765-C307-F72A-D6EAE4EF54A5}"/>
              </a:ext>
            </a:extLst>
          </p:cNvPr>
          <p:cNvSpPr txBox="1"/>
          <p:nvPr/>
        </p:nvSpPr>
        <p:spPr>
          <a:xfrm>
            <a:off x="8496389" y="2091830"/>
            <a:ext cx="2702932" cy="183333"/>
          </a:xfrm>
          <a:prstGeom prst="rect">
            <a:avLst/>
          </a:prstGeom>
          <a:noFill/>
        </p:spPr>
        <p:txBody>
          <a:bodyPr wrap="square" lIns="0" tIns="0" rIns="0" bIns="0" rtlCol="0">
            <a:noAutofit/>
          </a:bodyPr>
          <a:lstStyle/>
          <a:p>
            <a:pPr algn="ctr">
              <a:lnSpc>
                <a:spcPct val="110000"/>
              </a:lnSpc>
              <a:spcBef>
                <a:spcPts val="600"/>
              </a:spcBef>
            </a:pPr>
            <a:r>
              <a:rPr lang="en-GB" sz="1050"/>
              <a:t>12th SDMX Experts Workshop, Amsterdam</a:t>
            </a:r>
            <a:endParaRPr lang="en-US" sz="1050"/>
          </a:p>
        </p:txBody>
      </p:sp>
    </p:spTree>
    <p:extLst>
      <p:ext uri="{BB962C8B-B14F-4D97-AF65-F5344CB8AC3E}">
        <p14:creationId xmlns:p14="http://schemas.microsoft.com/office/powerpoint/2010/main" val="96459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0970-9719-593F-EA70-159876200965}"/>
              </a:ext>
            </a:extLst>
          </p:cNvPr>
          <p:cNvSpPr>
            <a:spLocks noGrp="1"/>
          </p:cNvSpPr>
          <p:nvPr>
            <p:ph type="title"/>
          </p:nvPr>
        </p:nvSpPr>
        <p:spPr/>
        <p:txBody>
          <a:bodyPr/>
          <a:lstStyle/>
          <a:p>
            <a:r>
              <a:rPr lang="en-US" dirty="0"/>
              <a:t>Initial Feedback and Feature Requests</a:t>
            </a:r>
          </a:p>
        </p:txBody>
      </p:sp>
      <p:sp>
        <p:nvSpPr>
          <p:cNvPr id="3" name="Text Placeholder 2">
            <a:extLst>
              <a:ext uri="{FF2B5EF4-FFF2-40B4-BE49-F238E27FC236}">
                <a16:creationId xmlns:a16="http://schemas.microsoft.com/office/drawing/2014/main" id="{6AF4CF2D-8AB4-7E88-FE8D-B62C1B442717}"/>
              </a:ext>
            </a:extLst>
          </p:cNvPr>
          <p:cNvSpPr>
            <a:spLocks noGrp="1"/>
          </p:cNvSpPr>
          <p:nvPr>
            <p:ph type="body" sz="quarter" idx="15"/>
          </p:nvPr>
        </p:nvSpPr>
        <p:spPr/>
        <p:txBody>
          <a:bodyPr/>
          <a:lstStyle/>
          <a:p>
            <a:r>
              <a:rPr lang="en-US" dirty="0"/>
              <a:t>Evaluation progress</a:t>
            </a:r>
          </a:p>
        </p:txBody>
      </p:sp>
      <p:sp>
        <p:nvSpPr>
          <p:cNvPr id="6" name="TextBox 5">
            <a:extLst>
              <a:ext uri="{FF2B5EF4-FFF2-40B4-BE49-F238E27FC236}">
                <a16:creationId xmlns:a16="http://schemas.microsoft.com/office/drawing/2014/main" id="{A0EC1A9D-D191-1B7E-DE3F-2D72E877F556}"/>
              </a:ext>
            </a:extLst>
          </p:cNvPr>
          <p:cNvSpPr txBox="1"/>
          <p:nvPr/>
        </p:nvSpPr>
        <p:spPr>
          <a:xfrm>
            <a:off x="627063" y="5605712"/>
            <a:ext cx="4387871" cy="238487"/>
          </a:xfrm>
          <a:prstGeom prst="rect">
            <a:avLst/>
          </a:prstGeom>
          <a:noFill/>
        </p:spPr>
        <p:txBody>
          <a:bodyPr wrap="none" lIns="0" tIns="0" rIns="0" bIns="0" rtlCol="0">
            <a:noAutofit/>
          </a:bodyPr>
          <a:lstStyle/>
          <a:p>
            <a:pPr>
              <a:lnSpc>
                <a:spcPct val="110000"/>
              </a:lnSpc>
              <a:spcBef>
                <a:spcPts val="600"/>
              </a:spcBef>
            </a:pPr>
            <a:endParaRPr lang="en-US" sz="1200" b="1">
              <a:solidFill>
                <a:schemeClr val="accent5"/>
              </a:solidFill>
              <a:ea typeface="Human Sans" charset="0"/>
              <a:cs typeface="Human Sans" charset="0"/>
            </a:endParaRPr>
          </a:p>
        </p:txBody>
      </p:sp>
      <p:graphicFrame>
        <p:nvGraphicFramePr>
          <p:cNvPr id="7" name="Table 6">
            <a:extLst>
              <a:ext uri="{FF2B5EF4-FFF2-40B4-BE49-F238E27FC236}">
                <a16:creationId xmlns:a16="http://schemas.microsoft.com/office/drawing/2014/main" id="{C8A7ED92-8B0E-0F9F-C7E1-DAFE6614A7D7}"/>
              </a:ext>
            </a:extLst>
          </p:cNvPr>
          <p:cNvGraphicFramePr>
            <a:graphicFrameLocks noGrp="1"/>
          </p:cNvGraphicFramePr>
          <p:nvPr>
            <p:extLst>
              <p:ext uri="{D42A27DB-BD31-4B8C-83A1-F6EECF244321}">
                <p14:modId xmlns:p14="http://schemas.microsoft.com/office/powerpoint/2010/main" val="926460321"/>
              </p:ext>
            </p:extLst>
          </p:nvPr>
        </p:nvGraphicFramePr>
        <p:xfrm>
          <a:off x="627062" y="1405320"/>
          <a:ext cx="10726737" cy="4026439"/>
        </p:xfrm>
        <a:graphic>
          <a:graphicData uri="http://schemas.openxmlformats.org/drawingml/2006/table">
            <a:tbl>
              <a:tblPr firstRow="1">
                <a:tableStyleId>{9DCAF9ED-07DC-4A11-8D7F-57B35C25682E}</a:tableStyleId>
              </a:tblPr>
              <a:tblGrid>
                <a:gridCol w="6003418">
                  <a:extLst>
                    <a:ext uri="{9D8B030D-6E8A-4147-A177-3AD203B41FA5}">
                      <a16:colId xmlns:a16="http://schemas.microsoft.com/office/drawing/2014/main" val="2912929148"/>
                    </a:ext>
                  </a:extLst>
                </a:gridCol>
                <a:gridCol w="4723319">
                  <a:extLst>
                    <a:ext uri="{9D8B030D-6E8A-4147-A177-3AD203B41FA5}">
                      <a16:colId xmlns:a16="http://schemas.microsoft.com/office/drawing/2014/main" val="1553011009"/>
                    </a:ext>
                  </a:extLst>
                </a:gridCol>
              </a:tblGrid>
              <a:tr h="368502">
                <a:tc>
                  <a:txBody>
                    <a:bodyPr/>
                    <a:lstStyle/>
                    <a:p>
                      <a:pPr algn="l" fontAlgn="t"/>
                      <a:r>
                        <a:rPr lang="en-US" sz="1200" b="0" u="none" strike="noStrike">
                          <a:solidFill>
                            <a:srgbClr val="FFFFFF"/>
                          </a:solidFill>
                          <a:effectLst/>
                        </a:rPr>
                        <a:t>DESCRIPTION</a:t>
                      </a:r>
                      <a:endParaRPr lang="en-US" sz="1200" b="0" i="0" u="none" strike="noStrike">
                        <a:solidFill>
                          <a:srgbClr val="FFFFFF"/>
                        </a:solidFill>
                        <a:effectLst/>
                        <a:latin typeface="Aptos Narrow" panose="020B0004020202020204" pitchFamily="34" charset="0"/>
                      </a:endParaRPr>
                    </a:p>
                  </a:txBody>
                  <a:tcPr marL="6714" marR="6714" marT="6714" marB="0" anchor="ctr">
                    <a:solidFill>
                      <a:schemeClr val="accent2"/>
                    </a:solidFill>
                  </a:tcPr>
                </a:tc>
                <a:tc>
                  <a:txBody>
                    <a:bodyPr/>
                    <a:lstStyle/>
                    <a:p>
                      <a:pPr algn="l" fontAlgn="t"/>
                      <a:r>
                        <a:rPr lang="en-US" sz="1200" b="0" u="none" strike="noStrike">
                          <a:solidFill>
                            <a:srgbClr val="FFFFFF"/>
                          </a:solidFill>
                          <a:effectLst/>
                        </a:rPr>
                        <a:t>SUGGESTED IMPLEMENTATION</a:t>
                      </a:r>
                      <a:endParaRPr lang="en-US" sz="1200" b="0" i="0" u="none" strike="noStrike">
                        <a:solidFill>
                          <a:srgbClr val="FFFFFF"/>
                        </a:solidFill>
                        <a:effectLst/>
                        <a:latin typeface="Aptos Narrow" panose="020B0004020202020204" pitchFamily="34" charset="0"/>
                      </a:endParaRPr>
                    </a:p>
                  </a:txBody>
                  <a:tcPr marL="6714" marR="6714" marT="6714" marB="0" anchor="ctr">
                    <a:solidFill>
                      <a:schemeClr val="accent2"/>
                    </a:solidFill>
                  </a:tcPr>
                </a:tc>
                <a:extLst>
                  <a:ext uri="{0D108BD9-81ED-4DB2-BD59-A6C34878D82A}">
                    <a16:rowId xmlns:a16="http://schemas.microsoft.com/office/drawing/2014/main" val="382634377"/>
                  </a:ext>
                </a:extLst>
              </a:tr>
              <a:tr h="825527">
                <a:tc>
                  <a:txBody>
                    <a:bodyPr/>
                    <a:lstStyle/>
                    <a:p>
                      <a:pPr algn="l" fontAlgn="t"/>
                      <a:r>
                        <a:rPr lang="en-US" sz="1200" b="0" u="none" strike="noStrike">
                          <a:solidFill>
                            <a:srgbClr val="000000"/>
                          </a:solidFill>
                          <a:effectLst/>
                        </a:rPr>
                        <a:t>User should be able to query data from multiple datasets at the same time and compare the results. Use-case: compare GDP for Canada from IMF, WB and </a:t>
                      </a:r>
                      <a:r>
                        <a:rPr lang="en-US" sz="1200" b="0" u="none" strike="noStrike" err="1">
                          <a:solidFill>
                            <a:srgbClr val="000000"/>
                          </a:solidFill>
                          <a:effectLst/>
                        </a:rPr>
                        <a:t>StatCan</a:t>
                      </a:r>
                      <a:endParaRPr lang="en-US" sz="1200" b="0" i="0" u="none" strike="noStrike">
                        <a:solidFill>
                          <a:srgbClr val="000000"/>
                        </a:solidFill>
                        <a:effectLst/>
                        <a:latin typeface="Aptos Narrow" panose="020B0004020202020204" pitchFamily="34" charset="0"/>
                      </a:endParaRPr>
                    </a:p>
                  </a:txBody>
                  <a:tcPr marL="6714" marR="6714" marT="6714" marB="0"/>
                </a:tc>
                <a:tc>
                  <a:txBody>
                    <a:bodyPr/>
                    <a:lstStyle/>
                    <a:p>
                      <a:pPr algn="l" fontAlgn="t"/>
                      <a:r>
                        <a:rPr lang="en-US" sz="1200" b="0" u="none" strike="noStrike">
                          <a:solidFill>
                            <a:srgbClr val="000000"/>
                          </a:solidFill>
                          <a:effectLst/>
                        </a:rPr>
                        <a:t>Retrieve the series and then pack the series into a common set of dimensions (country, indicator, unit) – kind of move to the lowest common denominator.  Then you can combine the series into the same sheet (with the additional column indicating the source of the data).</a:t>
                      </a:r>
                      <a:endParaRPr lang="en-US" sz="1200" b="0" i="0" u="none" strike="noStrike">
                        <a:solidFill>
                          <a:srgbClr val="000000"/>
                        </a:solidFill>
                        <a:effectLst/>
                        <a:latin typeface="Aptos Narrow" panose="020B0004020202020204" pitchFamily="34" charset="0"/>
                      </a:endParaRPr>
                    </a:p>
                  </a:txBody>
                  <a:tcPr marL="6714" marR="6714" marT="6714" marB="0"/>
                </a:tc>
                <a:extLst>
                  <a:ext uri="{0D108BD9-81ED-4DB2-BD59-A6C34878D82A}">
                    <a16:rowId xmlns:a16="http://schemas.microsoft.com/office/drawing/2014/main" val="262701168"/>
                  </a:ext>
                </a:extLst>
              </a:tr>
              <a:tr h="765992">
                <a:tc>
                  <a:txBody>
                    <a:bodyPr/>
                    <a:lstStyle/>
                    <a:p>
                      <a:pPr algn="l" fontAlgn="t"/>
                      <a:r>
                        <a:rPr lang="en-US" sz="1200" b="0" u="none" strike="noStrike">
                          <a:solidFill>
                            <a:srgbClr val="000000"/>
                          </a:solidFill>
                          <a:effectLst/>
                        </a:rPr>
                        <a:t>User should be able to receive response based solely on metadata (codelists, hieararchies, data structures), e.g. "what indicators from FRED do you have", "what is LIDC countries"</a:t>
                      </a:r>
                      <a:endParaRPr lang="en-US" sz="1200" b="0" i="0" u="none" strike="noStrike">
                        <a:solidFill>
                          <a:srgbClr val="000000"/>
                        </a:solidFill>
                        <a:effectLst/>
                        <a:latin typeface="Aptos Narrow" panose="020B0004020202020204" pitchFamily="34" charset="0"/>
                      </a:endParaRPr>
                    </a:p>
                  </a:txBody>
                  <a:tcPr marL="6714" marR="6714" marT="6714" marB="0"/>
                </a:tc>
                <a:tc>
                  <a:txBody>
                    <a:bodyPr/>
                    <a:lstStyle/>
                    <a:p>
                      <a:pPr algn="l" fontAlgn="t"/>
                      <a:r>
                        <a:rPr lang="en-US" sz="1200" b="0" u="none" strike="noStrike">
                          <a:solidFill>
                            <a:srgbClr val="000000"/>
                          </a:solidFill>
                          <a:effectLst/>
                        </a:rPr>
                        <a:t>Implement ability to retrieve (and summarize?) specific structures, e.g. for the indicators from FRED question we should undesratnd what dimensions form the indicators in FRED dataset, and retrieve the corresponding codelists.</a:t>
                      </a:r>
                      <a:endParaRPr lang="en-US" sz="1200" b="0" i="0" u="none" strike="noStrike">
                        <a:solidFill>
                          <a:srgbClr val="000000"/>
                        </a:solidFill>
                        <a:effectLst/>
                        <a:latin typeface="Aptos Narrow" panose="020B0004020202020204" pitchFamily="34" charset="0"/>
                      </a:endParaRPr>
                    </a:p>
                  </a:txBody>
                  <a:tcPr marL="6714" marR="6714" marT="6714" marB="0"/>
                </a:tc>
                <a:extLst>
                  <a:ext uri="{0D108BD9-81ED-4DB2-BD59-A6C34878D82A}">
                    <a16:rowId xmlns:a16="http://schemas.microsoft.com/office/drawing/2014/main" val="2785062020"/>
                  </a:ext>
                </a:extLst>
              </a:tr>
              <a:tr h="765992">
                <a:tc>
                  <a:txBody>
                    <a:bodyPr/>
                    <a:lstStyle/>
                    <a:p>
                      <a:pPr algn="l" fontAlgn="t"/>
                      <a:r>
                        <a:rPr lang="en-US" sz="1200" b="0" u="none" strike="noStrike">
                          <a:solidFill>
                            <a:srgbClr val="000000"/>
                          </a:solidFill>
                          <a:effectLst/>
                        </a:rPr>
                        <a:t>Smart processing of queries like "Get Misery Index", "Phillips curve". First we need to get understanding of what is Misery index or Phillips curve by </a:t>
                      </a:r>
                      <a:r>
                        <a:rPr lang="en-US" sz="1200" b="0" u="none" strike="noStrike" err="1">
                          <a:solidFill>
                            <a:srgbClr val="000000"/>
                          </a:solidFill>
                          <a:effectLst/>
                        </a:rPr>
                        <a:t>refering</a:t>
                      </a:r>
                      <a:r>
                        <a:rPr lang="en-US" sz="1200" b="0" u="none" strike="noStrike">
                          <a:solidFill>
                            <a:srgbClr val="000000"/>
                          </a:solidFill>
                          <a:effectLst/>
                        </a:rPr>
                        <a:t> to generic question agent, only then call Data Query.</a:t>
                      </a:r>
                      <a:endParaRPr lang="en-US" sz="1200" b="0" i="0" u="none" strike="noStrike">
                        <a:solidFill>
                          <a:srgbClr val="000000"/>
                        </a:solidFill>
                        <a:effectLst/>
                        <a:latin typeface="Aptos Narrow" panose="020B0004020202020204" pitchFamily="34" charset="0"/>
                      </a:endParaRPr>
                    </a:p>
                  </a:txBody>
                  <a:tcPr marL="6714" marR="6714" marT="6714" marB="0"/>
                </a:tc>
                <a:tc>
                  <a:txBody>
                    <a:bodyPr/>
                    <a:lstStyle/>
                    <a:p>
                      <a:pPr algn="l" fontAlgn="t"/>
                      <a:r>
                        <a:rPr lang="en-US" sz="1200" b="0" u="none" strike="noStrike">
                          <a:solidFill>
                            <a:srgbClr val="000000"/>
                          </a:solidFill>
                          <a:effectLst/>
                        </a:rPr>
                        <a:t>Extend current router agent with planning component, implement chain-of-thought pattern.</a:t>
                      </a:r>
                      <a:endParaRPr lang="en-US" sz="1200" b="0" i="0" u="none" strike="noStrike">
                        <a:solidFill>
                          <a:srgbClr val="000000"/>
                        </a:solidFill>
                        <a:effectLst/>
                        <a:latin typeface="Aptos Narrow" panose="020B0004020202020204" pitchFamily="34" charset="0"/>
                      </a:endParaRPr>
                    </a:p>
                  </a:txBody>
                  <a:tcPr marL="6714" marR="6714" marT="6714" marB="0"/>
                </a:tc>
                <a:extLst>
                  <a:ext uri="{0D108BD9-81ED-4DB2-BD59-A6C34878D82A}">
                    <a16:rowId xmlns:a16="http://schemas.microsoft.com/office/drawing/2014/main" val="2497221306"/>
                  </a:ext>
                </a:extLst>
              </a:tr>
              <a:tr h="765992">
                <a:tc>
                  <a:txBody>
                    <a:bodyPr/>
                    <a:lstStyle/>
                    <a:p>
                      <a:pPr algn="l" fontAlgn="t"/>
                      <a:r>
                        <a:rPr lang="en-US" sz="1200" b="0" u="none" strike="noStrike">
                          <a:solidFill>
                            <a:srgbClr val="000000"/>
                          </a:solidFill>
                          <a:effectLst/>
                        </a:rPr>
                        <a:t>Right now we are limiting the number of series that can be provided in the response due to the nature of the chat application. When thinking about </a:t>
                      </a:r>
                      <a:r>
                        <a:rPr lang="en-US" sz="1200" b="0" u="none" strike="noStrike" err="1">
                          <a:solidFill>
                            <a:srgbClr val="000000"/>
                          </a:solidFill>
                          <a:effectLst/>
                        </a:rPr>
                        <a:t>StatGPT</a:t>
                      </a:r>
                      <a:r>
                        <a:rPr lang="en-US" sz="1200" b="0" u="none" strike="noStrike">
                          <a:solidFill>
                            <a:srgbClr val="000000"/>
                          </a:solidFill>
                          <a:effectLst/>
                        </a:rPr>
                        <a:t> in portal context - such limitation does not make much sense.</a:t>
                      </a:r>
                      <a:endParaRPr lang="en-US" sz="1200" b="0" i="0" u="none" strike="noStrike">
                        <a:solidFill>
                          <a:srgbClr val="000000"/>
                        </a:solidFill>
                        <a:effectLst/>
                        <a:latin typeface="Aptos Narrow" panose="020B0004020202020204" pitchFamily="34" charset="0"/>
                      </a:endParaRPr>
                    </a:p>
                  </a:txBody>
                  <a:tcPr marL="6714" marR="6714" marT="6714" marB="0"/>
                </a:tc>
                <a:tc>
                  <a:txBody>
                    <a:bodyPr/>
                    <a:lstStyle/>
                    <a:p>
                      <a:pPr algn="l" fontAlgn="t"/>
                      <a:r>
                        <a:rPr lang="en-US" sz="1200" b="0" u="none" strike="noStrike">
                          <a:solidFill>
                            <a:srgbClr val="000000"/>
                          </a:solidFill>
                          <a:effectLst/>
                        </a:rPr>
                        <a:t>Rethink logic of processing request like "All countries", "All counterpart areas", etc.</a:t>
                      </a:r>
                      <a:endParaRPr lang="en-US" sz="1200" b="0" i="0" u="none" strike="noStrike">
                        <a:solidFill>
                          <a:srgbClr val="000000"/>
                        </a:solidFill>
                        <a:effectLst/>
                        <a:latin typeface="Aptos Narrow" panose="020B0004020202020204" pitchFamily="34" charset="0"/>
                      </a:endParaRPr>
                    </a:p>
                  </a:txBody>
                  <a:tcPr marL="6714" marR="6714" marT="6714" marB="0"/>
                </a:tc>
                <a:extLst>
                  <a:ext uri="{0D108BD9-81ED-4DB2-BD59-A6C34878D82A}">
                    <a16:rowId xmlns:a16="http://schemas.microsoft.com/office/drawing/2014/main" val="469633664"/>
                  </a:ext>
                </a:extLst>
              </a:tr>
              <a:tr h="534434">
                <a:tc>
                  <a:txBody>
                    <a:bodyPr/>
                    <a:lstStyle/>
                    <a:p>
                      <a:pPr algn="l" fontAlgn="t"/>
                      <a:r>
                        <a:rPr lang="en-US" sz="1200" b="0" u="none" strike="noStrike">
                          <a:solidFill>
                            <a:srgbClr val="000000"/>
                          </a:solidFill>
                          <a:effectLst/>
                        </a:rPr>
                        <a:t>Select best indicator (most relevant) out of the ones that were found and provide one number if requested (e.g. what was the population of Lithuania in 2006?)</a:t>
                      </a:r>
                      <a:endParaRPr lang="en-US" sz="1200" b="0" i="0" u="none" strike="noStrike">
                        <a:solidFill>
                          <a:srgbClr val="000000"/>
                        </a:solidFill>
                        <a:effectLst/>
                        <a:latin typeface="Aptos Narrow" panose="020B0004020202020204" pitchFamily="34" charset="0"/>
                      </a:endParaRPr>
                    </a:p>
                  </a:txBody>
                  <a:tcPr marL="6714" marR="6714" marT="6714" marB="0"/>
                </a:tc>
                <a:tc>
                  <a:txBody>
                    <a:bodyPr/>
                    <a:lstStyle/>
                    <a:p>
                      <a:pPr algn="l" fontAlgn="t"/>
                      <a:endParaRPr lang="en-US" sz="1200" b="0" i="0" u="none" strike="noStrike" dirty="0">
                        <a:solidFill>
                          <a:srgbClr val="000000"/>
                        </a:solidFill>
                        <a:effectLst/>
                        <a:latin typeface="Aptos Narrow" panose="020B0004020202020204" pitchFamily="34" charset="0"/>
                      </a:endParaRPr>
                    </a:p>
                  </a:txBody>
                  <a:tcPr marL="6714" marR="6714" marT="6714" marB="0"/>
                </a:tc>
                <a:extLst>
                  <a:ext uri="{0D108BD9-81ED-4DB2-BD59-A6C34878D82A}">
                    <a16:rowId xmlns:a16="http://schemas.microsoft.com/office/drawing/2014/main" val="109985937"/>
                  </a:ext>
                </a:extLst>
              </a:tr>
            </a:tbl>
          </a:graphicData>
        </a:graphic>
      </p:graphicFrame>
      <p:sp>
        <p:nvSpPr>
          <p:cNvPr id="4" name="Text Placeholder 6">
            <a:extLst>
              <a:ext uri="{FF2B5EF4-FFF2-40B4-BE49-F238E27FC236}">
                <a16:creationId xmlns:a16="http://schemas.microsoft.com/office/drawing/2014/main" id="{E240065F-2A61-63A1-54B8-2D545D118F5F}"/>
              </a:ext>
            </a:extLst>
          </p:cNvPr>
          <p:cNvSpPr txBox="1">
            <a:spLocks/>
          </p:cNvSpPr>
          <p:nvPr/>
        </p:nvSpPr>
        <p:spPr>
          <a:xfrm>
            <a:off x="627063" y="5724955"/>
            <a:ext cx="8754445" cy="246221"/>
          </a:xfrm>
          <a:prstGeom prst="rect">
            <a:avLst/>
          </a:prstGeom>
        </p:spPr>
        <p:txBody>
          <a:bodyPr wrap="square" lIns="0" tIns="0" rIns="0" bIns="0">
            <a:sp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bg1"/>
                </a:solidFill>
                <a:latin typeface="Calibri"/>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bg1"/>
              </a:buClr>
              <a:buFont typeface="Arial" panose="020B0604020202020204" pitchFamily="34" charset="0"/>
              <a:buChar char="•"/>
              <a:defRPr lang="en-US" sz="1400" b="0" i="0" kern="1200" dirty="0">
                <a:solidFill>
                  <a:schemeClr val="bg1"/>
                </a:solidFill>
                <a:latin typeface="Calibri"/>
                <a:ea typeface="Calibri" panose="020F0502020204030204" pitchFamily="34"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Clr>
                <a:schemeClr val="bg1"/>
              </a:buClr>
              <a:buFont typeface="Courier New" panose="02070309020205020404" pitchFamily="49" charset="0"/>
              <a:buChar char="o"/>
              <a:defRPr lang="en-US" sz="1200" b="0" i="0" kern="1200" dirty="0">
                <a:solidFill>
                  <a:schemeClr val="bg1"/>
                </a:solidFill>
                <a:latin typeface="Calibri"/>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gradFill>
                  <a:gsLst>
                    <a:gs pos="0">
                      <a:schemeClr val="accent3"/>
                    </a:gs>
                    <a:gs pos="72000">
                      <a:schemeClr val="accent2"/>
                    </a:gs>
                    <a:gs pos="100000">
                      <a:schemeClr val="accent4"/>
                    </a:gs>
                  </a:gsLst>
                  <a:lin ang="1200000" scaled="0"/>
                </a:gradFill>
                <a:latin typeface="+mj-lt"/>
              </a:rPr>
              <a:t>We were also asked to provide direct access to data behind </a:t>
            </a:r>
            <a:r>
              <a:rPr lang="en-US" sz="1600" b="1" dirty="0" err="1">
                <a:gradFill>
                  <a:gsLst>
                    <a:gs pos="0">
                      <a:schemeClr val="accent3"/>
                    </a:gs>
                    <a:gs pos="72000">
                      <a:schemeClr val="accent2"/>
                    </a:gs>
                    <a:gs pos="100000">
                      <a:schemeClr val="accent4"/>
                    </a:gs>
                  </a:gsLst>
                  <a:lin ang="1200000" scaled="0"/>
                </a:gradFill>
                <a:latin typeface="+mj-lt"/>
              </a:rPr>
              <a:t>StatGPT</a:t>
            </a:r>
            <a:r>
              <a:rPr lang="en-US" sz="1600" b="1" dirty="0">
                <a:gradFill>
                  <a:gsLst>
                    <a:gs pos="0">
                      <a:schemeClr val="accent3"/>
                    </a:gs>
                    <a:gs pos="72000">
                      <a:schemeClr val="accent2"/>
                    </a:gs>
                    <a:gs pos="100000">
                      <a:schemeClr val="accent4"/>
                    </a:gs>
                  </a:gsLst>
                  <a:lin ang="1200000" scaled="0"/>
                </a:gradFill>
                <a:latin typeface="+mj-lt"/>
              </a:rPr>
              <a:t>.</a:t>
            </a:r>
          </a:p>
        </p:txBody>
      </p:sp>
    </p:spTree>
    <p:extLst>
      <p:ext uri="{BB962C8B-B14F-4D97-AF65-F5344CB8AC3E}">
        <p14:creationId xmlns:p14="http://schemas.microsoft.com/office/powerpoint/2010/main" val="4113438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42E2-6DF1-4B21-784D-C272287FA125}"/>
              </a:ext>
            </a:extLst>
          </p:cNvPr>
          <p:cNvSpPr>
            <a:spLocks noGrp="1"/>
          </p:cNvSpPr>
          <p:nvPr>
            <p:ph type="title"/>
          </p:nvPr>
        </p:nvSpPr>
        <p:spPr/>
        <p:txBody>
          <a:bodyPr/>
          <a:lstStyle/>
          <a:p>
            <a:r>
              <a:rPr lang="en-US" err="1"/>
              <a:t>StatGPT</a:t>
            </a:r>
            <a:r>
              <a:rPr lang="en-US"/>
              <a:t> in multi-organization set-up</a:t>
            </a:r>
          </a:p>
        </p:txBody>
      </p:sp>
      <p:sp>
        <p:nvSpPr>
          <p:cNvPr id="3" name="Text Placeholder 2">
            <a:extLst>
              <a:ext uri="{FF2B5EF4-FFF2-40B4-BE49-F238E27FC236}">
                <a16:creationId xmlns:a16="http://schemas.microsoft.com/office/drawing/2014/main" id="{3F0F6DDA-4437-2522-5D51-BAC56C00B831}"/>
              </a:ext>
            </a:extLst>
          </p:cNvPr>
          <p:cNvSpPr>
            <a:spLocks noGrp="1"/>
          </p:cNvSpPr>
          <p:nvPr>
            <p:ph type="body" sz="quarter" idx="15"/>
          </p:nvPr>
        </p:nvSpPr>
        <p:spPr/>
        <p:txBody>
          <a:bodyPr/>
          <a:lstStyle/>
          <a:p>
            <a:r>
              <a:rPr lang="en-US"/>
              <a:t>Technical Deep Dive</a:t>
            </a:r>
          </a:p>
        </p:txBody>
      </p:sp>
      <p:sp>
        <p:nvSpPr>
          <p:cNvPr id="6" name="TextBox 5">
            <a:extLst>
              <a:ext uri="{FF2B5EF4-FFF2-40B4-BE49-F238E27FC236}">
                <a16:creationId xmlns:a16="http://schemas.microsoft.com/office/drawing/2014/main" id="{E8398973-AF49-07F7-3C90-04DA1C34AA2F}"/>
              </a:ext>
            </a:extLst>
          </p:cNvPr>
          <p:cNvSpPr txBox="1"/>
          <p:nvPr/>
        </p:nvSpPr>
        <p:spPr>
          <a:xfrm>
            <a:off x="627061" y="2497726"/>
            <a:ext cx="5102619" cy="171777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Different approaches to modeling </a:t>
            </a:r>
          </a:p>
          <a:p>
            <a:pPr marL="628650" marR="0" lvl="1"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lang="en-US" sz="1400">
                <a:solidFill>
                  <a:srgbClr val="000000"/>
                </a:solidFill>
                <a:latin typeface="Calibri"/>
                <a:ea typeface="Human Sans" charset="0"/>
                <a:cs typeface="Human Sans" charset="0"/>
              </a:rPr>
              <a:t>P</a:t>
            </a:r>
            <a:r>
              <a:rPr kumimoji="0" lang="en-US" sz="1400" b="0" i="0" u="none" strike="noStrike" kern="1200" cap="none" spc="0" normalizeH="0" baseline="0" noProof="0" err="1">
                <a:ln>
                  <a:noFill/>
                </a:ln>
                <a:solidFill>
                  <a:srgbClr val="000000"/>
                </a:solidFill>
                <a:effectLst/>
                <a:uLnTx/>
                <a:uFillTx/>
                <a:latin typeface="Calibri"/>
                <a:ea typeface="Human Sans" charset="0"/>
                <a:cs typeface="Human Sans" charset="0"/>
              </a:rPr>
              <a:t>acked</a:t>
            </a: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 / unpacked indicators</a:t>
            </a:r>
          </a:p>
          <a:p>
            <a:pPr marL="628650" marR="0" lvl="1"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lang="en-US" sz="1400">
                <a:solidFill>
                  <a:srgbClr val="000000"/>
                </a:solidFill>
                <a:latin typeface="Calibri"/>
                <a:ea typeface="Human Sans" charset="0"/>
                <a:cs typeface="Human Sans" charset="0"/>
              </a:rPr>
              <a:t>D</a:t>
            </a:r>
            <a:r>
              <a:rPr kumimoji="0" lang="en-US" sz="1400" b="0" i="0" u="none" strike="noStrike" kern="1200" cap="none" spc="0" normalizeH="0" baseline="0" noProof="0" err="1">
                <a:ln>
                  <a:noFill/>
                </a:ln>
                <a:solidFill>
                  <a:srgbClr val="000000"/>
                </a:solidFill>
                <a:effectLst/>
                <a:uLnTx/>
                <a:uFillTx/>
                <a:latin typeface="Calibri"/>
                <a:ea typeface="Human Sans" charset="0"/>
                <a:cs typeface="Human Sans" charset="0"/>
              </a:rPr>
              <a:t>ata</a:t>
            </a: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 sets with multiple indicators or countries / dataset per indicator or country </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Different approaches of handling metadata</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Non-harmonized code lists, concepts, data structures, etc.</a:t>
            </a:r>
          </a:p>
        </p:txBody>
      </p:sp>
      <p:graphicFrame>
        <p:nvGraphicFramePr>
          <p:cNvPr id="4" name="Content Placeholder 3">
            <a:extLst>
              <a:ext uri="{FF2B5EF4-FFF2-40B4-BE49-F238E27FC236}">
                <a16:creationId xmlns:a16="http://schemas.microsoft.com/office/drawing/2014/main" id="{83A36521-F05F-3B8A-13F9-0CFAB122AF95}"/>
              </a:ext>
            </a:extLst>
          </p:cNvPr>
          <p:cNvGraphicFramePr>
            <a:graphicFrameLocks/>
          </p:cNvGraphicFramePr>
          <p:nvPr>
            <p:extLst>
              <p:ext uri="{D42A27DB-BD31-4B8C-83A1-F6EECF244321}">
                <p14:modId xmlns:p14="http://schemas.microsoft.com/office/powerpoint/2010/main" val="350711680"/>
              </p:ext>
            </p:extLst>
          </p:nvPr>
        </p:nvGraphicFramePr>
        <p:xfrm>
          <a:off x="6964619" y="2113444"/>
          <a:ext cx="4833773" cy="4021713"/>
        </p:xfrm>
        <a:graphic>
          <a:graphicData uri="http://schemas.openxmlformats.org/drawingml/2006/table">
            <a:tbl>
              <a:tblPr firstRow="1" firstCol="1" bandRow="1">
                <a:solidFill>
                  <a:schemeClr val="bg1"/>
                </a:solidFill>
                <a:tableStyleId>{72833802-FEF1-4C79-8D5D-14CF1EAF98D9}</a:tableStyleId>
              </a:tblPr>
              <a:tblGrid>
                <a:gridCol w="2439022">
                  <a:extLst>
                    <a:ext uri="{9D8B030D-6E8A-4147-A177-3AD203B41FA5}">
                      <a16:colId xmlns:a16="http://schemas.microsoft.com/office/drawing/2014/main" val="3887878879"/>
                    </a:ext>
                  </a:extLst>
                </a:gridCol>
                <a:gridCol w="1265158">
                  <a:extLst>
                    <a:ext uri="{9D8B030D-6E8A-4147-A177-3AD203B41FA5}">
                      <a16:colId xmlns:a16="http://schemas.microsoft.com/office/drawing/2014/main" val="1432135102"/>
                    </a:ext>
                  </a:extLst>
                </a:gridCol>
                <a:gridCol w="1129593">
                  <a:extLst>
                    <a:ext uri="{9D8B030D-6E8A-4147-A177-3AD203B41FA5}">
                      <a16:colId xmlns:a16="http://schemas.microsoft.com/office/drawing/2014/main" val="3942957985"/>
                    </a:ext>
                  </a:extLst>
                </a:gridCol>
              </a:tblGrid>
              <a:tr h="446857">
                <a:tc>
                  <a:txBody>
                    <a:bodyPr/>
                    <a:lstStyle/>
                    <a:p>
                      <a:pPr marL="0" marR="0" algn="l">
                        <a:lnSpc>
                          <a:spcPct val="107000"/>
                        </a:lnSpc>
                        <a:spcBef>
                          <a:spcPts val="0"/>
                        </a:spcBef>
                        <a:spcAft>
                          <a:spcPts val="800"/>
                        </a:spcAft>
                      </a:pPr>
                      <a:r>
                        <a:rPr lang="en-US" sz="1200" b="0" kern="100">
                          <a:effectLst/>
                        </a:rPr>
                        <a:t>  DATASET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nchor="ctr">
                    <a:solidFill>
                      <a:schemeClr val="accent5"/>
                    </a:solidFill>
                  </a:tcPr>
                </a:tc>
                <a:tc>
                  <a:txBody>
                    <a:bodyPr/>
                    <a:lstStyle/>
                    <a:p>
                      <a:pPr marL="0" marR="0" algn="l">
                        <a:lnSpc>
                          <a:spcPct val="107000"/>
                        </a:lnSpc>
                        <a:spcBef>
                          <a:spcPts val="0"/>
                        </a:spcBef>
                        <a:spcAft>
                          <a:spcPts val="800"/>
                        </a:spcAft>
                      </a:pPr>
                      <a:r>
                        <a:rPr lang="en-US" sz="1100" b="0" kern="100">
                          <a:effectLst/>
                        </a:rPr>
                        <a:t>NUMBER OF NON-TIME DIMENSIONS </a:t>
                      </a:r>
                      <a:endParaRPr lang="en-US" sz="1100" b="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nchor="ctr">
                    <a:solidFill>
                      <a:schemeClr val="accent5"/>
                    </a:solidFill>
                  </a:tcPr>
                </a:tc>
                <a:tc>
                  <a:txBody>
                    <a:bodyPr/>
                    <a:lstStyle/>
                    <a:p>
                      <a:pPr marL="0" marR="0" algn="l">
                        <a:lnSpc>
                          <a:spcPct val="107000"/>
                        </a:lnSpc>
                        <a:spcBef>
                          <a:spcPts val="0"/>
                        </a:spcBef>
                        <a:spcAft>
                          <a:spcPts val="800"/>
                        </a:spcAft>
                      </a:pPr>
                      <a:r>
                        <a:rPr lang="en-US" sz="1100" b="0" kern="100">
                          <a:effectLst/>
                        </a:rPr>
                        <a:t>NUMBER OF SERIES </a:t>
                      </a:r>
                      <a:endParaRPr lang="en-US" sz="1100" b="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solidFill>
                      <a:schemeClr val="accent5"/>
                    </a:solidFill>
                  </a:tcPr>
                </a:tc>
                <a:extLst>
                  <a:ext uri="{0D108BD9-81ED-4DB2-BD59-A6C34878D82A}">
                    <a16:rowId xmlns:a16="http://schemas.microsoft.com/office/drawing/2014/main" val="2107615600"/>
                  </a:ext>
                </a:extLst>
              </a:tr>
              <a:tr h="446857">
                <a:tc>
                  <a:txBody>
                    <a:bodyPr/>
                    <a:lstStyle/>
                    <a:p>
                      <a:pPr marL="0" marR="0" algn="l">
                        <a:lnSpc>
                          <a:spcPct val="107000"/>
                        </a:lnSpc>
                        <a:spcBef>
                          <a:spcPts val="0"/>
                        </a:spcBef>
                        <a:spcAft>
                          <a:spcPts val="800"/>
                        </a:spcAft>
                      </a:pPr>
                      <a:r>
                        <a:rPr lang="ru-RU" sz="1200" b="0" kern="100">
                          <a:effectLst/>
                        </a:rPr>
                        <a:t> </a:t>
                      </a:r>
                      <a:r>
                        <a:rPr lang="en-US" sz="1200" b="0" kern="100">
                          <a:effectLst/>
                        </a:rPr>
                        <a:t>IMF, World Economic Outlook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3 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8,169 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1545875963"/>
                  </a:ext>
                </a:extLst>
              </a:tr>
              <a:tr h="446857">
                <a:tc>
                  <a:txBody>
                    <a:bodyPr/>
                    <a:lstStyle/>
                    <a:p>
                      <a:pPr marL="0" marR="0" algn="l">
                        <a:lnSpc>
                          <a:spcPct val="107000"/>
                        </a:lnSpc>
                        <a:spcBef>
                          <a:spcPts val="0"/>
                        </a:spcBef>
                        <a:spcAft>
                          <a:spcPts val="800"/>
                        </a:spcAft>
                      </a:pPr>
                      <a:r>
                        <a:rPr lang="en-US" sz="1200" b="0" kern="100">
                          <a:effectLst/>
                        </a:rPr>
                        <a:t> WB, World Development Indicators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3 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237,820 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3348650958"/>
                  </a:ext>
                </a:extLst>
              </a:tr>
              <a:tr h="446857">
                <a:tc>
                  <a:txBody>
                    <a:bodyPr/>
                    <a:lstStyle/>
                    <a:p>
                      <a:pPr marL="0" marR="0" algn="l">
                        <a:lnSpc>
                          <a:spcPct val="107000"/>
                        </a:lnSpc>
                        <a:spcBef>
                          <a:spcPts val="0"/>
                        </a:spcBef>
                        <a:spcAft>
                          <a:spcPts val="800"/>
                        </a:spcAft>
                      </a:pPr>
                      <a:r>
                        <a:rPr lang="en-US" sz="1200" b="0" kern="100">
                          <a:effectLst/>
                        </a:rPr>
                        <a:t> OECD, Trade in Value Added (</a:t>
                      </a:r>
                      <a:r>
                        <a:rPr lang="en-US" sz="1200" b="0" kern="100" err="1">
                          <a:effectLst/>
                        </a:rPr>
                        <a:t>TiVa</a:t>
                      </a:r>
                      <a:r>
                        <a:rPr lang="en-US" sz="1200" b="0" kern="100">
                          <a:effectLst/>
                        </a:rPr>
                        <a:t>) 2023 edition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6 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8,738,610 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2814181769"/>
                  </a:ext>
                </a:extLst>
              </a:tr>
              <a:tr h="446857">
                <a:tc>
                  <a:txBody>
                    <a:bodyPr/>
                    <a:lstStyle/>
                    <a:p>
                      <a:pPr marL="0" marR="0" algn="l">
                        <a:lnSpc>
                          <a:spcPct val="107000"/>
                        </a:lnSpc>
                        <a:spcBef>
                          <a:spcPts val="0"/>
                        </a:spcBef>
                        <a:spcAft>
                          <a:spcPts val="800"/>
                        </a:spcAft>
                      </a:pPr>
                      <a:r>
                        <a:rPr lang="en-US" sz="1200" b="0" kern="100">
                          <a:effectLst/>
                        </a:rPr>
                        <a:t> BIS, Debt securities statistics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11 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35,279 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2247765539"/>
                  </a:ext>
                </a:extLst>
              </a:tr>
              <a:tr h="446857">
                <a:tc>
                  <a:txBody>
                    <a:bodyPr/>
                    <a:lstStyle/>
                    <a:p>
                      <a:pPr marL="0" marR="0" algn="l">
                        <a:lnSpc>
                          <a:spcPct val="107000"/>
                        </a:lnSpc>
                        <a:spcBef>
                          <a:spcPts val="0"/>
                        </a:spcBef>
                        <a:spcAft>
                          <a:spcPts val="800"/>
                        </a:spcAft>
                      </a:pPr>
                      <a:r>
                        <a:rPr lang="en-US" sz="1200" b="0" kern="100">
                          <a:effectLst/>
                        </a:rPr>
                        <a:t> ESTAT, GDP and main components (output, expenditure and income)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4 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29,635 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282581577"/>
                  </a:ext>
                </a:extLst>
              </a:tr>
              <a:tr h="446857">
                <a:tc>
                  <a:txBody>
                    <a:bodyPr/>
                    <a:lstStyle/>
                    <a:p>
                      <a:pPr marL="0" marR="0" algn="l">
                        <a:lnSpc>
                          <a:spcPct val="107000"/>
                        </a:lnSpc>
                        <a:spcBef>
                          <a:spcPts val="0"/>
                        </a:spcBef>
                        <a:spcAft>
                          <a:spcPts val="800"/>
                        </a:spcAft>
                      </a:pPr>
                      <a:r>
                        <a:rPr lang="en-US" sz="1200" b="0" kern="100">
                          <a:effectLst/>
                        </a:rPr>
                        <a:t> </a:t>
                      </a:r>
                      <a:r>
                        <a:rPr lang="en-US" sz="1200" b="0" kern="100" err="1">
                          <a:effectLst/>
                        </a:rPr>
                        <a:t>StatCan</a:t>
                      </a:r>
                      <a:r>
                        <a:rPr lang="en-US" sz="1200" b="0" kern="100">
                          <a:effectLst/>
                        </a:rPr>
                        <a:t>, National Balance Sheet Accounts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14 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120 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2592434324"/>
                  </a:ext>
                </a:extLst>
              </a:tr>
              <a:tr h="446857">
                <a:tc>
                  <a:txBody>
                    <a:bodyPr/>
                    <a:lstStyle/>
                    <a:p>
                      <a:pPr marL="0" marR="0" algn="l">
                        <a:lnSpc>
                          <a:spcPct val="107000"/>
                        </a:lnSpc>
                        <a:spcBef>
                          <a:spcPts val="0"/>
                        </a:spcBef>
                        <a:spcAft>
                          <a:spcPts val="800"/>
                        </a:spcAft>
                      </a:pPr>
                      <a:r>
                        <a:rPr lang="en-US" sz="1200" b="0" kern="100">
                          <a:effectLst/>
                        </a:rPr>
                        <a:t> FRED, Financial Obligations Ratio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3 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2 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2663521223"/>
                  </a:ext>
                </a:extLst>
              </a:tr>
              <a:tr h="446857">
                <a:tc>
                  <a:txBody>
                    <a:bodyPr/>
                    <a:lstStyle/>
                    <a:p>
                      <a:pPr marL="0" marR="0" algn="l">
                        <a:lnSpc>
                          <a:spcPct val="107000"/>
                        </a:lnSpc>
                        <a:spcBef>
                          <a:spcPts val="0"/>
                        </a:spcBef>
                        <a:spcAft>
                          <a:spcPts val="800"/>
                        </a:spcAft>
                      </a:pPr>
                      <a:r>
                        <a:rPr lang="en-US" sz="1200" b="0" kern="100">
                          <a:effectLst/>
                        </a:rPr>
                        <a:t> ECB, Banking structural statistical indicators </a:t>
                      </a:r>
                      <a:endParaRPr lang="en-US" sz="1200" b="0" i="0" kern="100">
                        <a:effectLst/>
                        <a:latin typeface="Calibri" panose="020F0502020204030204" pitchFamily="34" charset="0"/>
                        <a:ea typeface="Aptos" panose="020B0004020202020204" pitchFamily="34" charset="0"/>
                        <a:cs typeface="Calibri" panose="020F050202020403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8 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tc>
                  <a:txBody>
                    <a:bodyPr/>
                    <a:lstStyle/>
                    <a:p>
                      <a:pPr marL="0" marR="0" algn="l">
                        <a:lnSpc>
                          <a:spcPct val="107000"/>
                        </a:lnSpc>
                        <a:spcBef>
                          <a:spcPts val="0"/>
                        </a:spcBef>
                        <a:spcAft>
                          <a:spcPts val="800"/>
                        </a:spcAft>
                      </a:pPr>
                      <a:r>
                        <a:rPr lang="en-US" sz="1200" kern="100">
                          <a:effectLst/>
                        </a:rPr>
                        <a:t>457 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0" marR="0" marT="0" marB="0"/>
                </a:tc>
                <a:extLst>
                  <a:ext uri="{0D108BD9-81ED-4DB2-BD59-A6C34878D82A}">
                    <a16:rowId xmlns:a16="http://schemas.microsoft.com/office/drawing/2014/main" val="1928346321"/>
                  </a:ext>
                </a:extLst>
              </a:tr>
            </a:tbl>
          </a:graphicData>
        </a:graphic>
      </p:graphicFrame>
      <p:sp>
        <p:nvSpPr>
          <p:cNvPr id="8" name="Text Placeholder 6">
            <a:extLst>
              <a:ext uri="{FF2B5EF4-FFF2-40B4-BE49-F238E27FC236}">
                <a16:creationId xmlns:a16="http://schemas.microsoft.com/office/drawing/2014/main" id="{2EB67F18-1AF7-B5C1-F78D-E6777CAE6761}"/>
              </a:ext>
            </a:extLst>
          </p:cNvPr>
          <p:cNvSpPr txBox="1">
            <a:spLocks/>
          </p:cNvSpPr>
          <p:nvPr/>
        </p:nvSpPr>
        <p:spPr>
          <a:xfrm>
            <a:off x="627061" y="1262525"/>
            <a:ext cx="8754445" cy="615553"/>
          </a:xfrm>
          <a:prstGeom prst="rect">
            <a:avLst/>
          </a:prstGeom>
        </p:spPr>
        <p:txBody>
          <a:bodyPr wrap="square" lIns="0" tIns="0" rIns="0" bIns="0">
            <a:spAutoFit/>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bg1"/>
                </a:solidFill>
                <a:latin typeface="Calibri"/>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bg1"/>
              </a:buClr>
              <a:buFont typeface="Arial" panose="020B0604020202020204" pitchFamily="34" charset="0"/>
              <a:buChar char="•"/>
              <a:defRPr lang="en-US" sz="1400" b="0" i="0" kern="1200" dirty="0">
                <a:solidFill>
                  <a:schemeClr val="bg1"/>
                </a:solidFill>
                <a:latin typeface="Calibri"/>
                <a:ea typeface="Calibri" panose="020F0502020204030204" pitchFamily="34"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Clr>
                <a:schemeClr val="bg1"/>
              </a:buClr>
              <a:buFont typeface="Courier New" panose="02070309020205020404" pitchFamily="49" charset="0"/>
              <a:buChar char="o"/>
              <a:defRPr lang="en-US" sz="1200" b="0" i="0" kern="1200" dirty="0">
                <a:solidFill>
                  <a:schemeClr val="bg1"/>
                </a:solidFill>
                <a:latin typeface="Calibri"/>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gradFill>
                  <a:gsLst>
                    <a:gs pos="0">
                      <a:schemeClr val="accent3"/>
                    </a:gs>
                    <a:gs pos="72000">
                      <a:schemeClr val="accent2"/>
                    </a:gs>
                    <a:gs pos="100000">
                      <a:schemeClr val="accent4"/>
                    </a:gs>
                  </a:gsLst>
                  <a:lin ang="1200000" scaled="0"/>
                </a:gradFill>
                <a:latin typeface="+mj-lt"/>
              </a:rPr>
              <a:t>We have successfully onboarded 8 datasets from 8 different organizations with different structures and NO modifications to original artifacts.</a:t>
            </a:r>
          </a:p>
        </p:txBody>
      </p:sp>
      <p:sp>
        <p:nvSpPr>
          <p:cNvPr id="10" name="TextBox 9">
            <a:extLst>
              <a:ext uri="{FF2B5EF4-FFF2-40B4-BE49-F238E27FC236}">
                <a16:creationId xmlns:a16="http://schemas.microsoft.com/office/drawing/2014/main" id="{3EEDA60E-19A6-0BF9-2FCA-8D1ADD8B7313}"/>
              </a:ext>
            </a:extLst>
          </p:cNvPr>
          <p:cNvSpPr txBox="1"/>
          <p:nvPr/>
        </p:nvSpPr>
        <p:spPr>
          <a:xfrm>
            <a:off x="4809506" y="5795158"/>
            <a:ext cx="0" cy="0"/>
          </a:xfrm>
          <a:prstGeom prst="rect">
            <a:avLst/>
          </a:prstGeom>
          <a:noFill/>
        </p:spPr>
        <p:txBody>
          <a:bodyPr wrap="none" lIns="0" tIns="0" rIns="0" bIns="0" rtlCol="0">
            <a:noAutofit/>
          </a:bodyPr>
          <a:lstStyle/>
          <a:p>
            <a:pPr>
              <a:lnSpc>
                <a:spcPct val="110000"/>
              </a:lnSpc>
              <a:spcBef>
                <a:spcPts val="600"/>
              </a:spcBef>
            </a:pPr>
            <a:endParaRPr lang="en-UA" sz="1200" err="1">
              <a:ea typeface="Human Sans" charset="0"/>
              <a:cs typeface="Human Sans" charset="0"/>
            </a:endParaRPr>
          </a:p>
        </p:txBody>
      </p:sp>
      <p:sp>
        <p:nvSpPr>
          <p:cNvPr id="13" name="TextBox 12">
            <a:extLst>
              <a:ext uri="{FF2B5EF4-FFF2-40B4-BE49-F238E27FC236}">
                <a16:creationId xmlns:a16="http://schemas.microsoft.com/office/drawing/2014/main" id="{3316279E-4DB7-BAF0-AA91-E8A8AB5F4E09}"/>
              </a:ext>
            </a:extLst>
          </p:cNvPr>
          <p:cNvSpPr txBox="1"/>
          <p:nvPr/>
        </p:nvSpPr>
        <p:spPr>
          <a:xfrm>
            <a:off x="627061" y="2129591"/>
            <a:ext cx="3517427" cy="277043"/>
          </a:xfrm>
          <a:prstGeom prst="rect">
            <a:avLst/>
          </a:prstGeom>
          <a:noFill/>
        </p:spPr>
        <p:txBody>
          <a:bodyPr wrap="square" lIns="0" tIns="0" rIns="0" bIns="0" rtlCol="0">
            <a:noAutofit/>
          </a:bodyPr>
          <a:lstStyle/>
          <a:p>
            <a:pPr>
              <a:lnSpc>
                <a:spcPct val="110000"/>
              </a:lnSpc>
              <a:spcBef>
                <a:spcPts val="600"/>
              </a:spcBef>
            </a:pPr>
            <a:r>
              <a:rPr kumimoji="0" lang="en-US" sz="1600" b="1" u="none" strike="noStrike" kern="1200" cap="none" spc="0" normalizeH="0" baseline="0" noProof="0">
                <a:ln>
                  <a:noFill/>
                </a:ln>
                <a:effectLst/>
                <a:uLnTx/>
                <a:uFillTx/>
                <a:latin typeface="Calibri" panose="020F0502020204030204" pitchFamily="34" charset="0"/>
                <a:ea typeface="Human Sans" charset="0"/>
                <a:cs typeface="Calibri" panose="020F0502020204030204" pitchFamily="34" charset="0"/>
              </a:rPr>
              <a:t>Data Modeling Problems</a:t>
            </a:r>
          </a:p>
        </p:txBody>
      </p:sp>
      <p:sp>
        <p:nvSpPr>
          <p:cNvPr id="14" name="TextBox 13">
            <a:extLst>
              <a:ext uri="{FF2B5EF4-FFF2-40B4-BE49-F238E27FC236}">
                <a16:creationId xmlns:a16="http://schemas.microsoft.com/office/drawing/2014/main" id="{51E869D4-830F-BD2F-4F99-A12E5012DCAF}"/>
              </a:ext>
            </a:extLst>
          </p:cNvPr>
          <p:cNvSpPr txBox="1"/>
          <p:nvPr/>
        </p:nvSpPr>
        <p:spPr>
          <a:xfrm>
            <a:off x="627061" y="4948163"/>
            <a:ext cx="4811838" cy="702056"/>
          </a:xfrm>
          <a:prstGeom prst="rect">
            <a:avLst/>
          </a:prstGeom>
          <a:noFill/>
        </p:spPr>
        <p:txBody>
          <a:bodyPr wrap="square" lIns="0" tIns="0" rIns="0" bIns="0" rtlCol="0">
            <a:noAutofit/>
          </a:bodyPr>
          <a:lstStyle/>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Different level of compliance with SDMX standard (ex: XML / JSON, 2.1 / 3.0, support for availability query)</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Human Sans" charset="0"/>
                <a:cs typeface="Human Sans" charset="0"/>
              </a:rPr>
              <a:t>Some agencies do not have SDMX endpoints</a:t>
            </a:r>
          </a:p>
          <a:p>
            <a:pPr>
              <a:lnSpc>
                <a:spcPct val="110000"/>
              </a:lnSpc>
              <a:spcBef>
                <a:spcPts val="600"/>
              </a:spcBef>
            </a:pPr>
            <a:endParaRPr lang="en-UA" sz="1400" err="1">
              <a:ea typeface="Human Sans" charset="0"/>
              <a:cs typeface="Human Sans" charset="0"/>
            </a:endParaRPr>
          </a:p>
        </p:txBody>
      </p:sp>
      <p:sp>
        <p:nvSpPr>
          <p:cNvPr id="16" name="TextBox 15">
            <a:extLst>
              <a:ext uri="{FF2B5EF4-FFF2-40B4-BE49-F238E27FC236}">
                <a16:creationId xmlns:a16="http://schemas.microsoft.com/office/drawing/2014/main" id="{A9202B4A-6453-77B1-B4DD-44D278CE2492}"/>
              </a:ext>
            </a:extLst>
          </p:cNvPr>
          <p:cNvSpPr txBox="1"/>
          <p:nvPr/>
        </p:nvSpPr>
        <p:spPr>
          <a:xfrm>
            <a:off x="627061" y="4575910"/>
            <a:ext cx="3517427" cy="277043"/>
          </a:xfrm>
          <a:prstGeom prst="rect">
            <a:avLst/>
          </a:prstGeom>
          <a:noFill/>
        </p:spPr>
        <p:txBody>
          <a:bodyPr wrap="square" lIns="0" tIns="0" rIns="0" bIns="0" rtlCol="0">
            <a:noAutofit/>
          </a:bodyPr>
          <a:lstStyle/>
          <a:p>
            <a:pPr>
              <a:lnSpc>
                <a:spcPct val="110000"/>
              </a:lnSpc>
              <a:spcBef>
                <a:spcPts val="600"/>
              </a:spcBef>
            </a:pPr>
            <a:r>
              <a:rPr kumimoji="0" lang="en-US" sz="1600" b="1" u="none" strike="noStrike" kern="1200" cap="none" spc="0" normalizeH="0" baseline="0" noProof="0">
                <a:ln>
                  <a:noFill/>
                </a:ln>
                <a:effectLst/>
                <a:uLnTx/>
                <a:uFillTx/>
                <a:latin typeface="Calibri" panose="020F0502020204030204" pitchFamily="34" charset="0"/>
                <a:ea typeface="Human Sans" charset="0"/>
                <a:cs typeface="Calibri" panose="020F0502020204030204" pitchFamily="34" charset="0"/>
              </a:rPr>
              <a:t>IT Problems</a:t>
            </a:r>
          </a:p>
        </p:txBody>
      </p:sp>
    </p:spTree>
    <p:extLst>
      <p:ext uri="{BB962C8B-B14F-4D97-AF65-F5344CB8AC3E}">
        <p14:creationId xmlns:p14="http://schemas.microsoft.com/office/powerpoint/2010/main" val="3343687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0D8B8-B5CA-C12B-8A25-DB3A61FAE6A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A13399C2-D104-0E58-EB33-4F4B79C31489}"/>
              </a:ext>
            </a:extLst>
          </p:cNvPr>
          <p:cNvSpPr txBox="1"/>
          <p:nvPr/>
        </p:nvSpPr>
        <p:spPr>
          <a:xfrm>
            <a:off x="602955" y="1840171"/>
            <a:ext cx="5885707" cy="442390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300" normalizeH="0" baseline="0" noProof="0" dirty="0">
                <a:ln>
                  <a:noFill/>
                </a:ln>
                <a:solidFill>
                  <a:schemeClr val="accent2"/>
                </a:solidFill>
                <a:effectLst/>
                <a:uLnTx/>
                <a:uFillTx/>
                <a:latin typeface="Calibri"/>
                <a:ea typeface="Human Sans" charset="0"/>
                <a:cs typeface="Human Sans" charset="0"/>
              </a:rPr>
              <a:t>ARTIFACTS:</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Codes in </a:t>
            </a:r>
            <a:r>
              <a:rPr kumimoji="0" lang="en-US" sz="1200" b="0" i="0" u="none" strike="noStrike" kern="1200" cap="none" spc="0" normalizeH="0" baseline="0" noProof="0" dirty="0" err="1">
                <a:ln>
                  <a:noFill/>
                </a:ln>
                <a:solidFill>
                  <a:srgbClr val="000000"/>
                </a:solidFill>
                <a:effectLst/>
                <a:uLnTx/>
                <a:uFillTx/>
                <a:latin typeface="Calibri"/>
                <a:ea typeface="Human Sans" charset="0"/>
                <a:cs typeface="Human Sans" charset="0"/>
              </a:rPr>
              <a:t>CodeLists</a:t>
            </a: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 should have comprehensive names</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300" normalizeH="0" baseline="0" noProof="0" dirty="0">
                <a:ln>
                  <a:noFill/>
                </a:ln>
                <a:solidFill>
                  <a:schemeClr val="accent2"/>
                </a:solidFill>
                <a:effectLst/>
                <a:uLnTx/>
                <a:uFillTx/>
                <a:latin typeface="Calibri"/>
                <a:ea typeface="Human Sans" charset="0"/>
                <a:cs typeface="Human Sans" charset="0"/>
              </a:rPr>
              <a:t>REGISTRY:</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SDMX 2.1 or 3.0</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JSON or XML</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Structure Query (Dataflow, DSD, Concept Scheme, Code List, Hierarchical Code List)</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Data Query</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Data Availability Query</a:t>
            </a:r>
          </a:p>
          <a:p>
            <a:pPr marR="0" lvl="0" fontAlgn="auto">
              <a:lnSpc>
                <a:spcPts val="4600"/>
              </a:lnSpc>
              <a:buClrTx/>
              <a:buSzTx/>
              <a:tabLst/>
              <a:defRPr/>
            </a:pPr>
            <a:r>
              <a:rPr lang="en-US" sz="2000" dirty="0" err="1">
                <a:solidFill>
                  <a:schemeClr val="accent1"/>
                </a:solidFill>
                <a:latin typeface="Calibri Light" panose="020F0502020204030204" pitchFamily="34" charset="0"/>
                <a:cs typeface="Calibri Light" panose="020F0502020204030204" pitchFamily="34" charset="0"/>
              </a:rPr>
              <a:t>StatGPT</a:t>
            </a:r>
            <a:r>
              <a:rPr lang="en-US" sz="2000" dirty="0">
                <a:solidFill>
                  <a:schemeClr val="accent1"/>
                </a:solidFill>
                <a:latin typeface="Calibri Light" panose="020F0502020204030204" pitchFamily="34" charset="0"/>
                <a:cs typeface="Calibri Light" panose="020F0502020204030204" pitchFamily="34" charset="0"/>
              </a:rPr>
              <a:t> Dataset Config:</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Alias (name override)</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Citation Info</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Indicator / Country / Frequency / Time Period dimensions</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Virtual dimensions</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rPr>
              <a:t>Pinned columns</a:t>
            </a:r>
          </a:p>
          <a:p>
            <a:pPr marL="171450" marR="0" lvl="0" indent="-1714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a:ea typeface="Human Sans" charset="0"/>
              <a:cs typeface="Human Sans" charset="0"/>
            </a:endParaRPr>
          </a:p>
        </p:txBody>
      </p:sp>
      <p:sp>
        <p:nvSpPr>
          <p:cNvPr id="2" name="Title 1">
            <a:extLst>
              <a:ext uri="{FF2B5EF4-FFF2-40B4-BE49-F238E27FC236}">
                <a16:creationId xmlns:a16="http://schemas.microsoft.com/office/drawing/2014/main" id="{19277DB9-FCFF-264B-6E54-E5DB0BA26F12}"/>
              </a:ext>
            </a:extLst>
          </p:cNvPr>
          <p:cNvSpPr>
            <a:spLocks noGrp="1"/>
          </p:cNvSpPr>
          <p:nvPr>
            <p:ph type="title"/>
          </p:nvPr>
        </p:nvSpPr>
        <p:spPr/>
        <p:txBody>
          <a:bodyPr/>
          <a:lstStyle/>
          <a:p>
            <a:r>
              <a:rPr lang="en-US"/>
              <a:t>SDMX Data Set Onboarding</a:t>
            </a:r>
          </a:p>
        </p:txBody>
      </p:sp>
      <p:sp>
        <p:nvSpPr>
          <p:cNvPr id="17" name="Text Placeholder 16">
            <a:extLst>
              <a:ext uri="{FF2B5EF4-FFF2-40B4-BE49-F238E27FC236}">
                <a16:creationId xmlns:a16="http://schemas.microsoft.com/office/drawing/2014/main" id="{E5299E6C-2EA6-6835-4FC2-BC9713CB1EFC}"/>
              </a:ext>
            </a:extLst>
          </p:cNvPr>
          <p:cNvSpPr>
            <a:spLocks noGrp="1"/>
          </p:cNvSpPr>
          <p:nvPr>
            <p:ph type="body" sz="quarter" idx="15"/>
          </p:nvPr>
        </p:nvSpPr>
        <p:spPr/>
        <p:txBody>
          <a:bodyPr/>
          <a:lstStyle/>
          <a:p>
            <a:r>
              <a:rPr lang="en-US"/>
              <a:t>Technical Deep Dive</a:t>
            </a:r>
          </a:p>
        </p:txBody>
      </p:sp>
      <p:sp>
        <p:nvSpPr>
          <p:cNvPr id="5" name="TextBox 4">
            <a:extLst>
              <a:ext uri="{FF2B5EF4-FFF2-40B4-BE49-F238E27FC236}">
                <a16:creationId xmlns:a16="http://schemas.microsoft.com/office/drawing/2014/main" id="{D1E1B703-F907-4023-910B-8FA9EA2870A4}"/>
              </a:ext>
            </a:extLst>
          </p:cNvPr>
          <p:cNvSpPr txBox="1"/>
          <p:nvPr/>
        </p:nvSpPr>
        <p:spPr>
          <a:xfrm>
            <a:off x="6206346" y="6035509"/>
            <a:ext cx="6539855" cy="230832"/>
          </a:xfrm>
          <a:prstGeom prst="rect">
            <a:avLst/>
          </a:prstGeom>
        </p:spPr>
        <p:txBody>
          <a:bodyPr wrap="square" lIns="0" tIns="0" rIns="0" bIns="0">
            <a:spAutoFit/>
          </a:bodyPr>
          <a:lstStyle>
            <a:defPPr>
              <a:defRPr lang="en-US"/>
            </a:defPPr>
            <a:lvl1pPr indent="0">
              <a:lnSpc>
                <a:spcPct val="100000"/>
              </a:lnSpc>
              <a:spcBef>
                <a:spcPts val="600"/>
              </a:spcBef>
              <a:spcAft>
                <a:spcPts val="0"/>
              </a:spcAft>
              <a:buFont typeface="Arial" panose="020B0604020202020204" pitchFamily="34" charset="0"/>
              <a:buNone/>
              <a:defRPr sz="1600" b="1" i="0">
                <a:gradFill>
                  <a:gsLst>
                    <a:gs pos="0">
                      <a:schemeClr val="accent3"/>
                    </a:gs>
                    <a:gs pos="72000">
                      <a:schemeClr val="accent2"/>
                    </a:gs>
                    <a:gs pos="100000">
                      <a:schemeClr val="accent4"/>
                    </a:gs>
                  </a:gsLst>
                  <a:lin ang="1200000" scaled="0"/>
                </a:gradFill>
                <a:latin typeface="+mj-lt"/>
                <a:ea typeface="Calibri" panose="020F0502020204030204" pitchFamily="34" charset="0"/>
                <a:cs typeface="Calibri" panose="020F0502020204030204" pitchFamily="34" charset="0"/>
              </a:defRPr>
            </a:lvl1pPr>
            <a:lvl2pPr marL="182880" indent="-182880">
              <a:lnSpc>
                <a:spcPct val="100000"/>
              </a:lnSpc>
              <a:spcBef>
                <a:spcPts val="600"/>
              </a:spcBef>
              <a:spcAft>
                <a:spcPts val="0"/>
              </a:spcAft>
              <a:buClr>
                <a:schemeClr val="bg1"/>
              </a:buClr>
              <a:buFont typeface="Arial" panose="020B0604020202020204" pitchFamily="34" charset="0"/>
              <a:buChar char="•"/>
              <a:defRPr sz="1400" b="0" i="0">
                <a:solidFill>
                  <a:schemeClr val="bg1"/>
                </a:solidFill>
                <a:latin typeface="Calibri"/>
                <a:ea typeface="Calibri" panose="020F0502020204030204" pitchFamily="34" charset="0"/>
                <a:cs typeface="Calibri" panose="020F0502020204030204" pitchFamily="34" charset="0"/>
              </a:defRPr>
            </a:lvl2pPr>
            <a:lvl3pPr marL="365760" indent="-182880">
              <a:lnSpc>
                <a:spcPct val="100000"/>
              </a:lnSpc>
              <a:spcBef>
                <a:spcPts val="600"/>
              </a:spcBef>
              <a:spcAft>
                <a:spcPts val="0"/>
              </a:spcAft>
              <a:buClr>
                <a:schemeClr val="bg1"/>
              </a:buClr>
              <a:buFont typeface="Courier New" panose="02070309020205020404" pitchFamily="49" charset="0"/>
              <a:buChar char="o"/>
              <a:defRPr sz="1200" b="0" i="0">
                <a:solidFill>
                  <a:schemeClr val="bg1"/>
                </a:solidFill>
                <a:latin typeface="Calibri"/>
                <a:ea typeface="Calibri" panose="020F0502020204030204" pitchFamily="34" charset="0"/>
                <a:cs typeface="Calibri" panose="020F0502020204030204" pitchFamily="34" charset="0"/>
              </a:defRPr>
            </a:lvl3pPr>
            <a:lvl4pPr marL="1600200" indent="-228600">
              <a:lnSpc>
                <a:spcPct val="100000"/>
              </a:lnSpc>
              <a:spcBef>
                <a:spcPts val="600"/>
              </a:spcBef>
              <a:spcAft>
                <a:spcPts val="0"/>
              </a:spcAft>
              <a:buFont typeface="Arial" panose="020B0604020202020204" pitchFamily="34" charset="0"/>
              <a:buChar char="•"/>
              <a:defRPr sz="1200" b="0" i="0">
                <a:solidFill>
                  <a:schemeClr val="bg1"/>
                </a:solidFill>
                <a:ea typeface="Calibri" panose="020F0502020204030204" pitchFamily="34" charset="0"/>
                <a:cs typeface="Calibri" panose="020F0502020204030204" pitchFamily="34" charset="0"/>
              </a:defRPr>
            </a:lvl4pPr>
            <a:lvl5pPr marL="2057400" indent="-228600">
              <a:lnSpc>
                <a:spcPct val="100000"/>
              </a:lnSpc>
              <a:spcBef>
                <a:spcPts val="600"/>
              </a:spcBef>
              <a:spcAft>
                <a:spcPts val="0"/>
              </a:spcAft>
              <a:buFont typeface="Arial" panose="020B0604020202020204" pitchFamily="34" charset="0"/>
              <a:buChar char="•"/>
              <a:defRPr sz="1200" b="0" i="0">
                <a:solidFill>
                  <a:schemeClr val="bg1"/>
                </a:solidFill>
                <a:ea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500" dirty="0"/>
              <a:t>Vision: these settings can be handled by standardized SDMX annotations. </a:t>
            </a:r>
          </a:p>
        </p:txBody>
      </p:sp>
      <p:pic>
        <p:nvPicPr>
          <p:cNvPr id="8" name="Picture 7">
            <a:extLst>
              <a:ext uri="{FF2B5EF4-FFF2-40B4-BE49-F238E27FC236}">
                <a16:creationId xmlns:a16="http://schemas.microsoft.com/office/drawing/2014/main" id="{E2D219EA-F988-AFAA-3A05-7825A247D60F}"/>
              </a:ext>
            </a:extLst>
          </p:cNvPr>
          <p:cNvPicPr>
            <a:picLocks noChangeAspect="1"/>
          </p:cNvPicPr>
          <p:nvPr/>
        </p:nvPicPr>
        <p:blipFill>
          <a:blip r:embed="rId2"/>
          <a:stretch>
            <a:fillRect/>
          </a:stretch>
        </p:blipFill>
        <p:spPr>
          <a:xfrm>
            <a:off x="6393125" y="1795499"/>
            <a:ext cx="6962775" cy="3409950"/>
          </a:xfrm>
          <a:prstGeom prst="rect">
            <a:avLst/>
          </a:prstGeom>
        </p:spPr>
      </p:pic>
      <p:sp>
        <p:nvSpPr>
          <p:cNvPr id="9" name="TextBox 8">
            <a:extLst>
              <a:ext uri="{FF2B5EF4-FFF2-40B4-BE49-F238E27FC236}">
                <a16:creationId xmlns:a16="http://schemas.microsoft.com/office/drawing/2014/main" id="{2388FCAE-F5A3-279B-3895-89802DD4ACF4}"/>
              </a:ext>
            </a:extLst>
          </p:cNvPr>
          <p:cNvSpPr txBox="1"/>
          <p:nvPr/>
        </p:nvSpPr>
        <p:spPr>
          <a:xfrm>
            <a:off x="9476274" y="722843"/>
            <a:ext cx="2080726" cy="242596"/>
          </a:xfrm>
          <a:prstGeom prst="rect">
            <a:avLst/>
          </a:prstGeom>
          <a:noFill/>
        </p:spPr>
        <p:txBody>
          <a:bodyPr wrap="none" lIns="0" tIns="0" rIns="0" bIns="0" rtlCol="0">
            <a:noAutofit/>
          </a:bodyPr>
          <a:lstStyle/>
          <a:p>
            <a:pPr>
              <a:lnSpc>
                <a:spcPct val="110000"/>
              </a:lnSpc>
              <a:spcBef>
                <a:spcPts val="600"/>
              </a:spcBef>
            </a:pPr>
            <a:r>
              <a:rPr lang="en-US" sz="1400" i="1" dirty="0">
                <a:ea typeface="Human Sans" charset="0"/>
                <a:cs typeface="Human Sans" charset="0"/>
              </a:rPr>
              <a:t>Dealing with modeling problems</a:t>
            </a:r>
          </a:p>
        </p:txBody>
      </p:sp>
      <p:sp>
        <p:nvSpPr>
          <p:cNvPr id="13" name="TextBox 12">
            <a:extLst>
              <a:ext uri="{FF2B5EF4-FFF2-40B4-BE49-F238E27FC236}">
                <a16:creationId xmlns:a16="http://schemas.microsoft.com/office/drawing/2014/main" id="{B67E8ED1-8526-521C-61E3-1311767A1242}"/>
              </a:ext>
            </a:extLst>
          </p:cNvPr>
          <p:cNvSpPr txBox="1"/>
          <p:nvPr/>
        </p:nvSpPr>
        <p:spPr>
          <a:xfrm>
            <a:off x="2224216" y="3249827"/>
            <a:ext cx="0" cy="0"/>
          </a:xfrm>
          <a:prstGeom prst="rect">
            <a:avLst/>
          </a:prstGeom>
          <a:noFill/>
        </p:spPr>
        <p:txBody>
          <a:bodyPr wrap="none" lIns="0" tIns="0" rIns="0" bIns="0" rtlCol="0">
            <a:noAutofit/>
          </a:bodyPr>
          <a:lstStyle/>
          <a:p>
            <a:pPr>
              <a:lnSpc>
                <a:spcPct val="110000"/>
              </a:lnSpc>
              <a:spcBef>
                <a:spcPts val="600"/>
              </a:spcBef>
            </a:pPr>
            <a:endParaRPr lang="en-UA" sz="1200" err="1">
              <a:ea typeface="Human Sans" charset="0"/>
              <a:cs typeface="Human Sans" charset="0"/>
            </a:endParaRPr>
          </a:p>
        </p:txBody>
      </p:sp>
      <p:sp>
        <p:nvSpPr>
          <p:cNvPr id="14" name="TextBox 13">
            <a:extLst>
              <a:ext uri="{FF2B5EF4-FFF2-40B4-BE49-F238E27FC236}">
                <a16:creationId xmlns:a16="http://schemas.microsoft.com/office/drawing/2014/main" id="{D2969289-574A-1C4C-BD58-56606F8B88C9}"/>
              </a:ext>
            </a:extLst>
          </p:cNvPr>
          <p:cNvSpPr txBox="1"/>
          <p:nvPr/>
        </p:nvSpPr>
        <p:spPr>
          <a:xfrm>
            <a:off x="602956" y="1139004"/>
            <a:ext cx="5885706" cy="510140"/>
          </a:xfrm>
          <a:prstGeom prst="rect">
            <a:avLst/>
          </a:prstGeom>
        </p:spPr>
        <p:txBody>
          <a:bodyPr vert="horz" wrap="square" lIns="0" tIns="0" rIns="0" bIns="0" rtlCol="0">
            <a:spAutoFit/>
          </a:bodyPr>
          <a:lstStyle>
            <a:lvl1pPr indent="0">
              <a:lnSpc>
                <a:spcPts val="4600"/>
              </a:lnSpc>
              <a:spcBef>
                <a:spcPts val="0"/>
              </a:spcBef>
              <a:spcAft>
                <a:spcPts val="0"/>
              </a:spcAft>
              <a:buFont typeface="Arial" panose="020B0604020202020204" pitchFamily="34" charset="0"/>
              <a:buNone/>
              <a:defRPr lang="en-US" sz="3600" b="0" i="0" spc="0">
                <a:gradFill>
                  <a:gsLst>
                    <a:gs pos="0">
                      <a:srgbClr val="0078C2"/>
                    </a:gs>
                    <a:gs pos="58000">
                      <a:srgbClr val="0047FF"/>
                    </a:gs>
                    <a:gs pos="91000">
                      <a:srgbClr val="8453D2"/>
                    </a:gs>
                  </a:gsLst>
                  <a:lin ang="0" scaled="0"/>
                </a:gradFill>
                <a:latin typeface="Calibri" panose="020F0502020204030204" pitchFamily="34" charset="0"/>
                <a:ea typeface="Calibri" panose="020F0502020204030204" pitchFamily="34" charset="0"/>
                <a:cs typeface="Calibri" panose="020F0502020204030204" pitchFamily="34" charset="0"/>
              </a:defRPr>
            </a:lvl1pPr>
            <a:lvl2pPr marL="182880" indent="-182880">
              <a:lnSpc>
                <a:spcPct val="100000"/>
              </a:lnSpc>
              <a:spcBef>
                <a:spcPts val="600"/>
              </a:spcBef>
              <a:spcAft>
                <a:spcPts val="0"/>
              </a:spcAft>
              <a:buClr>
                <a:schemeClr val="tx1"/>
              </a:buClr>
              <a:buFont typeface="Arial" panose="020B0604020202020204" pitchFamily="34" charset="0"/>
              <a:buNone/>
              <a:defRPr lang="en-US" sz="1400" b="0" i="0">
                <a:ea typeface="Human Sans" charset="0"/>
                <a:cs typeface="Calibri" panose="020F0502020204030204" pitchFamily="34" charset="0"/>
              </a:defRPr>
            </a:lvl2pPr>
            <a:lvl3pPr marL="365760" indent="-182880">
              <a:lnSpc>
                <a:spcPct val="100000"/>
              </a:lnSpc>
              <a:spcBef>
                <a:spcPts val="600"/>
              </a:spcBef>
              <a:spcAft>
                <a:spcPts val="0"/>
              </a:spcAft>
              <a:buFont typeface="Courier New" panose="02070309020205020404" pitchFamily="49" charset="0"/>
              <a:buChar char="o"/>
              <a:defRPr lang="en-US" sz="1200" b="0" i="0" dirty="0" smtClean="0">
                <a:ea typeface="Human Sans" charset="0"/>
                <a:cs typeface="Calibri" panose="020F0502020204030204" pitchFamily="34" charset="0"/>
              </a:defRPr>
            </a:lvl3pPr>
            <a:lvl4pPr marL="1600200" indent="-228600">
              <a:lnSpc>
                <a:spcPct val="100000"/>
              </a:lnSpc>
              <a:spcBef>
                <a:spcPts val="600"/>
              </a:spcBef>
              <a:spcAft>
                <a:spcPts val="0"/>
              </a:spcAft>
              <a:buFont typeface="Arial" panose="020B0604020202020204" pitchFamily="34" charset="0"/>
              <a:buChar char="•"/>
              <a:defRPr b="0" i="0">
                <a:ea typeface="Calibri" panose="020F0502020204030204" pitchFamily="34" charset="0"/>
                <a:cs typeface="Calibri" panose="020F0502020204030204" pitchFamily="34" charset="0"/>
              </a:defRPr>
            </a:lvl4pPr>
            <a:lvl5pPr marL="2057400" indent="-228600">
              <a:lnSpc>
                <a:spcPct val="100000"/>
              </a:lnSpc>
              <a:spcBef>
                <a:spcPts val="600"/>
              </a:spcBef>
              <a:spcAft>
                <a:spcPts val="0"/>
              </a:spcAft>
              <a:buFont typeface="Arial" panose="020B0604020202020204" pitchFamily="34" charset="0"/>
              <a:buChar char="•"/>
              <a:defRPr b="0" i="0">
                <a:ea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solidFill>
                  <a:schemeClr val="accent1"/>
                </a:solidFill>
                <a:latin typeface="Calibri Light" panose="020F0502020204030204" pitchFamily="34" charset="0"/>
                <a:cs typeface="Calibri Light" panose="020F0502020204030204" pitchFamily="34" charset="0"/>
              </a:rPr>
              <a:t>SDMX must-have requirements</a:t>
            </a:r>
          </a:p>
        </p:txBody>
      </p:sp>
    </p:spTree>
    <p:extLst>
      <p:ext uri="{BB962C8B-B14F-4D97-AF65-F5344CB8AC3E}">
        <p14:creationId xmlns:p14="http://schemas.microsoft.com/office/powerpoint/2010/main" val="32828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C178-200A-AE6C-E786-B2DF0FBDE6E6}"/>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75918AD3-9115-34FF-E1D0-CFE4483B9067}"/>
              </a:ext>
            </a:extLst>
          </p:cNvPr>
          <p:cNvSpPr/>
          <p:nvPr/>
        </p:nvSpPr>
        <p:spPr bwMode="auto">
          <a:xfrm>
            <a:off x="0" y="4933445"/>
            <a:ext cx="12192000" cy="1247079"/>
          </a:xfrm>
          <a:prstGeom prst="rect">
            <a:avLst/>
          </a:prstGeom>
          <a:solidFill>
            <a:schemeClr val="bg1">
              <a:lumMod val="95000"/>
            </a:schemeClr>
          </a:solidFill>
          <a:ln>
            <a:noFill/>
          </a:ln>
          <a:effectLst/>
        </p:spPr>
        <p:txBody>
          <a:bodyPr wrap="none" rtlCol="0" anchor="ctr"/>
          <a:lstStyle/>
          <a:p>
            <a:pPr algn="ctr"/>
            <a:endParaRPr lang="en-UA" sz="2400" err="1">
              <a:solidFill>
                <a:schemeClr val="bg1"/>
              </a:solidFill>
              <a:latin typeface="Calibri Light" panose="020F0302020204030204" pitchFamily="34" charset="0"/>
              <a:ea typeface="Human Sans ExtraLight" charset="0"/>
              <a:cs typeface="Human Sans ExtraLight" charset="0"/>
            </a:endParaRPr>
          </a:p>
        </p:txBody>
      </p:sp>
      <p:sp>
        <p:nvSpPr>
          <p:cNvPr id="2" name="Title 1">
            <a:extLst>
              <a:ext uri="{FF2B5EF4-FFF2-40B4-BE49-F238E27FC236}">
                <a16:creationId xmlns:a16="http://schemas.microsoft.com/office/drawing/2014/main" id="{F202A7C3-0596-AF5D-10C1-3E7237775DAF}"/>
              </a:ext>
            </a:extLst>
          </p:cNvPr>
          <p:cNvSpPr>
            <a:spLocks noGrp="1"/>
          </p:cNvSpPr>
          <p:nvPr>
            <p:ph type="title"/>
          </p:nvPr>
        </p:nvSpPr>
        <p:spPr/>
        <p:txBody>
          <a:bodyPr/>
          <a:lstStyle/>
          <a:p>
            <a:r>
              <a:rPr lang="en-US"/>
              <a:t>Connecting to SDMX data</a:t>
            </a:r>
          </a:p>
        </p:txBody>
      </p:sp>
      <p:sp>
        <p:nvSpPr>
          <p:cNvPr id="3" name="Text Placeholder 2">
            <a:extLst>
              <a:ext uri="{FF2B5EF4-FFF2-40B4-BE49-F238E27FC236}">
                <a16:creationId xmlns:a16="http://schemas.microsoft.com/office/drawing/2014/main" id="{89D79398-AC3D-F158-B987-CD4920A9527E}"/>
              </a:ext>
            </a:extLst>
          </p:cNvPr>
          <p:cNvSpPr>
            <a:spLocks noGrp="1"/>
          </p:cNvSpPr>
          <p:nvPr>
            <p:ph type="body" sz="quarter" idx="28"/>
          </p:nvPr>
        </p:nvSpPr>
        <p:spPr/>
        <p:txBody>
          <a:bodyPr/>
          <a:lstStyle/>
          <a:p>
            <a:r>
              <a:rPr lang="en-US"/>
              <a:t>Technical Deep Dive</a:t>
            </a:r>
          </a:p>
        </p:txBody>
      </p:sp>
      <p:sp>
        <p:nvSpPr>
          <p:cNvPr id="34" name="TextBox 33">
            <a:extLst>
              <a:ext uri="{FF2B5EF4-FFF2-40B4-BE49-F238E27FC236}">
                <a16:creationId xmlns:a16="http://schemas.microsoft.com/office/drawing/2014/main" id="{777BAD96-FCA0-48F9-0E01-1EB0E39AF5C7}"/>
              </a:ext>
            </a:extLst>
          </p:cNvPr>
          <p:cNvSpPr txBox="1"/>
          <p:nvPr/>
        </p:nvSpPr>
        <p:spPr>
          <a:xfrm>
            <a:off x="627063" y="1835183"/>
            <a:ext cx="2461467" cy="225706"/>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a:ea typeface="Human Sans" charset="0"/>
                <a:cs typeface="Human Sans" charset="0"/>
              </a:rPr>
              <a:t>Used to simplify the Proof of Concept</a:t>
            </a:r>
          </a:p>
        </p:txBody>
      </p:sp>
      <p:grpSp>
        <p:nvGrpSpPr>
          <p:cNvPr id="74" name="Group 73">
            <a:extLst>
              <a:ext uri="{FF2B5EF4-FFF2-40B4-BE49-F238E27FC236}">
                <a16:creationId xmlns:a16="http://schemas.microsoft.com/office/drawing/2014/main" id="{DC46D9D4-9691-FE14-3F43-1B92D844007C}"/>
              </a:ext>
            </a:extLst>
          </p:cNvPr>
          <p:cNvGrpSpPr/>
          <p:nvPr/>
        </p:nvGrpSpPr>
        <p:grpSpPr>
          <a:xfrm>
            <a:off x="6314031" y="2106755"/>
            <a:ext cx="5546094" cy="2329508"/>
            <a:chOff x="6429638" y="1524367"/>
            <a:chExt cx="5546094" cy="2329508"/>
          </a:xfrm>
        </p:grpSpPr>
        <p:sp>
          <p:nvSpPr>
            <p:cNvPr id="36" name="Rectangle 35">
              <a:extLst>
                <a:ext uri="{FF2B5EF4-FFF2-40B4-BE49-F238E27FC236}">
                  <a16:creationId xmlns:a16="http://schemas.microsoft.com/office/drawing/2014/main" id="{D930D189-21A6-3827-E619-F0F6AE303207}"/>
                </a:ext>
              </a:extLst>
            </p:cNvPr>
            <p:cNvSpPr/>
            <p:nvPr/>
          </p:nvSpPr>
          <p:spPr bwMode="auto">
            <a:xfrm>
              <a:off x="8922766" y="3515321"/>
              <a:ext cx="1455938" cy="338554"/>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Agency 1 Data</a:t>
              </a:r>
            </a:p>
          </p:txBody>
        </p:sp>
        <p:sp>
          <p:nvSpPr>
            <p:cNvPr id="38" name="Rectangle 37">
              <a:extLst>
                <a:ext uri="{FF2B5EF4-FFF2-40B4-BE49-F238E27FC236}">
                  <a16:creationId xmlns:a16="http://schemas.microsoft.com/office/drawing/2014/main" id="{88ED1AAB-DCF1-28CF-1EE8-D8436A849221}"/>
                </a:ext>
              </a:extLst>
            </p:cNvPr>
            <p:cNvSpPr/>
            <p:nvPr/>
          </p:nvSpPr>
          <p:spPr bwMode="auto">
            <a:xfrm>
              <a:off x="10519794" y="3509120"/>
              <a:ext cx="1455938" cy="338554"/>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Agency N Data</a:t>
              </a:r>
            </a:p>
          </p:txBody>
        </p:sp>
        <p:sp>
          <p:nvSpPr>
            <p:cNvPr id="39" name="Rectangle 38">
              <a:extLst>
                <a:ext uri="{FF2B5EF4-FFF2-40B4-BE49-F238E27FC236}">
                  <a16:creationId xmlns:a16="http://schemas.microsoft.com/office/drawing/2014/main" id="{3CCA594A-AC62-C554-4CBF-63E455B9F66E}"/>
                </a:ext>
              </a:extLst>
            </p:cNvPr>
            <p:cNvSpPr/>
            <p:nvPr/>
          </p:nvSpPr>
          <p:spPr bwMode="auto">
            <a:xfrm>
              <a:off x="9920897" y="2299885"/>
              <a:ext cx="1455938" cy="635525"/>
            </a:xfrm>
            <a:prstGeom prst="rect">
              <a:avLst/>
            </a:prstGeom>
            <a:solidFill>
              <a:schemeClr val="accent3">
                <a:lumMod val="60000"/>
                <a:lumOff val="40000"/>
              </a:schemeClr>
            </a:solidFill>
            <a:ln/>
          </p:spPr>
          <p:style>
            <a:lnRef idx="3">
              <a:schemeClr val="lt1"/>
            </a:lnRef>
            <a:fillRef idx="1">
              <a:schemeClr val="accent2"/>
            </a:fillRef>
            <a:effectRef idx="1">
              <a:schemeClr val="accent2"/>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Human Sans ExtraLight" charset="0"/>
                  <a:cs typeface="Human Sans ExtraLight" charset="0"/>
                </a:rPr>
                <a:t>Master SDMX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Human Sans ExtraLight" charset="0"/>
                  <a:cs typeface="Human Sans ExtraLight" charset="0"/>
                </a:rPr>
                <a:t>Registry</a:t>
              </a:r>
            </a:p>
          </p:txBody>
        </p:sp>
        <p:cxnSp>
          <p:nvCxnSpPr>
            <p:cNvPr id="40" name="Straight Arrow Connector 39">
              <a:extLst>
                <a:ext uri="{FF2B5EF4-FFF2-40B4-BE49-F238E27FC236}">
                  <a16:creationId xmlns:a16="http://schemas.microsoft.com/office/drawing/2014/main" id="{B6C5F10E-7286-EFE3-E2BF-0AB343A217DB}"/>
                </a:ext>
              </a:extLst>
            </p:cNvPr>
            <p:cNvCxnSpPr>
              <a:cxnSpLocks/>
              <a:endCxn id="36" idx="0"/>
            </p:cNvCxnSpPr>
            <p:nvPr/>
          </p:nvCxnSpPr>
          <p:spPr>
            <a:xfrm flipH="1">
              <a:off x="9650735" y="2924600"/>
              <a:ext cx="869059" cy="590721"/>
            </a:xfrm>
            <a:prstGeom prst="straightConnector1">
              <a:avLst/>
            </a:prstGeom>
            <a:ln>
              <a:solidFill>
                <a:schemeClr val="accent2"/>
              </a:solidFill>
              <a:headEnd type="triangle"/>
              <a:tailEnd type="none"/>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a16="http://schemas.microsoft.com/office/drawing/2014/main" id="{4698BCE5-088A-BC70-9A8A-A0C3ED511D96}"/>
                </a:ext>
              </a:extLst>
            </p:cNvPr>
            <p:cNvCxnSpPr>
              <a:cxnSpLocks/>
              <a:endCxn id="38" idx="0"/>
            </p:cNvCxnSpPr>
            <p:nvPr/>
          </p:nvCxnSpPr>
          <p:spPr>
            <a:xfrm>
              <a:off x="10785231" y="2935410"/>
              <a:ext cx="462532" cy="573710"/>
            </a:xfrm>
            <a:prstGeom prst="straightConnector1">
              <a:avLst/>
            </a:prstGeom>
            <a:ln>
              <a:solidFill>
                <a:srgbClr val="FF0000"/>
              </a:solidFill>
              <a:headEnd type="triangle"/>
              <a:tailEnd type="none"/>
            </a:ln>
          </p:spPr>
          <p:style>
            <a:lnRef idx="3">
              <a:schemeClr val="accent1"/>
            </a:lnRef>
            <a:fillRef idx="0">
              <a:schemeClr val="accent1"/>
            </a:fillRef>
            <a:effectRef idx="2">
              <a:schemeClr val="accent1"/>
            </a:effectRef>
            <a:fontRef idx="minor">
              <a:schemeClr val="tx1"/>
            </a:fontRef>
          </p:style>
        </p:cxnSp>
        <p:sp>
          <p:nvSpPr>
            <p:cNvPr id="43" name="Rectangle 42">
              <a:extLst>
                <a:ext uri="{FF2B5EF4-FFF2-40B4-BE49-F238E27FC236}">
                  <a16:creationId xmlns:a16="http://schemas.microsoft.com/office/drawing/2014/main" id="{13B72F8C-B6CE-99F4-A1D0-800E6B69D4E8}"/>
                </a:ext>
              </a:extLst>
            </p:cNvPr>
            <p:cNvSpPr/>
            <p:nvPr/>
          </p:nvSpPr>
          <p:spPr bwMode="auto">
            <a:xfrm>
              <a:off x="8281913" y="1524367"/>
              <a:ext cx="1455938" cy="486060"/>
            </a:xfrm>
            <a:prstGeom prst="rect">
              <a:avLst/>
            </a:prstGeom>
            <a:solidFill>
              <a:schemeClr val="accent3">
                <a:lumMod val="60000"/>
                <a:lumOff val="40000"/>
              </a:schemeClr>
            </a:solidFill>
            <a:ln/>
          </p:spPr>
          <p:style>
            <a:lnRef idx="3">
              <a:schemeClr val="lt1"/>
            </a:lnRef>
            <a:fillRef idx="1">
              <a:schemeClr val="accent2"/>
            </a:fillRef>
            <a:effectRef idx="1">
              <a:schemeClr val="accent2"/>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Stat-GPT</a:t>
              </a:r>
            </a:p>
          </p:txBody>
        </p:sp>
        <p:cxnSp>
          <p:nvCxnSpPr>
            <p:cNvPr id="44" name="Straight Arrow Connector 43">
              <a:extLst>
                <a:ext uri="{FF2B5EF4-FFF2-40B4-BE49-F238E27FC236}">
                  <a16:creationId xmlns:a16="http://schemas.microsoft.com/office/drawing/2014/main" id="{D28A46E8-8808-C278-F33C-5452658DB78B}"/>
                </a:ext>
              </a:extLst>
            </p:cNvPr>
            <p:cNvCxnSpPr>
              <a:cxnSpLocks/>
              <a:stCxn id="43" idx="2"/>
              <a:endCxn id="39" idx="0"/>
            </p:cNvCxnSpPr>
            <p:nvPr/>
          </p:nvCxnSpPr>
          <p:spPr>
            <a:xfrm>
              <a:off x="9009882" y="2010427"/>
              <a:ext cx="1638984" cy="289458"/>
            </a:xfrm>
            <a:prstGeom prst="straightConnector1">
              <a:avLst/>
            </a:prstGeom>
            <a:ln>
              <a:solidFill>
                <a:schemeClr val="tx1">
                  <a:lumMod val="50000"/>
                  <a:lumOff val="50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50" name="Rectangle 49">
              <a:extLst>
                <a:ext uri="{FF2B5EF4-FFF2-40B4-BE49-F238E27FC236}">
                  <a16:creationId xmlns:a16="http://schemas.microsoft.com/office/drawing/2014/main" id="{BDA5DBE6-D1D4-6F1E-C795-743B9CF9E5A1}"/>
                </a:ext>
              </a:extLst>
            </p:cNvPr>
            <p:cNvSpPr/>
            <p:nvPr/>
          </p:nvSpPr>
          <p:spPr bwMode="auto">
            <a:xfrm>
              <a:off x="8281913" y="2299885"/>
              <a:ext cx="1455938" cy="635525"/>
            </a:xfrm>
            <a:prstGeom prst="rect">
              <a:avLst/>
            </a:prstGeom>
            <a:solidFill>
              <a:schemeClr val="accent3">
                <a:lumMod val="60000"/>
                <a:lumOff val="40000"/>
              </a:schemeClr>
            </a:solidFill>
            <a:ln/>
          </p:spPr>
          <p:style>
            <a:lnRef idx="3">
              <a:schemeClr val="lt1"/>
            </a:lnRef>
            <a:fillRef idx="1">
              <a:schemeClr val="accent2"/>
            </a:fillRef>
            <a:effectRef idx="1">
              <a:schemeClr val="accent2"/>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Human Sans ExtraLight" charset="0"/>
                  <a:cs typeface="Human Sans ExtraLight" charset="0"/>
                </a:rPr>
                <a:t>SDMX Registry M</a:t>
              </a:r>
            </a:p>
          </p:txBody>
        </p:sp>
        <p:cxnSp>
          <p:nvCxnSpPr>
            <p:cNvPr id="51" name="Straight Arrow Connector 50">
              <a:extLst>
                <a:ext uri="{FF2B5EF4-FFF2-40B4-BE49-F238E27FC236}">
                  <a16:creationId xmlns:a16="http://schemas.microsoft.com/office/drawing/2014/main" id="{4AEECD6A-3991-183A-5E38-C1A6B1AD65DC}"/>
                </a:ext>
              </a:extLst>
            </p:cNvPr>
            <p:cNvCxnSpPr>
              <a:cxnSpLocks/>
              <a:stCxn id="43" idx="2"/>
              <a:endCxn id="55" idx="0"/>
            </p:cNvCxnSpPr>
            <p:nvPr/>
          </p:nvCxnSpPr>
          <p:spPr>
            <a:xfrm flipH="1">
              <a:off x="7157607" y="2010427"/>
              <a:ext cx="1852275" cy="289458"/>
            </a:xfrm>
            <a:prstGeom prst="straightConnector1">
              <a:avLst/>
            </a:prstGeom>
            <a:ln>
              <a:solidFill>
                <a:schemeClr val="tx1">
                  <a:lumMod val="50000"/>
                  <a:lumOff val="50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55" name="Rectangle 54">
              <a:extLst>
                <a:ext uri="{FF2B5EF4-FFF2-40B4-BE49-F238E27FC236}">
                  <a16:creationId xmlns:a16="http://schemas.microsoft.com/office/drawing/2014/main" id="{29CD81DE-6A75-6CE8-92BF-3F3B492A9DA5}"/>
                </a:ext>
              </a:extLst>
            </p:cNvPr>
            <p:cNvSpPr/>
            <p:nvPr/>
          </p:nvSpPr>
          <p:spPr bwMode="auto">
            <a:xfrm>
              <a:off x="6429638" y="2299885"/>
              <a:ext cx="1455938" cy="635525"/>
            </a:xfrm>
            <a:prstGeom prst="rect">
              <a:avLst/>
            </a:prstGeom>
            <a:solidFill>
              <a:schemeClr val="accent3">
                <a:lumMod val="60000"/>
                <a:lumOff val="40000"/>
              </a:schemeClr>
            </a:solidFill>
            <a:ln/>
          </p:spPr>
          <p:style>
            <a:lnRef idx="3">
              <a:schemeClr val="lt1"/>
            </a:lnRef>
            <a:fillRef idx="1">
              <a:schemeClr val="accent2"/>
            </a:fillRef>
            <a:effectRef idx="1">
              <a:schemeClr val="accent2"/>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Human Sans ExtraLight" charset="0"/>
                  <a:cs typeface="Human Sans ExtraLight" charset="0"/>
                </a:rPr>
                <a:t>SDMX Registry 1</a:t>
              </a:r>
            </a:p>
          </p:txBody>
        </p:sp>
        <p:cxnSp>
          <p:nvCxnSpPr>
            <p:cNvPr id="56" name="Straight Arrow Connector 55">
              <a:extLst>
                <a:ext uri="{FF2B5EF4-FFF2-40B4-BE49-F238E27FC236}">
                  <a16:creationId xmlns:a16="http://schemas.microsoft.com/office/drawing/2014/main" id="{5B2CB8F8-3709-9C5F-C8D1-2A9457E73823}"/>
                </a:ext>
              </a:extLst>
            </p:cNvPr>
            <p:cNvCxnSpPr>
              <a:cxnSpLocks/>
              <a:stCxn id="43" idx="2"/>
              <a:endCxn id="50" idx="0"/>
            </p:cNvCxnSpPr>
            <p:nvPr/>
          </p:nvCxnSpPr>
          <p:spPr>
            <a:xfrm>
              <a:off x="9009882" y="2010427"/>
              <a:ext cx="0" cy="289458"/>
            </a:xfrm>
            <a:prstGeom prst="straightConnector1">
              <a:avLst/>
            </a:prstGeom>
            <a:ln>
              <a:solidFill>
                <a:schemeClr val="tx1">
                  <a:lumMod val="50000"/>
                  <a:lumOff val="50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sp>
        <p:nvSpPr>
          <p:cNvPr id="6" name="TextBox 5">
            <a:extLst>
              <a:ext uri="{FF2B5EF4-FFF2-40B4-BE49-F238E27FC236}">
                <a16:creationId xmlns:a16="http://schemas.microsoft.com/office/drawing/2014/main" id="{5023DAD7-33A8-EE00-35C4-6AD4EB157252}"/>
              </a:ext>
            </a:extLst>
          </p:cNvPr>
          <p:cNvSpPr txBox="1"/>
          <p:nvPr/>
        </p:nvSpPr>
        <p:spPr>
          <a:xfrm>
            <a:off x="9897052" y="753337"/>
            <a:ext cx="2080726" cy="242596"/>
          </a:xfrm>
          <a:prstGeom prst="rect">
            <a:avLst/>
          </a:prstGeom>
          <a:noFill/>
        </p:spPr>
        <p:txBody>
          <a:bodyPr wrap="none" lIns="0" tIns="0" rIns="0" bIns="0" rtlCol="0">
            <a:noAutofit/>
          </a:bodyPr>
          <a:lstStyle/>
          <a:p>
            <a:pPr>
              <a:lnSpc>
                <a:spcPct val="110000"/>
              </a:lnSpc>
              <a:spcBef>
                <a:spcPts val="600"/>
              </a:spcBef>
            </a:pPr>
            <a:r>
              <a:rPr lang="en-US" sz="1400" i="1">
                <a:ea typeface="Human Sans" charset="0"/>
                <a:cs typeface="Human Sans" charset="0"/>
              </a:rPr>
              <a:t>Dealing with IT problems</a:t>
            </a:r>
          </a:p>
        </p:txBody>
      </p:sp>
      <p:sp>
        <p:nvSpPr>
          <p:cNvPr id="70" name="TextBox 69">
            <a:extLst>
              <a:ext uri="{FF2B5EF4-FFF2-40B4-BE49-F238E27FC236}">
                <a16:creationId xmlns:a16="http://schemas.microsoft.com/office/drawing/2014/main" id="{3B91BE40-0BD7-9182-45B1-2E1DBDDC9F4B}"/>
              </a:ext>
            </a:extLst>
          </p:cNvPr>
          <p:cNvSpPr txBox="1"/>
          <p:nvPr/>
        </p:nvSpPr>
        <p:spPr>
          <a:xfrm>
            <a:off x="6487987" y="1222255"/>
            <a:ext cx="2188189" cy="230424"/>
          </a:xfrm>
          <a:prstGeom prst="rect">
            <a:avLst/>
          </a:prstGeom>
          <a:noFill/>
        </p:spPr>
        <p:txBody>
          <a:bodyPr wrap="square" lIns="0" tIns="0" rIns="0" bIns="0" rtlCol="0">
            <a:noAutofit/>
          </a:bodyPr>
          <a:lstStyle/>
          <a:p>
            <a:pPr>
              <a:lnSpc>
                <a:spcPct val="110000"/>
              </a:lnSpc>
              <a:spcBef>
                <a:spcPts val="600"/>
              </a:spcBef>
            </a:pPr>
            <a:r>
              <a:rPr kumimoji="0" lang="en-US" sz="1050" b="1" i="0" u="none" strike="noStrike" kern="1200" cap="none" spc="300" normalizeH="0" baseline="0" noProof="0">
                <a:ln>
                  <a:noFill/>
                </a:ln>
                <a:solidFill>
                  <a:schemeClr val="accent4"/>
                </a:solidFill>
                <a:effectLst/>
                <a:uLnTx/>
                <a:uFillTx/>
                <a:latin typeface="Calibri"/>
                <a:ea typeface="Human Sans" charset="0"/>
                <a:cs typeface="Human Sans" charset="0"/>
              </a:rPr>
              <a:t>FUTURE</a:t>
            </a:r>
          </a:p>
        </p:txBody>
      </p:sp>
      <p:sp>
        <p:nvSpPr>
          <p:cNvPr id="71" name="TextBox 70">
            <a:extLst>
              <a:ext uri="{FF2B5EF4-FFF2-40B4-BE49-F238E27FC236}">
                <a16:creationId xmlns:a16="http://schemas.microsoft.com/office/drawing/2014/main" id="{112905F8-2D60-B331-BCCE-43BC90CEF79C}"/>
              </a:ext>
            </a:extLst>
          </p:cNvPr>
          <p:cNvSpPr txBox="1"/>
          <p:nvPr/>
        </p:nvSpPr>
        <p:spPr>
          <a:xfrm>
            <a:off x="6166338" y="6060831"/>
            <a:ext cx="0" cy="0"/>
          </a:xfrm>
          <a:prstGeom prst="rect">
            <a:avLst/>
          </a:prstGeom>
          <a:noFill/>
        </p:spPr>
        <p:txBody>
          <a:bodyPr wrap="none" lIns="0" tIns="0" rIns="0" bIns="0" rtlCol="0">
            <a:noAutofit/>
          </a:bodyPr>
          <a:lstStyle/>
          <a:p>
            <a:pPr>
              <a:lnSpc>
                <a:spcPct val="110000"/>
              </a:lnSpc>
              <a:spcBef>
                <a:spcPts val="600"/>
              </a:spcBef>
            </a:pPr>
            <a:endParaRPr lang="en-UA" sz="1200" err="1">
              <a:ea typeface="Human Sans" charset="0"/>
              <a:cs typeface="Human Sans" charset="0"/>
            </a:endParaRPr>
          </a:p>
        </p:txBody>
      </p:sp>
      <p:sp>
        <p:nvSpPr>
          <p:cNvPr id="72" name="TextBox 71">
            <a:extLst>
              <a:ext uri="{FF2B5EF4-FFF2-40B4-BE49-F238E27FC236}">
                <a16:creationId xmlns:a16="http://schemas.microsoft.com/office/drawing/2014/main" id="{A31126F6-D535-4C10-4C2C-B38482C67805}"/>
              </a:ext>
            </a:extLst>
          </p:cNvPr>
          <p:cNvSpPr txBox="1"/>
          <p:nvPr/>
        </p:nvSpPr>
        <p:spPr>
          <a:xfrm>
            <a:off x="6487988" y="1537580"/>
            <a:ext cx="5340598" cy="452464"/>
          </a:xfrm>
          <a:prstGeom prst="rect">
            <a:avLst/>
          </a:prstGeom>
          <a:noFill/>
        </p:spPr>
        <p:txBody>
          <a:bodyPr wrap="square" lIns="0" tIns="0" rIns="0" bIns="0" rtlCol="0">
            <a:noAutofit/>
          </a:bodyPr>
          <a:lstStyle/>
          <a:p>
            <a:pPr>
              <a:lnSpc>
                <a:spcPct val="110000"/>
              </a:lnSpc>
              <a:spcBef>
                <a:spcPts val="600"/>
              </a:spcBef>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Vision: Direct access to individual registries with dedicated SDMX Registry as a fallback for non-SDMX data or non-compliant SDMX data sources </a:t>
            </a:r>
          </a:p>
          <a:p>
            <a:pPr>
              <a:lnSpc>
                <a:spcPct val="110000"/>
              </a:lnSpc>
              <a:spcBef>
                <a:spcPts val="600"/>
              </a:spcBef>
            </a:pPr>
            <a:endParaRPr lang="en-UA" sz="1200" err="1">
              <a:ea typeface="Human Sans" charset="0"/>
              <a:cs typeface="Human Sans" charset="0"/>
            </a:endParaRPr>
          </a:p>
        </p:txBody>
      </p:sp>
      <p:grpSp>
        <p:nvGrpSpPr>
          <p:cNvPr id="102" name="Group 101">
            <a:extLst>
              <a:ext uri="{FF2B5EF4-FFF2-40B4-BE49-F238E27FC236}">
                <a16:creationId xmlns:a16="http://schemas.microsoft.com/office/drawing/2014/main" id="{0DB4F743-D922-D04C-C148-B3913AFA17F3}"/>
              </a:ext>
            </a:extLst>
          </p:cNvPr>
          <p:cNvGrpSpPr/>
          <p:nvPr/>
        </p:nvGrpSpPr>
        <p:grpSpPr>
          <a:xfrm>
            <a:off x="542912" y="2106755"/>
            <a:ext cx="4590994" cy="2301112"/>
            <a:chOff x="557021" y="2146943"/>
            <a:chExt cx="4590994" cy="2301112"/>
          </a:xfrm>
        </p:grpSpPr>
        <p:sp>
          <p:nvSpPr>
            <p:cNvPr id="75" name="Rectangle 74">
              <a:extLst>
                <a:ext uri="{FF2B5EF4-FFF2-40B4-BE49-F238E27FC236}">
                  <a16:creationId xmlns:a16="http://schemas.microsoft.com/office/drawing/2014/main" id="{E7155EDE-B4AC-8C64-55A0-3E3F61E0976B}"/>
                </a:ext>
              </a:extLst>
            </p:cNvPr>
            <p:cNvSpPr/>
            <p:nvPr/>
          </p:nvSpPr>
          <p:spPr bwMode="auto">
            <a:xfrm>
              <a:off x="557021" y="4109501"/>
              <a:ext cx="1455938" cy="338554"/>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Agency 1 Data</a:t>
              </a:r>
            </a:p>
          </p:txBody>
        </p:sp>
        <p:sp>
          <p:nvSpPr>
            <p:cNvPr id="76" name="Rectangle 75">
              <a:extLst>
                <a:ext uri="{FF2B5EF4-FFF2-40B4-BE49-F238E27FC236}">
                  <a16:creationId xmlns:a16="http://schemas.microsoft.com/office/drawing/2014/main" id="{172BDAD5-CFE2-5928-10EB-47288A783E23}"/>
                </a:ext>
              </a:extLst>
            </p:cNvPr>
            <p:cNvSpPr/>
            <p:nvPr/>
          </p:nvSpPr>
          <p:spPr bwMode="auto">
            <a:xfrm>
              <a:off x="2095049" y="4109501"/>
              <a:ext cx="1455938" cy="338554"/>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Agency 2 Data</a:t>
              </a:r>
            </a:p>
          </p:txBody>
        </p:sp>
        <p:sp>
          <p:nvSpPr>
            <p:cNvPr id="77" name="Rectangle 76">
              <a:extLst>
                <a:ext uri="{FF2B5EF4-FFF2-40B4-BE49-F238E27FC236}">
                  <a16:creationId xmlns:a16="http://schemas.microsoft.com/office/drawing/2014/main" id="{9723E410-F350-2A72-3D24-92D45D8BF4E6}"/>
                </a:ext>
              </a:extLst>
            </p:cNvPr>
            <p:cNvSpPr/>
            <p:nvPr/>
          </p:nvSpPr>
          <p:spPr bwMode="auto">
            <a:xfrm>
              <a:off x="3692077" y="4096533"/>
              <a:ext cx="1455938" cy="338554"/>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Agency N Data</a:t>
              </a:r>
            </a:p>
          </p:txBody>
        </p:sp>
        <p:sp>
          <p:nvSpPr>
            <p:cNvPr id="78" name="Rectangle 77">
              <a:extLst>
                <a:ext uri="{FF2B5EF4-FFF2-40B4-BE49-F238E27FC236}">
                  <a16:creationId xmlns:a16="http://schemas.microsoft.com/office/drawing/2014/main" id="{177FE9E2-4195-B7CF-D2EF-4141A327FAA5}"/>
                </a:ext>
              </a:extLst>
            </p:cNvPr>
            <p:cNvSpPr/>
            <p:nvPr/>
          </p:nvSpPr>
          <p:spPr bwMode="auto">
            <a:xfrm>
              <a:off x="2083001" y="2911651"/>
              <a:ext cx="1455938" cy="635525"/>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Human Sans ExtraLight" charset="0"/>
                  <a:cs typeface="Human Sans ExtraLight" charset="0"/>
                </a:rPr>
                <a:t>Master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Human Sans ExtraLight" charset="0"/>
                  <a:cs typeface="Human Sans ExtraLight" charset="0"/>
                </a:rPr>
                <a:t>SDMX Registry</a:t>
              </a:r>
            </a:p>
          </p:txBody>
        </p:sp>
        <p:cxnSp>
          <p:nvCxnSpPr>
            <p:cNvPr id="79" name="Straight Arrow Connector 78">
              <a:extLst>
                <a:ext uri="{FF2B5EF4-FFF2-40B4-BE49-F238E27FC236}">
                  <a16:creationId xmlns:a16="http://schemas.microsoft.com/office/drawing/2014/main" id="{73579E81-C912-DCEB-A544-CA0B0E74322D}"/>
                </a:ext>
              </a:extLst>
            </p:cNvPr>
            <p:cNvCxnSpPr>
              <a:cxnSpLocks/>
              <a:endCxn id="75" idx="0"/>
            </p:cNvCxnSpPr>
            <p:nvPr/>
          </p:nvCxnSpPr>
          <p:spPr>
            <a:xfrm flipH="1">
              <a:off x="1284990" y="3557986"/>
              <a:ext cx="954768" cy="551515"/>
            </a:xfrm>
            <a:prstGeom prst="straightConnector1">
              <a:avLst/>
            </a:prstGeom>
            <a:ln>
              <a:solidFill>
                <a:schemeClr val="accent2"/>
              </a:solidFill>
              <a:headEnd type="triangle"/>
              <a:tailEnd type="none"/>
            </a:ln>
          </p:spPr>
          <p:style>
            <a:lnRef idx="3">
              <a:schemeClr val="accent1"/>
            </a:lnRef>
            <a:fillRef idx="0">
              <a:schemeClr val="accent1"/>
            </a:fillRef>
            <a:effectRef idx="2">
              <a:schemeClr val="accent1"/>
            </a:effectRef>
            <a:fontRef idx="minor">
              <a:schemeClr val="tx1"/>
            </a:fontRef>
          </p:style>
        </p:cxnSp>
        <p:cxnSp>
          <p:nvCxnSpPr>
            <p:cNvPr id="80" name="Straight Arrow Connector 79">
              <a:extLst>
                <a:ext uri="{FF2B5EF4-FFF2-40B4-BE49-F238E27FC236}">
                  <a16:creationId xmlns:a16="http://schemas.microsoft.com/office/drawing/2014/main" id="{6EF6C779-F780-7877-DE2D-14621193A9EF}"/>
                </a:ext>
              </a:extLst>
            </p:cNvPr>
            <p:cNvCxnSpPr>
              <a:cxnSpLocks/>
              <a:stCxn id="78" idx="2"/>
              <a:endCxn id="76" idx="0"/>
            </p:cNvCxnSpPr>
            <p:nvPr/>
          </p:nvCxnSpPr>
          <p:spPr>
            <a:xfrm>
              <a:off x="2810970" y="3547176"/>
              <a:ext cx="12048" cy="562325"/>
            </a:xfrm>
            <a:prstGeom prst="straightConnector1">
              <a:avLst/>
            </a:prstGeom>
            <a:ln>
              <a:solidFill>
                <a:schemeClr val="accent2"/>
              </a:solidFill>
              <a:headEnd type="triangle"/>
              <a:tailEnd type="none"/>
            </a:ln>
          </p:spPr>
          <p:style>
            <a:lnRef idx="3">
              <a:schemeClr val="accent1"/>
            </a:lnRef>
            <a:fillRef idx="0">
              <a:schemeClr val="accent1"/>
            </a:fillRef>
            <a:effectRef idx="2">
              <a:schemeClr val="accent1"/>
            </a:effectRef>
            <a:fontRef idx="minor">
              <a:schemeClr val="tx1"/>
            </a:fontRef>
          </p:style>
        </p:cxnSp>
        <p:cxnSp>
          <p:nvCxnSpPr>
            <p:cNvPr id="81" name="Straight Arrow Connector 80">
              <a:extLst>
                <a:ext uri="{FF2B5EF4-FFF2-40B4-BE49-F238E27FC236}">
                  <a16:creationId xmlns:a16="http://schemas.microsoft.com/office/drawing/2014/main" id="{AB068BCB-05CD-B2AB-C247-B9AE30C18C93}"/>
                </a:ext>
              </a:extLst>
            </p:cNvPr>
            <p:cNvCxnSpPr>
              <a:cxnSpLocks/>
              <a:endCxn id="77" idx="0"/>
            </p:cNvCxnSpPr>
            <p:nvPr/>
          </p:nvCxnSpPr>
          <p:spPr>
            <a:xfrm>
              <a:off x="3248419" y="3557986"/>
              <a:ext cx="1171627" cy="538547"/>
            </a:xfrm>
            <a:prstGeom prst="straightConnector1">
              <a:avLst/>
            </a:prstGeom>
            <a:ln>
              <a:solidFill>
                <a:srgbClr val="FF0000"/>
              </a:solidFill>
              <a:headEnd type="triangle"/>
              <a:tailEnd type="none"/>
            </a:ln>
          </p:spPr>
          <p:style>
            <a:lnRef idx="3">
              <a:schemeClr val="accent1"/>
            </a:lnRef>
            <a:fillRef idx="0">
              <a:schemeClr val="accent1"/>
            </a:fillRef>
            <a:effectRef idx="2">
              <a:schemeClr val="accent1"/>
            </a:effectRef>
            <a:fontRef idx="minor">
              <a:schemeClr val="tx1"/>
            </a:fontRef>
          </p:style>
        </p:cxnSp>
        <p:sp>
          <p:nvSpPr>
            <p:cNvPr id="82" name="Rectangle 81">
              <a:extLst>
                <a:ext uri="{FF2B5EF4-FFF2-40B4-BE49-F238E27FC236}">
                  <a16:creationId xmlns:a16="http://schemas.microsoft.com/office/drawing/2014/main" id="{871A05C6-76BF-3FEF-090F-6BE0F13B7E69}"/>
                </a:ext>
              </a:extLst>
            </p:cNvPr>
            <p:cNvSpPr/>
            <p:nvPr/>
          </p:nvSpPr>
          <p:spPr bwMode="auto">
            <a:xfrm>
              <a:off x="2083001" y="2146943"/>
              <a:ext cx="1455938" cy="486060"/>
            </a:xfrm>
            <a:prstGeom prst="rect">
              <a:avLst/>
            </a:prstGeom>
            <a:solidFill>
              <a:schemeClr val="accent3">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Human Sans ExtraLight" charset="0"/>
                  <a:cs typeface="Human Sans ExtraLight" charset="0"/>
                </a:rPr>
                <a:t>Stat-GPT</a:t>
              </a:r>
            </a:p>
          </p:txBody>
        </p:sp>
        <p:cxnSp>
          <p:nvCxnSpPr>
            <p:cNvPr id="83" name="Straight Arrow Connector 82">
              <a:extLst>
                <a:ext uri="{FF2B5EF4-FFF2-40B4-BE49-F238E27FC236}">
                  <a16:creationId xmlns:a16="http://schemas.microsoft.com/office/drawing/2014/main" id="{A438EE8E-B7A8-806F-9A41-920A03D4F51D}"/>
                </a:ext>
              </a:extLst>
            </p:cNvPr>
            <p:cNvCxnSpPr>
              <a:cxnSpLocks/>
              <a:stCxn id="82" idx="2"/>
              <a:endCxn id="78" idx="0"/>
            </p:cNvCxnSpPr>
            <p:nvPr/>
          </p:nvCxnSpPr>
          <p:spPr>
            <a:xfrm>
              <a:off x="2810970" y="2633003"/>
              <a:ext cx="0" cy="278648"/>
            </a:xfrm>
            <a:prstGeom prst="straightConnector1">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101" name="TextBox 100">
              <a:extLst>
                <a:ext uri="{FF2B5EF4-FFF2-40B4-BE49-F238E27FC236}">
                  <a16:creationId xmlns:a16="http://schemas.microsoft.com/office/drawing/2014/main" id="{BD453970-E475-1235-5A32-0401FA58F167}"/>
                </a:ext>
              </a:extLst>
            </p:cNvPr>
            <p:cNvSpPr txBox="1"/>
            <p:nvPr/>
          </p:nvSpPr>
          <p:spPr>
            <a:xfrm>
              <a:off x="4431323" y="4032738"/>
              <a:ext cx="0" cy="0"/>
            </a:xfrm>
            <a:prstGeom prst="rect">
              <a:avLst/>
            </a:prstGeom>
            <a:noFill/>
          </p:spPr>
          <p:txBody>
            <a:bodyPr wrap="none" lIns="0" tIns="0" rIns="0" bIns="0" rtlCol="0">
              <a:noAutofit/>
            </a:bodyPr>
            <a:lstStyle/>
            <a:p>
              <a:pPr>
                <a:lnSpc>
                  <a:spcPct val="110000"/>
                </a:lnSpc>
                <a:spcBef>
                  <a:spcPts val="600"/>
                </a:spcBef>
              </a:pPr>
              <a:endParaRPr lang="en-UA" sz="1200" err="1">
                <a:ea typeface="Human Sans" charset="0"/>
                <a:cs typeface="Human Sans" charset="0"/>
              </a:endParaRPr>
            </a:p>
          </p:txBody>
        </p:sp>
      </p:grpSp>
      <p:sp>
        <p:nvSpPr>
          <p:cNvPr id="103" name="TextBox 102">
            <a:extLst>
              <a:ext uri="{FF2B5EF4-FFF2-40B4-BE49-F238E27FC236}">
                <a16:creationId xmlns:a16="http://schemas.microsoft.com/office/drawing/2014/main" id="{9CAB837C-0AC5-74FE-A8EB-136B67B03A98}"/>
              </a:ext>
            </a:extLst>
          </p:cNvPr>
          <p:cNvSpPr txBox="1"/>
          <p:nvPr/>
        </p:nvSpPr>
        <p:spPr>
          <a:xfrm>
            <a:off x="638172" y="1222255"/>
            <a:ext cx="2188189" cy="230424"/>
          </a:xfrm>
          <a:prstGeom prst="rect">
            <a:avLst/>
          </a:prstGeom>
          <a:noFill/>
        </p:spPr>
        <p:txBody>
          <a:bodyPr wrap="square" lIns="0" tIns="0" rIns="0" bIns="0" rtlCol="0">
            <a:noAutofit/>
          </a:bodyPr>
          <a:lstStyle/>
          <a:p>
            <a:pPr>
              <a:lnSpc>
                <a:spcPct val="110000"/>
              </a:lnSpc>
              <a:spcBef>
                <a:spcPts val="600"/>
              </a:spcBef>
            </a:pPr>
            <a:r>
              <a:rPr lang="en-US" sz="1000" b="1" spc="300">
                <a:solidFill>
                  <a:srgbClr val="00B050"/>
                </a:solidFill>
                <a:latin typeface="Calibri"/>
                <a:ea typeface="Human Sans" charset="0"/>
                <a:cs typeface="Human Sans" charset="0"/>
              </a:rPr>
              <a:t>NOW</a:t>
            </a:r>
            <a:endParaRPr kumimoji="0" lang="en-US" sz="1000" b="1" i="0" u="none" strike="noStrike" kern="1200" cap="none" spc="300" normalizeH="0" baseline="0" noProof="0">
              <a:ln>
                <a:noFill/>
              </a:ln>
              <a:solidFill>
                <a:srgbClr val="00B050"/>
              </a:solidFill>
              <a:effectLst/>
              <a:uLnTx/>
              <a:uFillTx/>
              <a:latin typeface="Calibri"/>
              <a:ea typeface="Human Sans" charset="0"/>
              <a:cs typeface="Human Sans" charset="0"/>
            </a:endParaRPr>
          </a:p>
        </p:txBody>
      </p:sp>
      <p:sp>
        <p:nvSpPr>
          <p:cNvPr id="104" name="TextBox 103">
            <a:extLst>
              <a:ext uri="{FF2B5EF4-FFF2-40B4-BE49-F238E27FC236}">
                <a16:creationId xmlns:a16="http://schemas.microsoft.com/office/drawing/2014/main" id="{7CBB11EF-0746-F17A-95CC-37E136DE5B7B}"/>
              </a:ext>
            </a:extLst>
          </p:cNvPr>
          <p:cNvSpPr txBox="1"/>
          <p:nvPr/>
        </p:nvSpPr>
        <p:spPr>
          <a:xfrm>
            <a:off x="4466492" y="2860431"/>
            <a:ext cx="0" cy="0"/>
          </a:xfrm>
          <a:prstGeom prst="rect">
            <a:avLst/>
          </a:prstGeom>
          <a:noFill/>
        </p:spPr>
        <p:txBody>
          <a:bodyPr wrap="none" lIns="0" tIns="0" rIns="0" bIns="0" rtlCol="0">
            <a:noAutofit/>
          </a:bodyPr>
          <a:lstStyle/>
          <a:p>
            <a:pPr>
              <a:lnSpc>
                <a:spcPct val="110000"/>
              </a:lnSpc>
              <a:spcBef>
                <a:spcPts val="600"/>
              </a:spcBef>
            </a:pPr>
            <a:endParaRPr lang="en-UA" sz="1200" err="1">
              <a:ea typeface="Human Sans" charset="0"/>
              <a:cs typeface="Human Sans" charset="0"/>
            </a:endParaRPr>
          </a:p>
        </p:txBody>
      </p:sp>
      <p:cxnSp>
        <p:nvCxnSpPr>
          <p:cNvPr id="106" name="Straight Connector 105">
            <a:extLst>
              <a:ext uri="{FF2B5EF4-FFF2-40B4-BE49-F238E27FC236}">
                <a16:creationId xmlns:a16="http://schemas.microsoft.com/office/drawing/2014/main" id="{C32927FB-EB01-566A-9C9B-AAD7EC2463A8}"/>
              </a:ext>
            </a:extLst>
          </p:cNvPr>
          <p:cNvCxnSpPr>
            <a:cxnSpLocks/>
          </p:cNvCxnSpPr>
          <p:nvPr/>
        </p:nvCxnSpPr>
        <p:spPr>
          <a:xfrm>
            <a:off x="6096000" y="1113693"/>
            <a:ext cx="0" cy="36761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C9989692-61BE-75E0-19AC-552418DDBD6B}"/>
              </a:ext>
            </a:extLst>
          </p:cNvPr>
          <p:cNvSpPr txBox="1"/>
          <p:nvPr/>
        </p:nvSpPr>
        <p:spPr>
          <a:xfrm>
            <a:off x="627063" y="1537580"/>
            <a:ext cx="5340592" cy="202251"/>
          </a:xfrm>
          <a:prstGeom prst="rect">
            <a:avLst/>
          </a:prstGeom>
          <a:noFill/>
        </p:spPr>
        <p:txBody>
          <a:bodyPr wrap="square" lIns="0" tIns="0" rIns="0" bIns="0" rtlCol="0">
            <a:noAutofit/>
          </a:bodyPr>
          <a:lstStyle/>
          <a:p>
            <a:pPr>
              <a:lnSpc>
                <a:spcPct val="110000"/>
              </a:lnSpc>
              <a:spcBef>
                <a:spcPts val="600"/>
              </a:spcBef>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Current implementation: Data replica in a single SDMX Registry (IMF Data Backend)</a:t>
            </a:r>
          </a:p>
          <a:p>
            <a:pPr>
              <a:lnSpc>
                <a:spcPct val="110000"/>
              </a:lnSpc>
              <a:spcBef>
                <a:spcPts val="600"/>
              </a:spcBef>
            </a:pPr>
            <a:endParaRPr lang="en-UA" sz="1200" err="1">
              <a:ea typeface="Human Sans" charset="0"/>
              <a:cs typeface="Human Sans" charset="0"/>
            </a:endParaRPr>
          </a:p>
        </p:txBody>
      </p:sp>
      <p:sp>
        <p:nvSpPr>
          <p:cNvPr id="113" name="TextBox 112">
            <a:extLst>
              <a:ext uri="{FF2B5EF4-FFF2-40B4-BE49-F238E27FC236}">
                <a16:creationId xmlns:a16="http://schemas.microsoft.com/office/drawing/2014/main" id="{9CEBF867-7367-F589-C794-6FBB185D53C7}"/>
              </a:ext>
            </a:extLst>
          </p:cNvPr>
          <p:cNvSpPr txBox="1"/>
          <p:nvPr/>
        </p:nvSpPr>
        <p:spPr>
          <a:xfrm>
            <a:off x="622740" y="5272276"/>
            <a:ext cx="2131831" cy="887588"/>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Used LLM:</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 GPT4-Turbo</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Human Sans" charset="0"/>
                <a:cs typeface="Human Sans" charset="0"/>
              </a:rPr>
              <a:t>Supported CP:</a:t>
            </a:r>
            <a:r>
              <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rPr>
              <a:t> AWS, Azure, GCP</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a:solidFill>
                  <a:srgbClr val="000000"/>
                </a:solidFill>
                <a:latin typeface="Calibri"/>
                <a:ea typeface="Human Sans" charset="0"/>
                <a:cs typeface="Human Sans" charset="0"/>
              </a:rPr>
              <a:t>Supported Languages:</a:t>
            </a:r>
            <a:r>
              <a:rPr lang="en-US" sz="1200">
                <a:solidFill>
                  <a:srgbClr val="000000"/>
                </a:solidFill>
                <a:latin typeface="Calibri"/>
                <a:ea typeface="Human Sans" charset="0"/>
                <a:cs typeface="Human Sans" charset="0"/>
              </a:rPr>
              <a:t> English</a:t>
            </a:r>
            <a:endParaRPr kumimoji="0" lang="en-US" sz="1200" b="0" i="0" u="none" strike="noStrike" kern="1200" cap="none" spc="0" normalizeH="0" baseline="0" noProof="0">
              <a:ln>
                <a:noFill/>
              </a:ln>
              <a:solidFill>
                <a:srgbClr val="000000"/>
              </a:solidFill>
              <a:effectLst/>
              <a:uLnTx/>
              <a:uFillTx/>
              <a:latin typeface="Calibri"/>
              <a:ea typeface="Human Sans" charset="0"/>
              <a:cs typeface="Human Sans" charset="0"/>
            </a:endParaRPr>
          </a:p>
        </p:txBody>
      </p:sp>
      <p:grpSp>
        <p:nvGrpSpPr>
          <p:cNvPr id="135" name="Group 134">
            <a:extLst>
              <a:ext uri="{FF2B5EF4-FFF2-40B4-BE49-F238E27FC236}">
                <a16:creationId xmlns:a16="http://schemas.microsoft.com/office/drawing/2014/main" id="{97FC462C-9B5F-AEF4-3031-0BBD27F2B78A}"/>
              </a:ext>
            </a:extLst>
          </p:cNvPr>
          <p:cNvGrpSpPr/>
          <p:nvPr/>
        </p:nvGrpSpPr>
        <p:grpSpPr>
          <a:xfrm>
            <a:off x="8676176" y="4637359"/>
            <a:ext cx="3330087" cy="189471"/>
            <a:chOff x="8676176" y="4779861"/>
            <a:chExt cx="3330087" cy="189471"/>
          </a:xfrm>
        </p:grpSpPr>
        <p:sp>
          <p:nvSpPr>
            <p:cNvPr id="117" name="Rectangle 116">
              <a:extLst>
                <a:ext uri="{FF2B5EF4-FFF2-40B4-BE49-F238E27FC236}">
                  <a16:creationId xmlns:a16="http://schemas.microsoft.com/office/drawing/2014/main" id="{E16DBC4F-B6C6-4789-328C-0409DB26B11A}"/>
                </a:ext>
              </a:extLst>
            </p:cNvPr>
            <p:cNvSpPr>
              <a:spLocks/>
            </p:cNvSpPr>
            <p:nvPr/>
          </p:nvSpPr>
          <p:spPr bwMode="auto">
            <a:xfrm>
              <a:off x="8676176" y="4800775"/>
              <a:ext cx="144000" cy="144000"/>
            </a:xfrm>
            <a:prstGeom prst="rect">
              <a:avLst/>
            </a:prstGeom>
            <a:solidFill>
              <a:schemeClr val="accent5">
                <a:lumMod val="60000"/>
                <a:lumOff val="40000"/>
              </a:schemeClr>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118" name="TextBox 117">
              <a:extLst>
                <a:ext uri="{FF2B5EF4-FFF2-40B4-BE49-F238E27FC236}">
                  <a16:creationId xmlns:a16="http://schemas.microsoft.com/office/drawing/2014/main" id="{04DA252D-1F3F-B7C3-106C-2EB5F9845998}"/>
                </a:ext>
              </a:extLst>
            </p:cNvPr>
            <p:cNvSpPr txBox="1"/>
            <p:nvPr/>
          </p:nvSpPr>
          <p:spPr>
            <a:xfrm>
              <a:off x="8943892" y="4779861"/>
              <a:ext cx="1009016" cy="189471"/>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Human Sans" charset="0"/>
                  <a:cs typeface="Human Sans" charset="0"/>
                </a:rPr>
                <a:t>SDMX Replication</a:t>
              </a:r>
            </a:p>
          </p:txBody>
        </p:sp>
        <p:sp>
          <p:nvSpPr>
            <p:cNvPr id="119" name="Rectangle 118">
              <a:extLst>
                <a:ext uri="{FF2B5EF4-FFF2-40B4-BE49-F238E27FC236}">
                  <a16:creationId xmlns:a16="http://schemas.microsoft.com/office/drawing/2014/main" id="{860AD71C-5A34-F70E-CE8B-3FACEE47FF0E}"/>
                </a:ext>
              </a:extLst>
            </p:cNvPr>
            <p:cNvSpPr>
              <a:spLocks/>
            </p:cNvSpPr>
            <p:nvPr/>
          </p:nvSpPr>
          <p:spPr bwMode="auto">
            <a:xfrm>
              <a:off x="10264267" y="4788334"/>
              <a:ext cx="144000" cy="144000"/>
            </a:xfrm>
            <a:prstGeom prst="rect">
              <a:avLst/>
            </a:prstGeom>
            <a:solidFill>
              <a:srgbClr val="FF0000"/>
            </a:solidFill>
            <a:ln>
              <a:noFill/>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Calibri Light" panose="020F0302020204030204" pitchFamily="34" charset="0"/>
                <a:ea typeface="Human Sans ExtraLight" charset="0"/>
                <a:cs typeface="Human Sans ExtraLight" charset="0"/>
              </a:endParaRPr>
            </a:p>
          </p:txBody>
        </p:sp>
        <p:sp>
          <p:nvSpPr>
            <p:cNvPr id="120" name="TextBox 119">
              <a:extLst>
                <a:ext uri="{FF2B5EF4-FFF2-40B4-BE49-F238E27FC236}">
                  <a16:creationId xmlns:a16="http://schemas.microsoft.com/office/drawing/2014/main" id="{D507811E-9827-B164-ED2B-38205CF8C23A}"/>
                </a:ext>
              </a:extLst>
            </p:cNvPr>
            <p:cNvSpPr txBox="1"/>
            <p:nvPr/>
          </p:nvSpPr>
          <p:spPr>
            <a:xfrm>
              <a:off x="10531983" y="4779861"/>
              <a:ext cx="1474280" cy="177528"/>
            </a:xfrm>
            <a:prstGeom prst="rect">
              <a:avLst/>
            </a:prstGeom>
            <a:noFill/>
          </p:spPr>
          <p:txBody>
            <a:bodyPr wrap="non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Human Sans" charset="0"/>
                  <a:cs typeface="Human Sans" charset="0"/>
                </a:rPr>
                <a:t>Non-SDMX Data Ingestion</a:t>
              </a:r>
            </a:p>
          </p:txBody>
        </p:sp>
      </p:grpSp>
      <p:sp>
        <p:nvSpPr>
          <p:cNvPr id="134" name="TextBox 133">
            <a:extLst>
              <a:ext uri="{FF2B5EF4-FFF2-40B4-BE49-F238E27FC236}">
                <a16:creationId xmlns:a16="http://schemas.microsoft.com/office/drawing/2014/main" id="{C1DBE65B-EAD0-97F8-692C-0A746E27429F}"/>
              </a:ext>
            </a:extLst>
          </p:cNvPr>
          <p:cNvSpPr txBox="1"/>
          <p:nvPr/>
        </p:nvSpPr>
        <p:spPr>
          <a:xfrm>
            <a:off x="622740" y="5016978"/>
            <a:ext cx="1001712" cy="173659"/>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normalizeH="0" baseline="0" noProof="0">
                <a:ln>
                  <a:noFill/>
                </a:ln>
                <a:solidFill>
                  <a:schemeClr val="tx1">
                    <a:lumMod val="50000"/>
                    <a:lumOff val="50000"/>
                  </a:schemeClr>
                </a:solidFill>
                <a:effectLst/>
                <a:uLnTx/>
                <a:uFillTx/>
                <a:latin typeface="Calibri"/>
                <a:ea typeface="Human Sans" charset="0"/>
                <a:cs typeface="Human Sans" charset="0"/>
              </a:rPr>
              <a:t>Quick-facts</a:t>
            </a:r>
          </a:p>
        </p:txBody>
      </p:sp>
    </p:spTree>
    <p:extLst>
      <p:ext uri="{BB962C8B-B14F-4D97-AF65-F5344CB8AC3E}">
        <p14:creationId xmlns:p14="http://schemas.microsoft.com/office/powerpoint/2010/main" val="297868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773B-D9E8-FEB6-ADB5-1FE50AFD04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94175-85E6-D8C7-7F68-914FDBC7298A}"/>
              </a:ext>
            </a:extLst>
          </p:cNvPr>
          <p:cNvSpPr>
            <a:spLocks noGrp="1"/>
          </p:cNvSpPr>
          <p:nvPr>
            <p:ph type="title"/>
          </p:nvPr>
        </p:nvSpPr>
        <p:spPr/>
        <p:txBody>
          <a:bodyPr/>
          <a:lstStyle/>
          <a:p>
            <a:r>
              <a:rPr lang="en-US"/>
              <a:t>Applications</a:t>
            </a:r>
          </a:p>
        </p:txBody>
      </p:sp>
      <p:sp>
        <p:nvSpPr>
          <p:cNvPr id="3" name="Text Placeholder 2">
            <a:extLst>
              <a:ext uri="{FF2B5EF4-FFF2-40B4-BE49-F238E27FC236}">
                <a16:creationId xmlns:a16="http://schemas.microsoft.com/office/drawing/2014/main" id="{C39EF48B-7FB6-A92D-9823-0E41CD5BF912}"/>
              </a:ext>
            </a:extLst>
          </p:cNvPr>
          <p:cNvSpPr>
            <a:spLocks noGrp="1"/>
          </p:cNvSpPr>
          <p:nvPr>
            <p:ph type="body" sz="quarter" idx="15"/>
          </p:nvPr>
        </p:nvSpPr>
        <p:spPr/>
        <p:txBody>
          <a:bodyPr/>
          <a:lstStyle/>
          <a:p>
            <a:r>
              <a:rPr lang="en-US"/>
              <a:t>TECHNICAL DEEP DIVE</a:t>
            </a:r>
          </a:p>
        </p:txBody>
      </p:sp>
      <p:graphicFrame>
        <p:nvGraphicFramePr>
          <p:cNvPr id="6" name="Table 5">
            <a:extLst>
              <a:ext uri="{FF2B5EF4-FFF2-40B4-BE49-F238E27FC236}">
                <a16:creationId xmlns:a16="http://schemas.microsoft.com/office/drawing/2014/main" id="{5FD72C53-A72B-E7CF-73DA-D8549B74BB97}"/>
              </a:ext>
            </a:extLst>
          </p:cNvPr>
          <p:cNvGraphicFramePr>
            <a:graphicFrameLocks noGrp="1"/>
          </p:cNvGraphicFramePr>
          <p:nvPr>
            <p:extLst>
              <p:ext uri="{D42A27DB-BD31-4B8C-83A1-F6EECF244321}">
                <p14:modId xmlns:p14="http://schemas.microsoft.com/office/powerpoint/2010/main" val="1241554486"/>
              </p:ext>
            </p:extLst>
          </p:nvPr>
        </p:nvGraphicFramePr>
        <p:xfrm>
          <a:off x="627063" y="1323076"/>
          <a:ext cx="10318349" cy="3587021"/>
        </p:xfrm>
        <a:graphic>
          <a:graphicData uri="http://schemas.openxmlformats.org/drawingml/2006/table">
            <a:tbl>
              <a:tblPr firstRow="1">
                <a:noFill/>
                <a:tableStyleId>{9DCAF9ED-07DC-4A11-8D7F-57B35C25682E}</a:tableStyleId>
              </a:tblPr>
              <a:tblGrid>
                <a:gridCol w="2447964">
                  <a:extLst>
                    <a:ext uri="{9D8B030D-6E8A-4147-A177-3AD203B41FA5}">
                      <a16:colId xmlns:a16="http://schemas.microsoft.com/office/drawing/2014/main" val="4051274335"/>
                    </a:ext>
                  </a:extLst>
                </a:gridCol>
                <a:gridCol w="1228972">
                  <a:extLst>
                    <a:ext uri="{9D8B030D-6E8A-4147-A177-3AD203B41FA5}">
                      <a16:colId xmlns:a16="http://schemas.microsoft.com/office/drawing/2014/main" val="3518003579"/>
                    </a:ext>
                  </a:extLst>
                </a:gridCol>
                <a:gridCol w="4809451">
                  <a:extLst>
                    <a:ext uri="{9D8B030D-6E8A-4147-A177-3AD203B41FA5}">
                      <a16:colId xmlns:a16="http://schemas.microsoft.com/office/drawing/2014/main" val="920711555"/>
                    </a:ext>
                  </a:extLst>
                </a:gridCol>
                <a:gridCol w="1831962">
                  <a:extLst>
                    <a:ext uri="{9D8B030D-6E8A-4147-A177-3AD203B41FA5}">
                      <a16:colId xmlns:a16="http://schemas.microsoft.com/office/drawing/2014/main" val="1974977298"/>
                    </a:ext>
                  </a:extLst>
                </a:gridCol>
              </a:tblGrid>
              <a:tr h="529277">
                <a:tc>
                  <a:txBody>
                    <a:bodyPr/>
                    <a:lstStyle/>
                    <a:p>
                      <a:pPr algn="l" fontAlgn="b"/>
                      <a:r>
                        <a:rPr lang="en-US" sz="1400" b="0" u="none" strike="noStrike">
                          <a:solidFill>
                            <a:schemeClr val="bg1"/>
                          </a:solidFill>
                          <a:effectLst/>
                        </a:rPr>
                        <a:t>TOOL</a:t>
                      </a:r>
                      <a:endParaRPr lang="en-US" sz="1400" b="0" i="0" u="none" strike="noStrike">
                        <a:solidFill>
                          <a:schemeClr val="bg1"/>
                        </a:solidFill>
                        <a:effectLst/>
                        <a:latin typeface="Aptos Narrow" panose="020B0004020202020204" pitchFamily="34" charset="0"/>
                      </a:endParaRPr>
                    </a:p>
                  </a:txBody>
                  <a:tcPr marL="8901" marR="8901" marT="8901" marB="0"/>
                </a:tc>
                <a:tc>
                  <a:txBody>
                    <a:bodyPr/>
                    <a:lstStyle/>
                    <a:p>
                      <a:pPr algn="l" fontAlgn="b"/>
                      <a:r>
                        <a:rPr lang="en-US" sz="1400" b="0" u="none" strike="noStrike">
                          <a:solidFill>
                            <a:schemeClr val="bg1"/>
                          </a:solidFill>
                          <a:effectLst/>
                        </a:rPr>
                        <a:t>PURPOSE</a:t>
                      </a:r>
                      <a:endParaRPr lang="en-US" sz="1400" b="0" i="0" u="none" strike="noStrike">
                        <a:solidFill>
                          <a:schemeClr val="bg1"/>
                        </a:solidFill>
                        <a:effectLst/>
                        <a:latin typeface="Aptos Narrow" panose="020B0004020202020204" pitchFamily="34" charset="0"/>
                      </a:endParaRPr>
                    </a:p>
                  </a:txBody>
                  <a:tcPr marL="8901" marR="8901" marT="8901" marB="0"/>
                </a:tc>
                <a:tc>
                  <a:txBody>
                    <a:bodyPr/>
                    <a:lstStyle/>
                    <a:p>
                      <a:pPr algn="l" fontAlgn="b"/>
                      <a:r>
                        <a:rPr lang="en-US" sz="1400" b="0" u="none" strike="noStrike">
                          <a:solidFill>
                            <a:schemeClr val="bg1"/>
                          </a:solidFill>
                          <a:effectLst/>
                        </a:rPr>
                        <a:t>DESCRIPTION</a:t>
                      </a:r>
                      <a:endParaRPr lang="en-US" sz="1400" b="0" i="0" u="none" strike="noStrike">
                        <a:solidFill>
                          <a:schemeClr val="bg1"/>
                        </a:solidFill>
                        <a:effectLst/>
                        <a:latin typeface="Aptos Narrow" panose="020B0004020202020204" pitchFamily="34" charset="0"/>
                      </a:endParaRPr>
                    </a:p>
                  </a:txBody>
                  <a:tcPr marL="8901" marR="8901" marT="8901" marB="0"/>
                </a:tc>
                <a:tc>
                  <a:txBody>
                    <a:bodyPr/>
                    <a:lstStyle/>
                    <a:p>
                      <a:pPr algn="l" fontAlgn="b"/>
                      <a:r>
                        <a:rPr lang="en-US" sz="1400" b="0" u="none" strike="noStrike">
                          <a:solidFill>
                            <a:schemeClr val="bg1"/>
                          </a:solidFill>
                          <a:effectLst/>
                        </a:rPr>
                        <a:t>AVAILABILITY FOR TESTERS</a:t>
                      </a:r>
                      <a:endParaRPr lang="en-US" sz="1400" b="0" i="0" u="none" strike="noStrike">
                        <a:solidFill>
                          <a:schemeClr val="bg1"/>
                        </a:solidFill>
                        <a:effectLst/>
                        <a:latin typeface="Aptos Narrow" panose="020B0004020202020204" pitchFamily="34" charset="0"/>
                      </a:endParaRPr>
                    </a:p>
                  </a:txBody>
                  <a:tcPr marL="8901" marR="8901" marT="8901" marB="0"/>
                </a:tc>
                <a:extLst>
                  <a:ext uri="{0D108BD9-81ED-4DB2-BD59-A6C34878D82A}">
                    <a16:rowId xmlns:a16="http://schemas.microsoft.com/office/drawing/2014/main" val="2639531603"/>
                  </a:ext>
                </a:extLst>
              </a:tr>
              <a:tr h="593964">
                <a:tc>
                  <a:txBody>
                    <a:bodyPr/>
                    <a:lstStyle/>
                    <a:p>
                      <a:pPr algn="l" fontAlgn="b"/>
                      <a:r>
                        <a:rPr lang="en-US" sz="1400" b="1" u="none" strike="noStrike">
                          <a:solidFill>
                            <a:schemeClr val="tx1"/>
                          </a:solidFill>
                          <a:effectLst/>
                        </a:rPr>
                        <a:t>Chat UI</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End-user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US" sz="1400" u="none" strike="noStrike">
                          <a:effectLst/>
                        </a:rPr>
                        <a:t>Access statistical data via natural language in Chat-GPT like experience</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US" sz="1400" b="0" u="none" strike="noStrike">
                          <a:solidFill>
                            <a:srgbClr val="000000"/>
                          </a:solidFill>
                          <a:effectLst/>
                        </a:rPr>
                        <a:t>YES</a:t>
                      </a:r>
                      <a:endParaRPr lang="en-US" sz="1400" b="0" i="0" u="none" strike="noStrike">
                        <a:solidFill>
                          <a:srgbClr val="000000"/>
                        </a:solidFill>
                        <a:effectLst/>
                        <a:latin typeface="Aptos Narrow" panose="020B0004020202020204" pitchFamily="34" charset="0"/>
                      </a:endParaRPr>
                    </a:p>
                  </a:txBody>
                  <a:tcPr marL="8901" marR="8901" marT="8901" marB="0">
                    <a:solidFill>
                      <a:srgbClr val="A9FF7A"/>
                    </a:solidFill>
                  </a:tcPr>
                </a:tc>
                <a:extLst>
                  <a:ext uri="{0D108BD9-81ED-4DB2-BD59-A6C34878D82A}">
                    <a16:rowId xmlns:a16="http://schemas.microsoft.com/office/drawing/2014/main" val="1015720220"/>
                  </a:ext>
                </a:extLst>
              </a:tr>
              <a:tr h="270046">
                <a:tc>
                  <a:txBody>
                    <a:bodyPr/>
                    <a:lstStyle/>
                    <a:p>
                      <a:pPr algn="l" fontAlgn="b"/>
                      <a:r>
                        <a:rPr lang="en-US" sz="1400" b="1" u="none" strike="noStrike">
                          <a:solidFill>
                            <a:schemeClr val="tx1"/>
                          </a:solidFill>
                          <a:effectLst/>
                        </a:rPr>
                        <a:t>Excel add-in</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End-user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US" sz="1400" u="none" strike="noStrike">
                          <a:effectLst/>
                        </a:rPr>
                        <a:t>Access statistical data via natural language from MS Excel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US" sz="1400" b="0" u="none" strike="noStrike">
                          <a:solidFill>
                            <a:srgbClr val="000000"/>
                          </a:solidFill>
                          <a:effectLst/>
                        </a:rPr>
                        <a:t>COMING</a:t>
                      </a:r>
                      <a:endParaRPr lang="en-US" sz="1400" b="0" i="0" u="none" strike="noStrike">
                        <a:solidFill>
                          <a:srgbClr val="000000"/>
                        </a:solidFill>
                        <a:effectLst/>
                        <a:latin typeface="Aptos Narrow" panose="020B0004020202020204" pitchFamily="34" charset="0"/>
                      </a:endParaRPr>
                    </a:p>
                  </a:txBody>
                  <a:tcPr marL="8901" marR="8901" marT="8901" marB="0">
                    <a:solidFill>
                      <a:schemeClr val="accent6">
                        <a:lumMod val="20000"/>
                        <a:lumOff val="80000"/>
                      </a:schemeClr>
                    </a:solidFill>
                  </a:tcPr>
                </a:tc>
                <a:extLst>
                  <a:ext uri="{0D108BD9-81ED-4DB2-BD59-A6C34878D82A}">
                    <a16:rowId xmlns:a16="http://schemas.microsoft.com/office/drawing/2014/main" val="831008313"/>
                  </a:ext>
                </a:extLst>
              </a:tr>
              <a:tr h="270046">
                <a:tc>
                  <a:txBody>
                    <a:bodyPr/>
                    <a:lstStyle/>
                    <a:p>
                      <a:pPr algn="l" fontAlgn="b"/>
                      <a:r>
                        <a:rPr lang="en-US" sz="1400" b="1" u="none" strike="noStrike">
                          <a:solidFill>
                            <a:schemeClr val="tx1"/>
                          </a:solidFill>
                          <a:effectLst/>
                        </a:rPr>
                        <a:t>Chat Overlay</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End-user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GB" sz="1400" u="none" strike="noStrike">
                          <a:effectLst/>
                        </a:rPr>
                        <a:t>Embed StatGPT int your existing Web Portal</a:t>
                      </a:r>
                      <a:endParaRPr lang="en-GB"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US" sz="1400" b="0" u="none" strike="noStrike">
                          <a:solidFill>
                            <a:srgbClr val="000000"/>
                          </a:solidFill>
                          <a:effectLst/>
                        </a:rPr>
                        <a:t>COMING</a:t>
                      </a:r>
                      <a:endParaRPr lang="en-GB" sz="1400" b="0" i="0" u="none" strike="noStrike">
                        <a:solidFill>
                          <a:srgbClr val="000000"/>
                        </a:solidFill>
                        <a:effectLst/>
                        <a:latin typeface="Aptos Narrow" panose="020B0004020202020204" pitchFamily="34" charset="0"/>
                      </a:endParaRPr>
                    </a:p>
                  </a:txBody>
                  <a:tcPr marL="8901" marR="8901" marT="8901" marB="0">
                    <a:solidFill>
                      <a:schemeClr val="accent6">
                        <a:lumMod val="20000"/>
                        <a:lumOff val="80000"/>
                      </a:schemeClr>
                    </a:solidFill>
                  </a:tcPr>
                </a:tc>
                <a:extLst>
                  <a:ext uri="{0D108BD9-81ED-4DB2-BD59-A6C34878D82A}">
                    <a16:rowId xmlns:a16="http://schemas.microsoft.com/office/drawing/2014/main" val="3753507025"/>
                  </a:ext>
                </a:extLst>
              </a:tr>
              <a:tr h="432567">
                <a:tc>
                  <a:txBody>
                    <a:bodyPr/>
                    <a:lstStyle/>
                    <a:p>
                      <a:pPr algn="l" fontAlgn="b"/>
                      <a:r>
                        <a:rPr lang="en-US" sz="1400" b="1" u="none" strike="noStrike" err="1">
                          <a:solidFill>
                            <a:schemeClr val="tx1"/>
                          </a:solidFill>
                          <a:effectLst/>
                        </a:rPr>
                        <a:t>StatGPT</a:t>
                      </a:r>
                      <a:r>
                        <a:rPr lang="en-US" sz="1400" b="1" u="none" strike="noStrike">
                          <a:solidFill>
                            <a:schemeClr val="tx1"/>
                          </a:solidFill>
                          <a:effectLst/>
                        </a:rPr>
                        <a:t> Data Browser</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Demo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GB" sz="1400" u="none" strike="noStrike">
                          <a:effectLst/>
                        </a:rPr>
                        <a:t>View data available to StatGPT via classic faceted seatch interface</a:t>
                      </a:r>
                      <a:endParaRPr lang="en-GB"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US" sz="1400" b="0" u="none" strike="noStrike" kern="1200">
                          <a:solidFill>
                            <a:srgbClr val="000000"/>
                          </a:solidFill>
                          <a:effectLst/>
                        </a:rPr>
                        <a:t>COMING</a:t>
                      </a:r>
                      <a:endParaRPr lang="en-GB" sz="1400" b="0" i="0" u="none" strike="noStrike" kern="1200">
                        <a:solidFill>
                          <a:srgbClr val="000000"/>
                        </a:solidFill>
                        <a:effectLst/>
                        <a:latin typeface="Aptos Narrow" panose="020B0004020202020204" pitchFamily="34" charset="0"/>
                        <a:ea typeface="+mn-ea"/>
                        <a:cs typeface="+mn-cs"/>
                      </a:endParaRPr>
                    </a:p>
                  </a:txBody>
                  <a:tcPr marL="8901" marR="8901" marT="8901" marB="0">
                    <a:solidFill>
                      <a:schemeClr val="accent6">
                        <a:lumMod val="20000"/>
                        <a:lumOff val="80000"/>
                      </a:schemeClr>
                    </a:solidFill>
                  </a:tcPr>
                </a:tc>
                <a:extLst>
                  <a:ext uri="{0D108BD9-81ED-4DB2-BD59-A6C34878D82A}">
                    <a16:rowId xmlns:a16="http://schemas.microsoft.com/office/drawing/2014/main" val="2445718679"/>
                  </a:ext>
                </a:extLst>
              </a:tr>
              <a:tr h="529277">
                <a:tc>
                  <a:txBody>
                    <a:bodyPr/>
                    <a:lstStyle/>
                    <a:p>
                      <a:pPr algn="l" fontAlgn="b"/>
                      <a:r>
                        <a:rPr lang="en-US" sz="1400" b="1" u="none" strike="noStrike" err="1">
                          <a:solidFill>
                            <a:schemeClr val="tx1"/>
                          </a:solidFill>
                          <a:effectLst/>
                        </a:rPr>
                        <a:t>StatGPT</a:t>
                      </a:r>
                      <a:r>
                        <a:rPr lang="en-US" sz="1400" b="1" u="none" strike="noStrike">
                          <a:solidFill>
                            <a:schemeClr val="tx1"/>
                          </a:solidFill>
                          <a:effectLst/>
                        </a:rPr>
                        <a:t> Administrator Console</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Administrator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US" sz="1400" u="none" strike="noStrike">
                          <a:effectLst/>
                        </a:rPr>
                        <a:t>Configure StatGPT data sources</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US" sz="1400" b="0" u="none" strike="noStrike">
                          <a:solidFill>
                            <a:schemeClr val="tx1"/>
                          </a:solidFill>
                          <a:effectLst/>
                        </a:rPr>
                        <a:t>NO</a:t>
                      </a:r>
                      <a:endParaRPr lang="en-US" sz="1400" b="0" i="0" u="none" strike="noStrike">
                        <a:solidFill>
                          <a:schemeClr val="tx1"/>
                        </a:solidFill>
                        <a:effectLst/>
                        <a:latin typeface="Aptos Narrow" panose="020B0004020202020204" pitchFamily="34" charset="0"/>
                      </a:endParaRPr>
                    </a:p>
                  </a:txBody>
                  <a:tcPr marL="8901" marR="8901" marT="8901" marB="0">
                    <a:solidFill>
                      <a:schemeClr val="accent4">
                        <a:lumMod val="20000"/>
                        <a:lumOff val="80000"/>
                      </a:schemeClr>
                    </a:solidFill>
                  </a:tcPr>
                </a:tc>
                <a:extLst>
                  <a:ext uri="{0D108BD9-81ED-4DB2-BD59-A6C34878D82A}">
                    <a16:rowId xmlns:a16="http://schemas.microsoft.com/office/drawing/2014/main" val="2137902665"/>
                  </a:ext>
                </a:extLst>
              </a:tr>
              <a:tr h="529277">
                <a:tc>
                  <a:txBody>
                    <a:bodyPr/>
                    <a:lstStyle/>
                    <a:p>
                      <a:pPr algn="l" fontAlgn="b"/>
                      <a:r>
                        <a:rPr lang="en-US" sz="1400" b="1" u="none" strike="noStrike" err="1">
                          <a:solidFill>
                            <a:schemeClr val="tx1"/>
                          </a:solidFill>
                          <a:effectLst/>
                        </a:rPr>
                        <a:t>StatGPT</a:t>
                      </a:r>
                      <a:r>
                        <a:rPr lang="en-US" sz="1400" b="1" u="none" strike="noStrike">
                          <a:solidFill>
                            <a:schemeClr val="tx1"/>
                          </a:solidFill>
                          <a:effectLst/>
                        </a:rPr>
                        <a:t> Analytical Dashboard</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Administrator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GB" sz="1400" u="none" strike="noStrike">
                          <a:effectLst/>
                        </a:rPr>
                        <a:t>Observe metrics of LLM usage</a:t>
                      </a:r>
                      <a:endParaRPr lang="en-GB"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GB" sz="1400" b="0" u="none" strike="noStrike">
                          <a:solidFill>
                            <a:schemeClr val="tx1"/>
                          </a:solidFill>
                          <a:effectLst/>
                        </a:rPr>
                        <a:t>NO</a:t>
                      </a:r>
                      <a:endParaRPr lang="en-GB" sz="1400" b="0" i="0" u="none" strike="noStrike">
                        <a:solidFill>
                          <a:schemeClr val="tx1"/>
                        </a:solidFill>
                        <a:effectLst/>
                        <a:latin typeface="Aptos Narrow" panose="020B0004020202020204" pitchFamily="34" charset="0"/>
                      </a:endParaRPr>
                    </a:p>
                  </a:txBody>
                  <a:tcPr marL="8901" marR="8901" marT="8901" marB="0">
                    <a:solidFill>
                      <a:schemeClr val="accent4">
                        <a:lumMod val="20000"/>
                        <a:lumOff val="80000"/>
                      </a:schemeClr>
                    </a:solidFill>
                  </a:tcPr>
                </a:tc>
                <a:extLst>
                  <a:ext uri="{0D108BD9-81ED-4DB2-BD59-A6C34878D82A}">
                    <a16:rowId xmlns:a16="http://schemas.microsoft.com/office/drawing/2014/main" val="2742820201"/>
                  </a:ext>
                </a:extLst>
              </a:tr>
              <a:tr h="432567">
                <a:tc>
                  <a:txBody>
                    <a:bodyPr/>
                    <a:lstStyle/>
                    <a:p>
                      <a:pPr algn="l" fontAlgn="b"/>
                      <a:r>
                        <a:rPr lang="en-US" sz="1400" b="1" u="none" strike="noStrike">
                          <a:solidFill>
                            <a:schemeClr val="tx1"/>
                          </a:solidFill>
                          <a:effectLst/>
                        </a:rPr>
                        <a:t>Evaluation Tool</a:t>
                      </a:r>
                      <a:endParaRPr lang="en-US" sz="1400" b="1" i="0" u="none" strike="noStrike">
                        <a:solidFill>
                          <a:schemeClr val="tx1"/>
                        </a:solidFill>
                        <a:effectLst/>
                        <a:latin typeface="Aptos Narrow" panose="020B0004020202020204" pitchFamily="34" charset="0"/>
                      </a:endParaRPr>
                    </a:p>
                  </a:txBody>
                  <a:tcPr marL="8901" marR="8901" marT="8901" marB="0">
                    <a:noFill/>
                  </a:tcPr>
                </a:tc>
                <a:tc>
                  <a:txBody>
                    <a:bodyPr/>
                    <a:lstStyle/>
                    <a:p>
                      <a:pPr algn="l" fontAlgn="b"/>
                      <a:r>
                        <a:rPr lang="en-US" sz="1400" u="none" strike="noStrike">
                          <a:effectLst/>
                        </a:rPr>
                        <a:t>SDLC tool</a:t>
                      </a:r>
                      <a:endParaRPr lang="en-US" sz="1400" b="0" i="0" u="none" strike="noStrike">
                        <a:solidFill>
                          <a:srgbClr val="000000"/>
                        </a:solidFill>
                        <a:effectLst/>
                        <a:latin typeface="Aptos Narrow" panose="020B0004020202020204" pitchFamily="34" charset="0"/>
                      </a:endParaRPr>
                    </a:p>
                  </a:txBody>
                  <a:tcPr marL="8901" marR="8901" marT="8901" marB="0"/>
                </a:tc>
                <a:tc>
                  <a:txBody>
                    <a:bodyPr/>
                    <a:lstStyle/>
                    <a:p>
                      <a:pPr algn="l" fontAlgn="b"/>
                      <a:r>
                        <a:rPr lang="en-GB" sz="1400" u="none" strike="noStrike">
                          <a:effectLst/>
                        </a:rPr>
                        <a:t>Evaluate performance metrics (precision, recall) of </a:t>
                      </a:r>
                      <a:r>
                        <a:rPr lang="en-GB" sz="1400" u="none" strike="noStrike" err="1">
                          <a:effectLst/>
                        </a:rPr>
                        <a:t>StatGPT</a:t>
                      </a:r>
                      <a:endParaRPr lang="en-GB" sz="1400" b="0" i="0" u="none" strike="noStrike">
                        <a:solidFill>
                          <a:srgbClr val="000000"/>
                        </a:solidFill>
                        <a:effectLst/>
                        <a:latin typeface="Aptos Narrow" panose="020B0004020202020204" pitchFamily="34" charset="0"/>
                      </a:endParaRPr>
                    </a:p>
                  </a:txBody>
                  <a:tcPr marL="8901" marR="8901" marT="8901" marB="0"/>
                </a:tc>
                <a:tc>
                  <a:txBody>
                    <a:bodyPr/>
                    <a:lstStyle/>
                    <a:p>
                      <a:pPr algn="ctr" fontAlgn="b"/>
                      <a:r>
                        <a:rPr lang="en-GB" sz="1400" b="0" u="none" strike="noStrike">
                          <a:solidFill>
                            <a:schemeClr val="tx1"/>
                          </a:solidFill>
                          <a:effectLst/>
                        </a:rPr>
                        <a:t>NO</a:t>
                      </a:r>
                      <a:endParaRPr lang="en-GB" sz="1400" b="0" i="0" u="none" strike="noStrike">
                        <a:solidFill>
                          <a:schemeClr val="tx1"/>
                        </a:solidFill>
                        <a:effectLst/>
                        <a:latin typeface="Aptos Narrow" panose="020B0004020202020204" pitchFamily="34" charset="0"/>
                      </a:endParaRPr>
                    </a:p>
                  </a:txBody>
                  <a:tcPr marL="8901" marR="8901" marT="8901" marB="0">
                    <a:solidFill>
                      <a:schemeClr val="accent4">
                        <a:lumMod val="20000"/>
                        <a:lumOff val="80000"/>
                      </a:schemeClr>
                    </a:solidFill>
                  </a:tcPr>
                </a:tc>
                <a:extLst>
                  <a:ext uri="{0D108BD9-81ED-4DB2-BD59-A6C34878D82A}">
                    <a16:rowId xmlns:a16="http://schemas.microsoft.com/office/drawing/2014/main" val="2024514161"/>
                  </a:ext>
                </a:extLst>
              </a:tr>
            </a:tbl>
          </a:graphicData>
        </a:graphic>
      </p:graphicFrame>
    </p:spTree>
    <p:extLst>
      <p:ext uri="{BB962C8B-B14F-4D97-AF65-F5344CB8AC3E}">
        <p14:creationId xmlns:p14="http://schemas.microsoft.com/office/powerpoint/2010/main" val="966644327"/>
      </p:ext>
    </p:extLst>
  </p:cSld>
  <p:clrMapOvr>
    <a:masterClrMapping/>
  </p:clrMapOvr>
</p:sld>
</file>

<file path=ppt/theme/theme1.xml><?xml version="1.0" encoding="utf-8"?>
<a:theme xmlns:a="http://schemas.openxmlformats.org/drawingml/2006/main" name="EPAM Master Light 2023.1">
  <a:themeElements>
    <a:clrScheme name="EPAM Light Palette ">
      <a:dk1>
        <a:srgbClr val="000000"/>
      </a:dk1>
      <a:lt1>
        <a:srgbClr val="FFFFFF"/>
      </a:lt1>
      <a:dk2>
        <a:srgbClr val="A0A0A0"/>
      </a:dk2>
      <a:lt2>
        <a:srgbClr val="FBFAFA"/>
      </a:lt2>
      <a:accent1>
        <a:srgbClr val="060606"/>
      </a:accent1>
      <a:accent2>
        <a:srgbClr val="0047FF"/>
      </a:accent2>
      <a:accent3>
        <a:srgbClr val="0078C2"/>
      </a:accent3>
      <a:accent4>
        <a:srgbClr val="8353D2"/>
      </a:accent4>
      <a:accent5>
        <a:srgbClr val="0134BB"/>
      </a:accent5>
      <a:accent6>
        <a:srgbClr val="107E8D"/>
      </a:accent6>
      <a:hlink>
        <a:srgbClr val="060606"/>
      </a:hlink>
      <a:folHlink>
        <a:srgbClr val="000000"/>
      </a:folHlink>
    </a:clrScheme>
    <a:fontScheme name="EPAM">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wrap="none" rtlCol="0" anchor="ctr"/>
      <a:lstStyle>
        <a:defPPr algn="ctr">
          <a:defRPr sz="2400" dirty="0" err="1" smtClean="0">
            <a:solidFill>
              <a:schemeClr val="bg1"/>
            </a:solidFill>
            <a:latin typeface="Calibri Light" panose="020F0302020204030204" pitchFamily="34" charset="0"/>
            <a:ea typeface="Human Sans ExtraLight" charset="0"/>
            <a:cs typeface="Human Sans ExtraLight" charset="0"/>
          </a:defRPr>
        </a:defPPr>
      </a:lst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10000"/>
          </a:lnSpc>
          <a:spcBef>
            <a:spcPts val="600"/>
          </a:spcBef>
          <a:defRPr sz="1200" dirty="0" err="1" smtClean="0">
            <a:ea typeface="Human Sans" charset="0"/>
            <a:cs typeface="Human Sans" charset="0"/>
          </a:defRPr>
        </a:defPPr>
      </a:lstStyle>
    </a:txDef>
  </a:objectDefaults>
  <a:extraClrSchemeLst/>
  <a:extLst>
    <a:ext uri="{05A4C25C-085E-4340-85A3-A5531E510DB2}">
      <thm15:themeFamily xmlns:thm15="http://schemas.microsoft.com/office/thememl/2012/main" name="Continuum_Master_v1.1" id="{D2F91407-39AD-2344-8F42-01B4155FF2FD}" vid="{09F1F252-BD3A-0A45-9F6B-518524EA322F}"/>
    </a:ext>
  </a:extLst>
</a:theme>
</file>

<file path=ppt/theme/theme2.xml><?xml version="1.0" encoding="utf-8"?>
<a:theme xmlns:a="http://schemas.openxmlformats.org/drawingml/2006/main" name="Custom Design">
  <a:themeElements>
    <a:clrScheme name="IMF Colors V2">
      <a:dk1>
        <a:srgbClr val="000000"/>
      </a:dk1>
      <a:lt1>
        <a:srgbClr val="FEFEFE"/>
      </a:lt1>
      <a:dk2>
        <a:srgbClr val="004C97"/>
      </a:dk2>
      <a:lt2>
        <a:srgbClr val="CAEDFE"/>
      </a:lt2>
      <a:accent1>
        <a:srgbClr val="009CDE"/>
      </a:accent1>
      <a:accent2>
        <a:srgbClr val="F2A900"/>
      </a:accent2>
      <a:accent3>
        <a:srgbClr val="8030A7"/>
      </a:accent3>
      <a:accent4>
        <a:srgbClr val="DA281C"/>
      </a:accent4>
      <a:accent5>
        <a:srgbClr val="78BE20"/>
      </a:accent5>
      <a:accent6>
        <a:srgbClr val="00B0B9"/>
      </a:accent6>
      <a:hlink>
        <a:srgbClr val="0065B3"/>
      </a:hlink>
      <a:folHlink>
        <a:srgbClr val="FFBD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F_PowerPoint_Template-1207.potx" id="{8FD66647-82EA-BF46-BA69-E5DD8CDD9C48}" vid="{9A2A36D4-0936-D749-8BBC-C2BC8149CD66}"/>
    </a:ext>
  </a:extLst>
</a:theme>
</file>

<file path=ppt/theme/theme3.xml><?xml version="1.0" encoding="utf-8"?>
<a:theme xmlns:a="http://schemas.openxmlformats.org/drawingml/2006/main" name="EPAM Master Dark 2023.1">
  <a:themeElements>
    <a:clrScheme name="EPAM Dark Palette">
      <a:dk1>
        <a:srgbClr val="000000"/>
      </a:dk1>
      <a:lt1>
        <a:srgbClr val="FFFFFF"/>
      </a:lt1>
      <a:dk2>
        <a:srgbClr val="A0A0A0"/>
      </a:dk2>
      <a:lt2>
        <a:srgbClr val="FBFAFA"/>
      </a:lt2>
      <a:accent1>
        <a:srgbClr val="161616"/>
      </a:accent1>
      <a:accent2>
        <a:srgbClr val="00F6FF"/>
      </a:accent2>
      <a:accent3>
        <a:srgbClr val="B896FF"/>
      </a:accent3>
      <a:accent4>
        <a:srgbClr val="7BA8FF"/>
      </a:accent4>
      <a:accent5>
        <a:srgbClr val="418DFF"/>
      </a:accent5>
      <a:accent6>
        <a:srgbClr val="00F3AB"/>
      </a:accent6>
      <a:hlink>
        <a:srgbClr val="060606"/>
      </a:hlink>
      <a:folHlink>
        <a:srgbClr val="000000"/>
      </a:folHlink>
    </a:clrScheme>
    <a:fontScheme name="EPAM">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wrap="none" rtlCol="0" anchor="ctr"/>
      <a:lstStyle>
        <a:defPPr algn="ctr">
          <a:defRPr sz="2400" dirty="0" err="1" smtClean="0">
            <a:solidFill>
              <a:schemeClr val="bg1"/>
            </a:solidFill>
            <a:latin typeface="Calibri Light" panose="020F0302020204030204" pitchFamily="34" charset="0"/>
            <a:ea typeface="Human Sans ExtraLight" charset="0"/>
            <a:cs typeface="Human Sans ExtraLight" charset="0"/>
          </a:defRPr>
        </a:defPPr>
      </a:lst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10000"/>
          </a:lnSpc>
          <a:spcBef>
            <a:spcPts val="600"/>
          </a:spcBef>
          <a:defRPr sz="1200" dirty="0" err="1" smtClean="0">
            <a:ea typeface="Human Sans" charset="0"/>
            <a:cs typeface="Human Sans" charset="0"/>
          </a:defRPr>
        </a:defPPr>
      </a:lstStyle>
    </a:txDef>
  </a:objectDefaults>
  <a:extraClrSchemeLst/>
  <a:extLst>
    <a:ext uri="{05A4C25C-085E-4340-85A3-A5531E510DB2}">
      <thm15:themeFamily xmlns:thm15="http://schemas.microsoft.com/office/thememl/2012/main" name="Continuum_Master_v1.1" id="{D2F91407-39AD-2344-8F42-01B4155FF2FD}" vid="{09F1F252-BD3A-0A45-9F6B-518524EA32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18F6004438804A8B0EF422437D41D1" ma:contentTypeVersion="6" ma:contentTypeDescription="Create a new document." ma:contentTypeScope="" ma:versionID="e14a758f760ef43109382a9a9a27cae0">
  <xsd:schema xmlns:xsd="http://www.w3.org/2001/XMLSchema" xmlns:xs="http://www.w3.org/2001/XMLSchema" xmlns:p="http://schemas.microsoft.com/office/2006/metadata/properties" xmlns:ns2="8c108d10-76eb-4475-bcac-b454b7d88854" xmlns:ns3="34443e57-020d-4975-a9e2-62fca9acfa84" targetNamespace="http://schemas.microsoft.com/office/2006/metadata/properties" ma:root="true" ma:fieldsID="2f9e23e31b1ddb2e4edba7e9f1996120" ns2:_="" ns3:_="">
    <xsd:import namespace="8c108d10-76eb-4475-bcac-b454b7d88854"/>
    <xsd:import namespace="34443e57-020d-4975-a9e2-62fca9acfa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08d10-76eb-4475-bcac-b454b7d888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443e57-020d-4975-a9e2-62fca9acfa8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D75978-B6A7-4A2D-9899-2D9D50266B0C}">
  <ds:schemaRefs>
    <ds:schemaRef ds:uri="http://schemas.microsoft.com/sharepoint/v3/contenttype/forms"/>
  </ds:schemaRefs>
</ds:datastoreItem>
</file>

<file path=customXml/itemProps2.xml><?xml version="1.0" encoding="utf-8"?>
<ds:datastoreItem xmlns:ds="http://schemas.openxmlformats.org/officeDocument/2006/customXml" ds:itemID="{B14CEBFA-3A3C-4527-9F84-A8FB952DAE5D}">
  <ds:schemaRefs>
    <ds:schemaRef ds:uri="http://www.w3.org/XML/1998/namespace"/>
    <ds:schemaRef ds:uri="http://purl.org/dc/elements/1.1/"/>
    <ds:schemaRef ds:uri="http://schemas.microsoft.com/office/2006/metadata/properties"/>
    <ds:schemaRef ds:uri="8c108d10-76eb-4475-bcac-b454b7d88854"/>
    <ds:schemaRef ds:uri="http://purl.org/dc/terms/"/>
    <ds:schemaRef ds:uri="34443e57-020d-4975-a9e2-62fca9acfa84"/>
    <ds:schemaRef ds:uri="http://schemas.microsoft.com/office/2006/documentManagement/types"/>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B603AD69-3A5F-4E00-9BBD-3695667FF067}">
  <ds:schemaRefs>
    <ds:schemaRef ds:uri="34443e57-020d-4975-a9e2-62fca9acfa84"/>
    <ds:schemaRef ds:uri="8c108d10-76eb-4475-bcac-b454b7d888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TotalTime>
  <Words>1466</Words>
  <Application>Microsoft Office PowerPoint</Application>
  <PresentationFormat>Widescreen</PresentationFormat>
  <Paragraphs>276</Paragraphs>
  <Slides>21</Slides>
  <Notes>1</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21</vt:i4>
      </vt:variant>
    </vt:vector>
  </HeadingPairs>
  <TitlesOfParts>
    <vt:vector size="40" baseType="lpstr">
      <vt:lpstr>.HelveticaNeueDeskInterface-Regular</vt:lpstr>
      <vt:lpstr>Aptos</vt:lpstr>
      <vt:lpstr>Aptos Narrow</vt:lpstr>
      <vt:lpstr>Arial</vt:lpstr>
      <vt:lpstr>Arial Black</vt:lpstr>
      <vt:lpstr>ArialMT</vt:lpstr>
      <vt:lpstr>Calibri</vt:lpstr>
      <vt:lpstr>Calibri Bold</vt:lpstr>
      <vt:lpstr>Calibri Light</vt:lpstr>
      <vt:lpstr>Consolas</vt:lpstr>
      <vt:lpstr>Courier New</vt:lpstr>
      <vt:lpstr>Human Sans</vt:lpstr>
      <vt:lpstr>Lucida Grande</vt:lpstr>
      <vt:lpstr>LucidaGrande</vt:lpstr>
      <vt:lpstr>Segoe UI</vt:lpstr>
      <vt:lpstr>Wingdings</vt:lpstr>
      <vt:lpstr>EPAM Master Light 2023.1</vt:lpstr>
      <vt:lpstr>Custom Design</vt:lpstr>
      <vt:lpstr>EPAM Master Dark 2023.1</vt:lpstr>
      <vt:lpstr>PowerPoint Presentation</vt:lpstr>
      <vt:lpstr>Agenda</vt:lpstr>
      <vt:lpstr>Users face several challenges when accessing official statistics</vt:lpstr>
      <vt:lpstr>Project Status and Preliminary Evaluation</vt:lpstr>
      <vt:lpstr>Initial Feedback and Feature Requests</vt:lpstr>
      <vt:lpstr>StatGPT in multi-organization set-up</vt:lpstr>
      <vt:lpstr>SDMX Data Set Onboarding</vt:lpstr>
      <vt:lpstr>Connecting to SDMX data</vt:lpstr>
      <vt:lpstr>Applications</vt:lpstr>
      <vt:lpstr>Next Steps</vt:lpstr>
      <vt:lpstr>Annex</vt:lpstr>
      <vt:lpstr>PowerPoint Presentation</vt:lpstr>
      <vt:lpstr>Retrieve Data</vt:lpstr>
      <vt:lpstr>Evaluation</vt:lpstr>
      <vt:lpstr>Chat UI</vt:lpstr>
      <vt:lpstr>Excel Add-in</vt:lpstr>
      <vt:lpstr>Data Browser + Chat Overlay</vt:lpstr>
      <vt:lpstr>Data Browser + Chat Overlay</vt:lpstr>
      <vt:lpstr>StatGPT Administrator</vt:lpstr>
      <vt:lpstr>StatGPT Administrator</vt:lpstr>
      <vt:lpstr>StatGPT Analytics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Maksim Samusenka</dc:creator>
  <cp:lastModifiedBy>Danforth, Jeff</cp:lastModifiedBy>
  <cp:revision>4</cp:revision>
  <dcterms:created xsi:type="dcterms:W3CDTF">2024-10-03T17:57:43Z</dcterms:created>
  <dcterms:modified xsi:type="dcterms:W3CDTF">2024-10-04T14:43:24Z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0x0101009518F6004438804A8B0EF422437D41D1</vt:lpwstr>
  </property>
  <property fmtid="{D5CDD505-2E9C-101B-9397-08002B2CF9AE}" pid="3" name="MSIP_Label_0c07ed86-5dc5-4593-ad03-a8684b843815_Enabled">
    <vt:lpwstr>true</vt:lpwstr>
  </property>
  <property fmtid="{D5CDD505-2E9C-101B-9397-08002B2CF9AE}" pid="4" name="MSIP_Label_0c07ed86-5dc5-4593-ad03-a8684b843815_SetDate">
    <vt:lpwstr>2024-10-04T14:27:42Z</vt:lpwstr>
  </property>
  <property fmtid="{D5CDD505-2E9C-101B-9397-08002B2CF9AE}" pid="5" name="MSIP_Label_0c07ed86-5dc5-4593-ad03-a8684b843815_Method">
    <vt:lpwstr>Standard</vt:lpwstr>
  </property>
  <property fmtid="{D5CDD505-2E9C-101B-9397-08002B2CF9AE}" pid="6" name="MSIP_Label_0c07ed86-5dc5-4593-ad03-a8684b843815_Name">
    <vt:lpwstr>0c07ed86-5dc5-4593-ad03-a8684b843815</vt:lpwstr>
  </property>
  <property fmtid="{D5CDD505-2E9C-101B-9397-08002B2CF9AE}" pid="7" name="MSIP_Label_0c07ed86-5dc5-4593-ad03-a8684b843815_SiteId">
    <vt:lpwstr>8085fa43-302e-45bd-b171-a6648c3b6be7</vt:lpwstr>
  </property>
  <property fmtid="{D5CDD505-2E9C-101B-9397-08002B2CF9AE}" pid="8" name="MSIP_Label_0c07ed86-5dc5-4593-ad03-a8684b843815_ActionId">
    <vt:lpwstr>8ff05024-29c3-4e4d-a063-324730036bf1</vt:lpwstr>
  </property>
  <property fmtid="{D5CDD505-2E9C-101B-9397-08002B2CF9AE}" pid="9" name="MSIP_Label_0c07ed86-5dc5-4593-ad03-a8684b843815_ContentBits">
    <vt:lpwstr>0</vt:lpwstr>
  </property>
</Properties>
</file>