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comment1.xml" ContentType="application/vnd.openxmlformats-officedocument.presentationml.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9057" r:id="rId2"/>
  </p:sldMasterIdLst>
  <p:notesMasterIdLst>
    <p:notesMasterId r:id="rId31"/>
  </p:notesMasterIdLst>
  <p:handoutMasterIdLst>
    <p:handoutMasterId r:id="rId32"/>
  </p:handoutMasterIdLst>
  <p:sldIdLst>
    <p:sldId id="261" r:id="rId3"/>
    <p:sldId id="397" r:id="rId4"/>
    <p:sldId id="373" r:id="rId5"/>
    <p:sldId id="437" r:id="rId6"/>
    <p:sldId id="439" r:id="rId7"/>
    <p:sldId id="460" r:id="rId8"/>
    <p:sldId id="451" r:id="rId9"/>
    <p:sldId id="438" r:id="rId10"/>
    <p:sldId id="463" r:id="rId11"/>
    <p:sldId id="421" r:id="rId12"/>
    <p:sldId id="459" r:id="rId13"/>
    <p:sldId id="464" r:id="rId14"/>
    <p:sldId id="466" r:id="rId15"/>
    <p:sldId id="441" r:id="rId16"/>
    <p:sldId id="443" r:id="rId17"/>
    <p:sldId id="445" r:id="rId18"/>
    <p:sldId id="447" r:id="rId19"/>
    <p:sldId id="444" r:id="rId20"/>
    <p:sldId id="450" r:id="rId21"/>
    <p:sldId id="448" r:id="rId22"/>
    <p:sldId id="454" r:id="rId23"/>
    <p:sldId id="446" r:id="rId24"/>
    <p:sldId id="453" r:id="rId25"/>
    <p:sldId id="449" r:id="rId26"/>
    <p:sldId id="455" r:id="rId27"/>
    <p:sldId id="456" r:id="rId28"/>
    <p:sldId id="457" r:id="rId29"/>
    <p:sldId id="458" r:id="rId30"/>
  </p:sldIdLst>
  <p:sldSz cx="9144000" cy="6858000" type="screen4x3"/>
  <p:notesSz cx="6718300" cy="9855200"/>
  <p:defaultTextStyle>
    <a:defPPr>
      <a:defRPr lang="en-GB"/>
    </a:defPPr>
    <a:lvl1pPr algn="l" rtl="0" eaLnBrk="0" fontAlgn="base" hangingPunct="0">
      <a:spcBef>
        <a:spcPct val="0"/>
      </a:spcBef>
      <a:spcAft>
        <a:spcPct val="0"/>
      </a:spcAft>
      <a:defRPr sz="7600" b="1" kern="1200">
        <a:solidFill>
          <a:srgbClr val="FFD624"/>
        </a:solidFill>
        <a:latin typeface="Verdana" panose="020B0604030504040204" pitchFamily="34" charset="0"/>
        <a:ea typeface="+mn-ea"/>
        <a:cs typeface="+mn-cs"/>
      </a:defRPr>
    </a:lvl1pPr>
    <a:lvl2pPr marL="457200" algn="l" rtl="0" eaLnBrk="0" fontAlgn="base" hangingPunct="0">
      <a:spcBef>
        <a:spcPct val="0"/>
      </a:spcBef>
      <a:spcAft>
        <a:spcPct val="0"/>
      </a:spcAft>
      <a:defRPr sz="7600" b="1" kern="1200">
        <a:solidFill>
          <a:srgbClr val="FFD624"/>
        </a:solidFill>
        <a:latin typeface="Verdana" panose="020B0604030504040204" pitchFamily="34" charset="0"/>
        <a:ea typeface="+mn-ea"/>
        <a:cs typeface="+mn-cs"/>
      </a:defRPr>
    </a:lvl2pPr>
    <a:lvl3pPr marL="914400" algn="l" rtl="0" eaLnBrk="0" fontAlgn="base" hangingPunct="0">
      <a:spcBef>
        <a:spcPct val="0"/>
      </a:spcBef>
      <a:spcAft>
        <a:spcPct val="0"/>
      </a:spcAft>
      <a:defRPr sz="7600" b="1" kern="1200">
        <a:solidFill>
          <a:srgbClr val="FFD624"/>
        </a:solidFill>
        <a:latin typeface="Verdana" panose="020B0604030504040204" pitchFamily="34" charset="0"/>
        <a:ea typeface="+mn-ea"/>
        <a:cs typeface="+mn-cs"/>
      </a:defRPr>
    </a:lvl3pPr>
    <a:lvl4pPr marL="1371600" algn="l" rtl="0" eaLnBrk="0" fontAlgn="base" hangingPunct="0">
      <a:spcBef>
        <a:spcPct val="0"/>
      </a:spcBef>
      <a:spcAft>
        <a:spcPct val="0"/>
      </a:spcAft>
      <a:defRPr sz="7600" b="1" kern="1200">
        <a:solidFill>
          <a:srgbClr val="FFD624"/>
        </a:solidFill>
        <a:latin typeface="Verdana" panose="020B0604030504040204" pitchFamily="34" charset="0"/>
        <a:ea typeface="+mn-ea"/>
        <a:cs typeface="+mn-cs"/>
      </a:defRPr>
    </a:lvl4pPr>
    <a:lvl5pPr marL="1828800" algn="l" rtl="0" eaLnBrk="0" fontAlgn="base" hangingPunct="0">
      <a:spcBef>
        <a:spcPct val="0"/>
      </a:spcBef>
      <a:spcAft>
        <a:spcPct val="0"/>
      </a:spcAft>
      <a:defRPr sz="7600" b="1" kern="1200">
        <a:solidFill>
          <a:srgbClr val="FFD624"/>
        </a:solidFill>
        <a:latin typeface="Verdana" panose="020B0604030504040204" pitchFamily="34" charset="0"/>
        <a:ea typeface="+mn-ea"/>
        <a:cs typeface="+mn-cs"/>
      </a:defRPr>
    </a:lvl5pPr>
    <a:lvl6pPr marL="2286000" algn="l" defTabSz="914400" rtl="0" eaLnBrk="1" latinLnBrk="0" hangingPunct="1">
      <a:defRPr sz="7600" b="1" kern="1200">
        <a:solidFill>
          <a:srgbClr val="FFD624"/>
        </a:solidFill>
        <a:latin typeface="Verdana" panose="020B0604030504040204" pitchFamily="34" charset="0"/>
        <a:ea typeface="+mn-ea"/>
        <a:cs typeface="+mn-cs"/>
      </a:defRPr>
    </a:lvl6pPr>
    <a:lvl7pPr marL="2743200" algn="l" defTabSz="914400" rtl="0" eaLnBrk="1" latinLnBrk="0" hangingPunct="1">
      <a:defRPr sz="7600" b="1" kern="1200">
        <a:solidFill>
          <a:srgbClr val="FFD624"/>
        </a:solidFill>
        <a:latin typeface="Verdana" panose="020B0604030504040204" pitchFamily="34" charset="0"/>
        <a:ea typeface="+mn-ea"/>
        <a:cs typeface="+mn-cs"/>
      </a:defRPr>
    </a:lvl7pPr>
    <a:lvl8pPr marL="3200400" algn="l" defTabSz="914400" rtl="0" eaLnBrk="1" latinLnBrk="0" hangingPunct="1">
      <a:defRPr sz="7600" b="1" kern="1200">
        <a:solidFill>
          <a:srgbClr val="FFD624"/>
        </a:solidFill>
        <a:latin typeface="Verdana" panose="020B0604030504040204" pitchFamily="34" charset="0"/>
        <a:ea typeface="+mn-ea"/>
        <a:cs typeface="+mn-cs"/>
      </a:defRPr>
    </a:lvl8pPr>
    <a:lvl9pPr marL="3657600" algn="l" defTabSz="914400" rtl="0" eaLnBrk="1" latinLnBrk="0" hangingPunct="1">
      <a:defRPr sz="7600" b="1" kern="1200">
        <a:solidFill>
          <a:srgbClr val="FFD624"/>
        </a:solidFill>
        <a:latin typeface="Verdan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4">
          <p15:clr>
            <a:srgbClr val="A4A3A4"/>
          </p15:clr>
        </p15:guide>
        <p15:guide id="2" pos="211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Autore" initials="A"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549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34"/>
    <p:restoredTop sz="94364" autoAdjust="0"/>
  </p:normalViewPr>
  <p:slideViewPr>
    <p:cSldViewPr>
      <p:cViewPr varScale="1">
        <p:scale>
          <a:sx n="119" d="100"/>
          <a:sy n="119" d="100"/>
        </p:scale>
        <p:origin x="1264"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 d="1"/>
        <a:sy n="1" d="1"/>
      </p:scale>
      <p:origin x="0" y="0"/>
    </p:cViewPr>
  </p:sorterViewPr>
  <p:notesViewPr>
    <p:cSldViewPr>
      <p:cViewPr>
        <p:scale>
          <a:sx n="77" d="100"/>
          <a:sy n="77" d="100"/>
        </p:scale>
        <p:origin x="3816" y="180"/>
      </p:cViewPr>
      <p:guideLst>
        <p:guide orient="horz" pos="3104"/>
        <p:guide pos="211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comments/comment1.xml><?xml version="1.0" encoding="utf-8"?>
<p:cmLst xmlns:a="http://schemas.openxmlformats.org/drawingml/2006/main" xmlns:r="http://schemas.openxmlformats.org/officeDocument/2006/relationships" xmlns:p="http://schemas.openxmlformats.org/presentationml/2006/main">
  <p:cm authorId="7" dt="2021-08-02T09:45:15.934" idx="1">
    <p:pos x="5238" y="1835"/>
    <p:text>https://ec.europa.eu/eurostat/web/experimental-statistics/</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4F9F0799-4592-2546-B1E8-C5818F366EB2}"/>
              </a:ext>
            </a:extLst>
          </p:cNvPr>
          <p:cNvSpPr>
            <a:spLocks noGrp="1" noChangeArrowheads="1"/>
          </p:cNvSpPr>
          <p:nvPr>
            <p:ph type="hdr" sz="quarter"/>
          </p:nvPr>
        </p:nvSpPr>
        <p:spPr bwMode="auto">
          <a:xfrm>
            <a:off x="0" y="0"/>
            <a:ext cx="2911475" cy="493713"/>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lvl1pPr eaLnBrk="1" hangingPunct="1">
              <a:defRPr sz="1200" b="0">
                <a:solidFill>
                  <a:schemeClr val="tx1"/>
                </a:solidFill>
                <a:latin typeface="Arial" charset="0"/>
              </a:defRPr>
            </a:lvl1pPr>
          </a:lstStyle>
          <a:p>
            <a:pPr>
              <a:defRPr/>
            </a:pPr>
            <a:endParaRPr lang="en-GB"/>
          </a:p>
        </p:txBody>
      </p:sp>
      <p:sp>
        <p:nvSpPr>
          <p:cNvPr id="37891" name="Rectangle 3">
            <a:extLst>
              <a:ext uri="{FF2B5EF4-FFF2-40B4-BE49-F238E27FC236}">
                <a16:creationId xmlns:a16="http://schemas.microsoft.com/office/drawing/2014/main" id="{61FDDBD6-C6AF-074C-9980-C421A94D3736}"/>
              </a:ext>
            </a:extLst>
          </p:cNvPr>
          <p:cNvSpPr>
            <a:spLocks noGrp="1" noChangeArrowheads="1"/>
          </p:cNvSpPr>
          <p:nvPr>
            <p:ph type="dt" sz="quarter" idx="1"/>
          </p:nvPr>
        </p:nvSpPr>
        <p:spPr bwMode="auto">
          <a:xfrm>
            <a:off x="3805238" y="0"/>
            <a:ext cx="2911475" cy="493713"/>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lvl1pPr algn="r" eaLnBrk="1" hangingPunct="1">
              <a:defRPr sz="1200" b="0">
                <a:solidFill>
                  <a:schemeClr val="tx1"/>
                </a:solidFill>
                <a:latin typeface="Arial" charset="0"/>
              </a:defRPr>
            </a:lvl1pPr>
          </a:lstStyle>
          <a:p>
            <a:pPr>
              <a:defRPr/>
            </a:pPr>
            <a:endParaRPr lang="en-GB"/>
          </a:p>
        </p:txBody>
      </p:sp>
      <p:sp>
        <p:nvSpPr>
          <p:cNvPr id="37892" name="Rectangle 4">
            <a:extLst>
              <a:ext uri="{FF2B5EF4-FFF2-40B4-BE49-F238E27FC236}">
                <a16:creationId xmlns:a16="http://schemas.microsoft.com/office/drawing/2014/main" id="{35834F93-80C3-9E43-BB32-FFBE1A7BF477}"/>
              </a:ext>
            </a:extLst>
          </p:cNvPr>
          <p:cNvSpPr>
            <a:spLocks noGrp="1" noChangeArrowheads="1"/>
          </p:cNvSpPr>
          <p:nvPr>
            <p:ph type="ftr" sz="quarter" idx="2"/>
          </p:nvPr>
        </p:nvSpPr>
        <p:spPr bwMode="auto">
          <a:xfrm>
            <a:off x="0" y="9359900"/>
            <a:ext cx="2911475" cy="493713"/>
          </a:xfrm>
          <a:prstGeom prst="rect">
            <a:avLst/>
          </a:prstGeom>
          <a:noFill/>
          <a:ln w="9525">
            <a:noFill/>
            <a:miter lim="800000"/>
            <a:headEnd/>
            <a:tailEnd/>
          </a:ln>
          <a:effectLst/>
        </p:spPr>
        <p:txBody>
          <a:bodyPr vert="horz" wrap="square" lIns="90608" tIns="45304" rIns="90608" bIns="45304" numCol="1" anchor="b" anchorCtr="0" compatLnSpc="1">
            <a:prstTxWarp prst="textNoShape">
              <a:avLst/>
            </a:prstTxWarp>
          </a:bodyPr>
          <a:lstStyle>
            <a:lvl1pPr eaLnBrk="1" hangingPunct="1">
              <a:defRPr sz="1200" b="0">
                <a:solidFill>
                  <a:schemeClr val="tx1"/>
                </a:solidFill>
                <a:latin typeface="Arial" charset="0"/>
              </a:defRPr>
            </a:lvl1pPr>
          </a:lstStyle>
          <a:p>
            <a:pPr>
              <a:defRPr/>
            </a:pPr>
            <a:endParaRPr lang="en-GB"/>
          </a:p>
        </p:txBody>
      </p:sp>
      <p:sp>
        <p:nvSpPr>
          <p:cNvPr id="37893" name="Rectangle 5">
            <a:extLst>
              <a:ext uri="{FF2B5EF4-FFF2-40B4-BE49-F238E27FC236}">
                <a16:creationId xmlns:a16="http://schemas.microsoft.com/office/drawing/2014/main" id="{E4972FCC-C439-A948-8597-41AD331CA42B}"/>
              </a:ext>
            </a:extLst>
          </p:cNvPr>
          <p:cNvSpPr>
            <a:spLocks noGrp="1" noChangeArrowheads="1"/>
          </p:cNvSpPr>
          <p:nvPr>
            <p:ph type="sldNum" sz="quarter" idx="3"/>
          </p:nvPr>
        </p:nvSpPr>
        <p:spPr bwMode="auto">
          <a:xfrm>
            <a:off x="3805238" y="9359900"/>
            <a:ext cx="2911475" cy="493713"/>
          </a:xfrm>
          <a:prstGeom prst="rect">
            <a:avLst/>
          </a:prstGeom>
          <a:noFill/>
          <a:ln w="9525">
            <a:noFill/>
            <a:miter lim="800000"/>
            <a:headEnd/>
            <a:tailEnd/>
          </a:ln>
          <a:effectLst/>
        </p:spPr>
        <p:txBody>
          <a:bodyPr vert="horz" wrap="square" lIns="90608" tIns="45304" rIns="90608" bIns="45304" numCol="1" anchor="b" anchorCtr="0" compatLnSpc="1">
            <a:prstTxWarp prst="textNoShape">
              <a:avLst/>
            </a:prstTxWarp>
          </a:bodyPr>
          <a:lstStyle>
            <a:lvl1pPr algn="r" eaLnBrk="1" hangingPunct="1">
              <a:defRPr sz="1200" b="0">
                <a:solidFill>
                  <a:schemeClr val="tx1"/>
                </a:solidFill>
                <a:latin typeface="Arial" panose="020B0604020202020204" pitchFamily="34" charset="0"/>
              </a:defRPr>
            </a:lvl1pPr>
          </a:lstStyle>
          <a:p>
            <a:fld id="{C9A0638C-E742-4B43-84B5-5345A43E96C9}" type="slidenum">
              <a:rPr lang="en-GB" altLang="fr-FR"/>
              <a:pPr/>
              <a:t>‹N›</a:t>
            </a:fld>
            <a:endParaRPr lang="en-GB" altLang="fr-F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096F5815-D284-884C-952E-85723DB28E6B}"/>
              </a:ext>
            </a:extLst>
          </p:cNvPr>
          <p:cNvSpPr>
            <a:spLocks noGrp="1" noChangeArrowheads="1"/>
          </p:cNvSpPr>
          <p:nvPr>
            <p:ph type="hdr" sz="quarter"/>
          </p:nvPr>
        </p:nvSpPr>
        <p:spPr bwMode="auto">
          <a:xfrm>
            <a:off x="0" y="0"/>
            <a:ext cx="2911475" cy="493713"/>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lvl1pPr eaLnBrk="1" hangingPunct="1">
              <a:defRPr sz="1200" b="0">
                <a:solidFill>
                  <a:schemeClr val="tx1"/>
                </a:solidFill>
                <a:latin typeface="Arial" charset="0"/>
              </a:defRPr>
            </a:lvl1pPr>
          </a:lstStyle>
          <a:p>
            <a:pPr>
              <a:defRPr/>
            </a:pPr>
            <a:endParaRPr lang="en-GB"/>
          </a:p>
        </p:txBody>
      </p:sp>
      <p:sp>
        <p:nvSpPr>
          <p:cNvPr id="36867" name="Rectangle 3">
            <a:extLst>
              <a:ext uri="{FF2B5EF4-FFF2-40B4-BE49-F238E27FC236}">
                <a16:creationId xmlns:a16="http://schemas.microsoft.com/office/drawing/2014/main" id="{965D5832-580A-CC44-A530-CC4EB6363EAC}"/>
              </a:ext>
            </a:extLst>
          </p:cNvPr>
          <p:cNvSpPr>
            <a:spLocks noGrp="1" noChangeArrowheads="1"/>
          </p:cNvSpPr>
          <p:nvPr>
            <p:ph type="dt" idx="1"/>
          </p:nvPr>
        </p:nvSpPr>
        <p:spPr bwMode="auto">
          <a:xfrm>
            <a:off x="3805238" y="0"/>
            <a:ext cx="2911475" cy="493713"/>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lvl1pPr algn="r" eaLnBrk="1" hangingPunct="1">
              <a:defRPr sz="1200" b="0">
                <a:solidFill>
                  <a:schemeClr val="tx1"/>
                </a:solidFill>
                <a:latin typeface="Arial" charset="0"/>
              </a:defRPr>
            </a:lvl1pPr>
          </a:lstStyle>
          <a:p>
            <a:pPr>
              <a:defRPr/>
            </a:pPr>
            <a:endParaRPr lang="en-GB"/>
          </a:p>
        </p:txBody>
      </p:sp>
      <p:sp>
        <p:nvSpPr>
          <p:cNvPr id="50180" name="Rectangle 4">
            <a:extLst>
              <a:ext uri="{FF2B5EF4-FFF2-40B4-BE49-F238E27FC236}">
                <a16:creationId xmlns:a16="http://schemas.microsoft.com/office/drawing/2014/main" id="{018B1B17-E4E2-C647-BCB8-2C48694EBBB9}"/>
              </a:ext>
            </a:extLst>
          </p:cNvPr>
          <p:cNvSpPr>
            <a:spLocks noGrp="1" noRot="1" noChangeAspect="1" noChangeArrowheads="1" noTextEdit="1"/>
          </p:cNvSpPr>
          <p:nvPr>
            <p:ph type="sldImg" idx="2"/>
          </p:nvPr>
        </p:nvSpPr>
        <p:spPr bwMode="auto">
          <a:xfrm>
            <a:off x="896938" y="739775"/>
            <a:ext cx="4926012" cy="36957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a:extLst>
              <a:ext uri="{FF2B5EF4-FFF2-40B4-BE49-F238E27FC236}">
                <a16:creationId xmlns:a16="http://schemas.microsoft.com/office/drawing/2014/main" id="{D4958760-8B49-4B47-91E7-E84AEFA489A3}"/>
              </a:ext>
            </a:extLst>
          </p:cNvPr>
          <p:cNvSpPr>
            <a:spLocks noGrp="1" noChangeArrowheads="1"/>
          </p:cNvSpPr>
          <p:nvPr>
            <p:ph type="body" sz="quarter" idx="3"/>
          </p:nvPr>
        </p:nvSpPr>
        <p:spPr bwMode="auto">
          <a:xfrm>
            <a:off x="671513" y="4681538"/>
            <a:ext cx="5375275" cy="4433887"/>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6870" name="Rectangle 6">
            <a:extLst>
              <a:ext uri="{FF2B5EF4-FFF2-40B4-BE49-F238E27FC236}">
                <a16:creationId xmlns:a16="http://schemas.microsoft.com/office/drawing/2014/main" id="{4CC071FA-2B13-4048-94EF-5B1724364825}"/>
              </a:ext>
            </a:extLst>
          </p:cNvPr>
          <p:cNvSpPr>
            <a:spLocks noGrp="1" noChangeArrowheads="1"/>
          </p:cNvSpPr>
          <p:nvPr>
            <p:ph type="ftr" sz="quarter" idx="4"/>
          </p:nvPr>
        </p:nvSpPr>
        <p:spPr bwMode="auto">
          <a:xfrm>
            <a:off x="0" y="9359900"/>
            <a:ext cx="2911475" cy="493713"/>
          </a:xfrm>
          <a:prstGeom prst="rect">
            <a:avLst/>
          </a:prstGeom>
          <a:noFill/>
          <a:ln w="9525">
            <a:noFill/>
            <a:miter lim="800000"/>
            <a:headEnd/>
            <a:tailEnd/>
          </a:ln>
          <a:effectLst/>
        </p:spPr>
        <p:txBody>
          <a:bodyPr vert="horz" wrap="square" lIns="90608" tIns="45304" rIns="90608" bIns="45304" numCol="1" anchor="b" anchorCtr="0" compatLnSpc="1">
            <a:prstTxWarp prst="textNoShape">
              <a:avLst/>
            </a:prstTxWarp>
          </a:bodyPr>
          <a:lstStyle>
            <a:lvl1pPr eaLnBrk="1" hangingPunct="1">
              <a:defRPr sz="1200" b="0">
                <a:solidFill>
                  <a:schemeClr val="tx1"/>
                </a:solidFill>
                <a:latin typeface="Arial" charset="0"/>
              </a:defRPr>
            </a:lvl1pPr>
          </a:lstStyle>
          <a:p>
            <a:pPr>
              <a:defRPr/>
            </a:pPr>
            <a:endParaRPr lang="en-GB"/>
          </a:p>
        </p:txBody>
      </p:sp>
      <p:sp>
        <p:nvSpPr>
          <p:cNvPr id="36871" name="Rectangle 7">
            <a:extLst>
              <a:ext uri="{FF2B5EF4-FFF2-40B4-BE49-F238E27FC236}">
                <a16:creationId xmlns:a16="http://schemas.microsoft.com/office/drawing/2014/main" id="{081073A4-71FE-EA40-917C-F05850DE3DCC}"/>
              </a:ext>
            </a:extLst>
          </p:cNvPr>
          <p:cNvSpPr>
            <a:spLocks noGrp="1" noChangeArrowheads="1"/>
          </p:cNvSpPr>
          <p:nvPr>
            <p:ph type="sldNum" sz="quarter" idx="5"/>
          </p:nvPr>
        </p:nvSpPr>
        <p:spPr bwMode="auto">
          <a:xfrm>
            <a:off x="3805238" y="9359900"/>
            <a:ext cx="2911475" cy="493713"/>
          </a:xfrm>
          <a:prstGeom prst="rect">
            <a:avLst/>
          </a:prstGeom>
          <a:noFill/>
          <a:ln w="9525">
            <a:noFill/>
            <a:miter lim="800000"/>
            <a:headEnd/>
            <a:tailEnd/>
          </a:ln>
          <a:effectLst/>
        </p:spPr>
        <p:txBody>
          <a:bodyPr vert="horz" wrap="square" lIns="90608" tIns="45304" rIns="90608" bIns="45304" numCol="1" anchor="b" anchorCtr="0" compatLnSpc="1">
            <a:prstTxWarp prst="textNoShape">
              <a:avLst/>
            </a:prstTxWarp>
          </a:bodyPr>
          <a:lstStyle>
            <a:lvl1pPr algn="r" eaLnBrk="1" hangingPunct="1">
              <a:defRPr sz="1200" b="0">
                <a:solidFill>
                  <a:schemeClr val="tx1"/>
                </a:solidFill>
                <a:latin typeface="Arial" panose="020B0604020202020204" pitchFamily="34" charset="0"/>
              </a:defRPr>
            </a:lvl1pPr>
          </a:lstStyle>
          <a:p>
            <a:fld id="{242A03AA-2BEE-C244-A148-E49E4B39434D}" type="slidenum">
              <a:rPr lang="en-GB" altLang="fr-FR"/>
              <a:pPr/>
              <a:t>‹N›</a:t>
            </a:fld>
            <a:endParaRPr lang="en-GB" altLang="fr-FR"/>
          </a:p>
        </p:txBody>
      </p:sp>
    </p:spTree>
    <p:extLst>
      <p:ext uri="{BB962C8B-B14F-4D97-AF65-F5344CB8AC3E}">
        <p14:creationId xmlns:p14="http://schemas.microsoft.com/office/powerpoint/2010/main" val="2006618034"/>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id="{0806FAEA-1828-084C-AE96-DEA1152BA2C2}"/>
              </a:ext>
            </a:extLst>
          </p:cNvPr>
          <p:cNvSpPr>
            <a:spLocks noGrp="1" noRot="1" noChangeAspect="1" noTextEdit="1"/>
          </p:cNvSpPr>
          <p:nvPr>
            <p:ph type="sldImg"/>
          </p:nvPr>
        </p:nvSpPr>
        <p:spPr>
          <a:ln/>
        </p:spPr>
      </p:sp>
      <p:sp>
        <p:nvSpPr>
          <p:cNvPr id="53251" name="Notes Placeholder 2">
            <a:extLst>
              <a:ext uri="{FF2B5EF4-FFF2-40B4-BE49-F238E27FC236}">
                <a16:creationId xmlns:a16="http://schemas.microsoft.com/office/drawing/2014/main" id="{0EAD5995-5273-C24E-81BE-4490D63B6D9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10</a:t>
            </a:fld>
            <a:endParaRPr lang="en-GB" altLang="en-US">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a:extLst>
              <a:ext uri="{FF2B5EF4-FFF2-40B4-BE49-F238E27FC236}">
                <a16:creationId xmlns:a16="http://schemas.microsoft.com/office/drawing/2014/main" id="{69342A53-6F65-B045-B51A-6D44E51F6A2B}"/>
              </a:ext>
            </a:extLst>
          </p:cNvPr>
          <p:cNvSpPr>
            <a:spLocks noGrp="1" noRot="1" noChangeAspect="1" noTextEdit="1"/>
          </p:cNvSpPr>
          <p:nvPr>
            <p:ph type="sldImg"/>
          </p:nvPr>
        </p:nvSpPr>
        <p:spPr>
          <a:ln/>
        </p:spPr>
      </p:sp>
      <p:sp>
        <p:nvSpPr>
          <p:cNvPr id="63491" name="Notes Placeholder 2">
            <a:extLst>
              <a:ext uri="{FF2B5EF4-FFF2-40B4-BE49-F238E27FC236}">
                <a16:creationId xmlns:a16="http://schemas.microsoft.com/office/drawing/2014/main" id="{62B6B424-791C-A348-BBE2-FF108BADCA9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63492" name="Slide Number Placeholder 3">
            <a:extLst>
              <a:ext uri="{FF2B5EF4-FFF2-40B4-BE49-F238E27FC236}">
                <a16:creationId xmlns:a16="http://schemas.microsoft.com/office/drawing/2014/main" id="{7D4C1E36-D136-C046-9E48-4CF8E9F47E6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5013" indent="-282575">
              <a:spcBef>
                <a:spcPct val="30000"/>
              </a:spcBef>
              <a:defRPr sz="1200">
                <a:solidFill>
                  <a:schemeClr val="tx1"/>
                </a:solidFill>
                <a:latin typeface="Arial" panose="020B0604020202020204" pitchFamily="34" charset="0"/>
              </a:defRPr>
            </a:lvl2pPr>
            <a:lvl3pPr marL="1131888" indent="-225425">
              <a:spcBef>
                <a:spcPct val="30000"/>
              </a:spcBef>
              <a:defRPr sz="1200">
                <a:solidFill>
                  <a:schemeClr val="tx1"/>
                </a:solidFill>
                <a:latin typeface="Arial" panose="020B0604020202020204" pitchFamily="34" charset="0"/>
              </a:defRPr>
            </a:lvl3pPr>
            <a:lvl4pPr marL="1584325" indent="-225425">
              <a:spcBef>
                <a:spcPct val="30000"/>
              </a:spcBef>
              <a:defRPr sz="1200">
                <a:solidFill>
                  <a:schemeClr val="tx1"/>
                </a:solidFill>
                <a:latin typeface="Arial" panose="020B0604020202020204" pitchFamily="34" charset="0"/>
              </a:defRPr>
            </a:lvl4pPr>
            <a:lvl5pPr marL="2038350" indent="-225425">
              <a:spcBef>
                <a:spcPct val="30000"/>
              </a:spcBef>
              <a:defRPr sz="1200">
                <a:solidFill>
                  <a:schemeClr val="tx1"/>
                </a:solidFill>
                <a:latin typeface="Arial" panose="020B0604020202020204" pitchFamily="34" charset="0"/>
              </a:defRPr>
            </a:lvl5pPr>
            <a:lvl6pPr marL="2495550" indent="-225425" eaLnBrk="0" fontAlgn="base" hangingPunct="0">
              <a:spcBef>
                <a:spcPct val="30000"/>
              </a:spcBef>
              <a:spcAft>
                <a:spcPct val="0"/>
              </a:spcAft>
              <a:defRPr sz="1200">
                <a:solidFill>
                  <a:schemeClr val="tx1"/>
                </a:solidFill>
                <a:latin typeface="Arial" panose="020B0604020202020204" pitchFamily="34" charset="0"/>
              </a:defRPr>
            </a:lvl6pPr>
            <a:lvl7pPr marL="2952750" indent="-225425" eaLnBrk="0" fontAlgn="base" hangingPunct="0">
              <a:spcBef>
                <a:spcPct val="30000"/>
              </a:spcBef>
              <a:spcAft>
                <a:spcPct val="0"/>
              </a:spcAft>
              <a:defRPr sz="1200">
                <a:solidFill>
                  <a:schemeClr val="tx1"/>
                </a:solidFill>
                <a:latin typeface="Arial" panose="020B0604020202020204" pitchFamily="34" charset="0"/>
              </a:defRPr>
            </a:lvl7pPr>
            <a:lvl8pPr marL="3409950" indent="-225425" eaLnBrk="0" fontAlgn="base" hangingPunct="0">
              <a:spcBef>
                <a:spcPct val="30000"/>
              </a:spcBef>
              <a:spcAft>
                <a:spcPct val="0"/>
              </a:spcAft>
              <a:defRPr sz="1200">
                <a:solidFill>
                  <a:schemeClr val="tx1"/>
                </a:solidFill>
                <a:latin typeface="Arial" panose="020B0604020202020204" pitchFamily="34" charset="0"/>
              </a:defRPr>
            </a:lvl8pPr>
            <a:lvl9pPr marL="3867150" indent="-22542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3FC04AF-0FD7-1349-88B9-74A3DC31C475}" type="slidenum">
              <a:rPr lang="en-GB" altLang="en-US"/>
              <a:pPr>
                <a:spcBef>
                  <a:spcPct val="0"/>
                </a:spcBef>
              </a:pPr>
              <a:t>11</a:t>
            </a:fld>
            <a:endParaRPr lang="en-GB"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12</a:t>
            </a:fld>
            <a:endParaRPr lang="en-GB" altLang="en-US">
              <a:solidFill>
                <a:srgbClr val="000000"/>
              </a:solidFill>
            </a:endParaRPr>
          </a:p>
        </p:txBody>
      </p:sp>
    </p:spTree>
    <p:extLst>
      <p:ext uri="{BB962C8B-B14F-4D97-AF65-F5344CB8AC3E}">
        <p14:creationId xmlns:p14="http://schemas.microsoft.com/office/powerpoint/2010/main" val="3042503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13</a:t>
            </a:fld>
            <a:endParaRPr lang="en-GB" altLang="en-US">
              <a:solidFill>
                <a:srgbClr val="000000"/>
              </a:solidFill>
            </a:endParaRPr>
          </a:p>
        </p:txBody>
      </p:sp>
    </p:spTree>
    <p:extLst>
      <p:ext uri="{BB962C8B-B14F-4D97-AF65-F5344CB8AC3E}">
        <p14:creationId xmlns:p14="http://schemas.microsoft.com/office/powerpoint/2010/main" val="25082754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14</a:t>
            </a:fld>
            <a:endParaRPr lang="en-GB" altLang="en-US">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15</a:t>
            </a:fld>
            <a:endParaRPr lang="en-GB" altLang="en-US">
              <a:solidFill>
                <a:srgbClr val="00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16</a:t>
            </a:fld>
            <a:endParaRPr lang="en-GB" altLang="en-US">
              <a:solidFill>
                <a:srgbClr val="000000"/>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17</a:t>
            </a:fld>
            <a:endParaRPr lang="en-GB" altLang="en-US">
              <a:solidFill>
                <a:srgbClr val="000000"/>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18</a:t>
            </a:fld>
            <a:endParaRPr lang="en-GB" altLang="en-US">
              <a:solidFill>
                <a:srgbClr val="000000"/>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19</a:t>
            </a:fld>
            <a:endParaRPr lang="en-GB" altLang="en-US">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a:extLst>
              <a:ext uri="{FF2B5EF4-FFF2-40B4-BE49-F238E27FC236}">
                <a16:creationId xmlns:a16="http://schemas.microsoft.com/office/drawing/2014/main" id="{8702A542-B53B-3E40-88E3-B00B6AF359BD}"/>
              </a:ext>
            </a:extLst>
          </p:cNvPr>
          <p:cNvSpPr>
            <a:spLocks noGrp="1" noRot="1" noChangeAspect="1" noTextEdit="1"/>
          </p:cNvSpPr>
          <p:nvPr>
            <p:ph type="sldImg"/>
          </p:nvPr>
        </p:nvSpPr>
        <p:spPr>
          <a:ln/>
        </p:spPr>
      </p:sp>
      <p:sp>
        <p:nvSpPr>
          <p:cNvPr id="55299" name="Notes Placeholder 2">
            <a:extLst>
              <a:ext uri="{FF2B5EF4-FFF2-40B4-BE49-F238E27FC236}">
                <a16:creationId xmlns:a16="http://schemas.microsoft.com/office/drawing/2014/main" id="{A985DCD6-8348-DE47-A754-A0E595438F2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b="1" dirty="0">
              <a:solidFill>
                <a:srgbClr val="FF0000"/>
              </a:solidFill>
              <a:latin typeface="Arial" panose="020B0604020202020204" pitchFamily="34" charset="0"/>
            </a:endParaRPr>
          </a:p>
        </p:txBody>
      </p:sp>
      <p:sp>
        <p:nvSpPr>
          <p:cNvPr id="55300" name="Slide Number Placeholder 3">
            <a:extLst>
              <a:ext uri="{FF2B5EF4-FFF2-40B4-BE49-F238E27FC236}">
                <a16:creationId xmlns:a16="http://schemas.microsoft.com/office/drawing/2014/main" id="{26DB902F-40F4-B146-B1BE-1984B75480F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41413" indent="-227013">
              <a:spcBef>
                <a:spcPct val="30000"/>
              </a:spcBef>
              <a:defRPr sz="1200">
                <a:solidFill>
                  <a:schemeClr val="tx1"/>
                </a:solidFill>
                <a:latin typeface="Arial" panose="020B0604020202020204" pitchFamily="34" charset="0"/>
              </a:defRPr>
            </a:lvl3pPr>
            <a:lvl4pPr marL="1598613" indent="-227013">
              <a:spcBef>
                <a:spcPct val="30000"/>
              </a:spcBef>
              <a:defRPr sz="1200">
                <a:solidFill>
                  <a:schemeClr val="tx1"/>
                </a:solidFill>
                <a:latin typeface="Arial" panose="020B0604020202020204" pitchFamily="34" charset="0"/>
              </a:defRPr>
            </a:lvl4pPr>
            <a:lvl5pPr marL="2055813" indent="-227013">
              <a:spcBef>
                <a:spcPct val="30000"/>
              </a:spcBef>
              <a:defRPr sz="1200">
                <a:solidFill>
                  <a:schemeClr val="tx1"/>
                </a:solidFill>
                <a:latin typeface="Arial" panose="020B0604020202020204" pitchFamily="34" charset="0"/>
              </a:defRPr>
            </a:lvl5pPr>
            <a:lvl6pPr marL="2513013" indent="-227013" eaLnBrk="0" fontAlgn="base" hangingPunct="0">
              <a:spcBef>
                <a:spcPct val="30000"/>
              </a:spcBef>
              <a:spcAft>
                <a:spcPct val="0"/>
              </a:spcAft>
              <a:defRPr sz="1200">
                <a:solidFill>
                  <a:schemeClr val="tx1"/>
                </a:solidFill>
                <a:latin typeface="Arial" panose="020B0604020202020204" pitchFamily="34" charset="0"/>
              </a:defRPr>
            </a:lvl6pPr>
            <a:lvl7pPr marL="2970213" indent="-227013" eaLnBrk="0" fontAlgn="base" hangingPunct="0">
              <a:spcBef>
                <a:spcPct val="30000"/>
              </a:spcBef>
              <a:spcAft>
                <a:spcPct val="0"/>
              </a:spcAft>
              <a:defRPr sz="1200">
                <a:solidFill>
                  <a:schemeClr val="tx1"/>
                </a:solidFill>
                <a:latin typeface="Arial" panose="020B0604020202020204" pitchFamily="34" charset="0"/>
              </a:defRPr>
            </a:lvl7pPr>
            <a:lvl8pPr marL="3427413" indent="-227013" eaLnBrk="0" fontAlgn="base" hangingPunct="0">
              <a:spcBef>
                <a:spcPct val="30000"/>
              </a:spcBef>
              <a:spcAft>
                <a:spcPct val="0"/>
              </a:spcAft>
              <a:defRPr sz="1200">
                <a:solidFill>
                  <a:schemeClr val="tx1"/>
                </a:solidFill>
                <a:latin typeface="Arial" panose="020B0604020202020204" pitchFamily="34" charset="0"/>
              </a:defRPr>
            </a:lvl8pPr>
            <a:lvl9pPr marL="3884613"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B5F7872-9536-1D4D-A3EC-F3220C2FC526}" type="slidenum">
              <a:rPr lang="en-GB" altLang="en-US"/>
              <a:pPr>
                <a:spcBef>
                  <a:spcPct val="0"/>
                </a:spcBef>
              </a:pPr>
              <a:t>2</a:t>
            </a:fld>
            <a:endParaRPr lang="en-GB"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20</a:t>
            </a:fld>
            <a:endParaRPr lang="en-GB" altLang="en-US">
              <a:solidFill>
                <a:srgbClr val="000000"/>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21</a:t>
            </a:fld>
            <a:endParaRPr lang="en-GB" altLang="en-US">
              <a:solidFill>
                <a:srgbClr val="000000"/>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22</a:t>
            </a:fld>
            <a:endParaRPr lang="en-GB" altLang="en-US">
              <a:solidFill>
                <a:srgbClr val="000000"/>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23</a:t>
            </a:fld>
            <a:endParaRPr lang="en-GB" altLang="en-US">
              <a:solidFill>
                <a:srgbClr val="000000"/>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24</a:t>
            </a:fld>
            <a:endParaRPr lang="en-GB" altLang="en-US">
              <a:solidFill>
                <a:srgbClr val="000000"/>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25</a:t>
            </a:fld>
            <a:endParaRPr lang="en-GB" altLang="en-US">
              <a:solidFill>
                <a:srgbClr val="000000"/>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26</a:t>
            </a:fld>
            <a:endParaRPr lang="en-GB" altLang="en-US">
              <a:solidFill>
                <a:srgbClr val="000000"/>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27</a:t>
            </a:fld>
            <a:endParaRPr lang="en-GB" altLang="en-US">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a:extLst>
              <a:ext uri="{FF2B5EF4-FFF2-40B4-BE49-F238E27FC236}">
                <a16:creationId xmlns:a16="http://schemas.microsoft.com/office/drawing/2014/main" id="{69342A53-6F65-B045-B51A-6D44E51F6A2B}"/>
              </a:ext>
            </a:extLst>
          </p:cNvPr>
          <p:cNvSpPr>
            <a:spLocks noGrp="1" noRot="1" noChangeAspect="1" noTextEdit="1"/>
          </p:cNvSpPr>
          <p:nvPr>
            <p:ph type="sldImg"/>
          </p:nvPr>
        </p:nvSpPr>
        <p:spPr>
          <a:ln/>
        </p:spPr>
      </p:sp>
      <p:sp>
        <p:nvSpPr>
          <p:cNvPr id="63491" name="Notes Placeholder 2">
            <a:extLst>
              <a:ext uri="{FF2B5EF4-FFF2-40B4-BE49-F238E27FC236}">
                <a16:creationId xmlns:a16="http://schemas.microsoft.com/office/drawing/2014/main" id="{62B6B424-791C-A348-BBE2-FF108BADCA9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63492" name="Slide Number Placeholder 3">
            <a:extLst>
              <a:ext uri="{FF2B5EF4-FFF2-40B4-BE49-F238E27FC236}">
                <a16:creationId xmlns:a16="http://schemas.microsoft.com/office/drawing/2014/main" id="{7D4C1E36-D136-C046-9E48-4CF8E9F47E6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5013" indent="-282575">
              <a:spcBef>
                <a:spcPct val="30000"/>
              </a:spcBef>
              <a:defRPr sz="1200">
                <a:solidFill>
                  <a:schemeClr val="tx1"/>
                </a:solidFill>
                <a:latin typeface="Arial" panose="020B0604020202020204" pitchFamily="34" charset="0"/>
              </a:defRPr>
            </a:lvl2pPr>
            <a:lvl3pPr marL="1131888" indent="-225425">
              <a:spcBef>
                <a:spcPct val="30000"/>
              </a:spcBef>
              <a:defRPr sz="1200">
                <a:solidFill>
                  <a:schemeClr val="tx1"/>
                </a:solidFill>
                <a:latin typeface="Arial" panose="020B0604020202020204" pitchFamily="34" charset="0"/>
              </a:defRPr>
            </a:lvl3pPr>
            <a:lvl4pPr marL="1584325" indent="-225425">
              <a:spcBef>
                <a:spcPct val="30000"/>
              </a:spcBef>
              <a:defRPr sz="1200">
                <a:solidFill>
                  <a:schemeClr val="tx1"/>
                </a:solidFill>
                <a:latin typeface="Arial" panose="020B0604020202020204" pitchFamily="34" charset="0"/>
              </a:defRPr>
            </a:lvl4pPr>
            <a:lvl5pPr marL="2038350" indent="-225425">
              <a:spcBef>
                <a:spcPct val="30000"/>
              </a:spcBef>
              <a:defRPr sz="1200">
                <a:solidFill>
                  <a:schemeClr val="tx1"/>
                </a:solidFill>
                <a:latin typeface="Arial" panose="020B0604020202020204" pitchFamily="34" charset="0"/>
              </a:defRPr>
            </a:lvl5pPr>
            <a:lvl6pPr marL="2495550" indent="-225425" eaLnBrk="0" fontAlgn="base" hangingPunct="0">
              <a:spcBef>
                <a:spcPct val="30000"/>
              </a:spcBef>
              <a:spcAft>
                <a:spcPct val="0"/>
              </a:spcAft>
              <a:defRPr sz="1200">
                <a:solidFill>
                  <a:schemeClr val="tx1"/>
                </a:solidFill>
                <a:latin typeface="Arial" panose="020B0604020202020204" pitchFamily="34" charset="0"/>
              </a:defRPr>
            </a:lvl6pPr>
            <a:lvl7pPr marL="2952750" indent="-225425" eaLnBrk="0" fontAlgn="base" hangingPunct="0">
              <a:spcBef>
                <a:spcPct val="30000"/>
              </a:spcBef>
              <a:spcAft>
                <a:spcPct val="0"/>
              </a:spcAft>
              <a:defRPr sz="1200">
                <a:solidFill>
                  <a:schemeClr val="tx1"/>
                </a:solidFill>
                <a:latin typeface="Arial" panose="020B0604020202020204" pitchFamily="34" charset="0"/>
              </a:defRPr>
            </a:lvl7pPr>
            <a:lvl8pPr marL="3409950" indent="-225425" eaLnBrk="0" fontAlgn="base" hangingPunct="0">
              <a:spcBef>
                <a:spcPct val="30000"/>
              </a:spcBef>
              <a:spcAft>
                <a:spcPct val="0"/>
              </a:spcAft>
              <a:defRPr sz="1200">
                <a:solidFill>
                  <a:schemeClr val="tx1"/>
                </a:solidFill>
                <a:latin typeface="Arial" panose="020B0604020202020204" pitchFamily="34" charset="0"/>
              </a:defRPr>
            </a:lvl8pPr>
            <a:lvl9pPr marL="3867150" indent="-22542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3FC04AF-0FD7-1349-88B9-74A3DC31C475}" type="slidenum">
              <a:rPr lang="en-GB" altLang="en-US"/>
              <a:pPr>
                <a:spcBef>
                  <a:spcPct val="0"/>
                </a:spcBef>
              </a:pPr>
              <a:t>3</a:t>
            </a:fld>
            <a:endParaRPr lang="en-GB"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4</a:t>
            </a:fld>
            <a:endParaRPr lang="en-GB" altLang="en-US">
              <a:solidFill>
                <a:srgbClr val="000000"/>
              </a:solidFill>
            </a:endParaRPr>
          </a:p>
        </p:txBody>
      </p:sp>
    </p:spTree>
    <p:extLst>
      <p:ext uri="{BB962C8B-B14F-4D97-AF65-F5344CB8AC3E}">
        <p14:creationId xmlns:p14="http://schemas.microsoft.com/office/powerpoint/2010/main" val="37861574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5</a:t>
            </a:fld>
            <a:endParaRPr lang="en-GB" altLang="en-US">
              <a:solidFill>
                <a:srgbClr val="000000"/>
              </a:solidFill>
            </a:endParaRPr>
          </a:p>
        </p:txBody>
      </p:sp>
    </p:spTree>
    <p:extLst>
      <p:ext uri="{BB962C8B-B14F-4D97-AF65-F5344CB8AC3E}">
        <p14:creationId xmlns:p14="http://schemas.microsoft.com/office/powerpoint/2010/main" val="3786157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6</a:t>
            </a:fld>
            <a:endParaRPr lang="en-GB" altLang="en-US">
              <a:solidFill>
                <a:srgbClr val="000000"/>
              </a:solidFill>
            </a:endParaRPr>
          </a:p>
        </p:txBody>
      </p:sp>
    </p:spTree>
    <p:extLst>
      <p:ext uri="{BB962C8B-B14F-4D97-AF65-F5344CB8AC3E}">
        <p14:creationId xmlns:p14="http://schemas.microsoft.com/office/powerpoint/2010/main" val="6431665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7</a:t>
            </a:fld>
            <a:endParaRPr lang="en-GB" altLang="en-US">
              <a:solidFill>
                <a:srgbClr val="000000"/>
              </a:solidFill>
            </a:endParaRPr>
          </a:p>
        </p:txBody>
      </p:sp>
    </p:spTree>
    <p:extLst>
      <p:ext uri="{BB962C8B-B14F-4D97-AF65-F5344CB8AC3E}">
        <p14:creationId xmlns:p14="http://schemas.microsoft.com/office/powerpoint/2010/main" val="3786157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32435A6-1400-884A-AA25-E498B566B876}"/>
              </a:ext>
            </a:extLst>
          </p:cNvPr>
          <p:cNvSpPr>
            <a:spLocks noGrp="1" noRot="1" noChangeAspect="1" noTextEdit="1"/>
          </p:cNvSpPr>
          <p:nvPr>
            <p:ph type="sldImg"/>
          </p:nvPr>
        </p:nvSpPr>
        <p:spPr>
          <a:ln/>
        </p:spPr>
      </p:sp>
      <p:sp>
        <p:nvSpPr>
          <p:cNvPr id="57347" name="Notes Placeholder 2">
            <a:extLst>
              <a:ext uri="{FF2B5EF4-FFF2-40B4-BE49-F238E27FC236}">
                <a16:creationId xmlns:a16="http://schemas.microsoft.com/office/drawing/2014/main" id="{21A3B194-2ECE-4649-97A3-3CEDDCAD10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endParaRPr>
          </a:p>
        </p:txBody>
      </p:sp>
      <p:sp>
        <p:nvSpPr>
          <p:cNvPr id="57348" name="Slide Number Placeholder 3">
            <a:extLst>
              <a:ext uri="{FF2B5EF4-FFF2-40B4-BE49-F238E27FC236}">
                <a16:creationId xmlns:a16="http://schemas.microsoft.com/office/drawing/2014/main" id="{8BD29A9C-A2E5-9E4E-B237-E11AA85698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3425" indent="-280988">
              <a:spcBef>
                <a:spcPct val="30000"/>
              </a:spcBef>
              <a:defRPr sz="1200">
                <a:solidFill>
                  <a:schemeClr val="tx1"/>
                </a:solidFill>
                <a:latin typeface="Arial" panose="020B0604020202020204" pitchFamily="34" charset="0"/>
              </a:defRPr>
            </a:lvl2pPr>
            <a:lvl3pPr marL="1130300" indent="-223838">
              <a:spcBef>
                <a:spcPct val="30000"/>
              </a:spcBef>
              <a:defRPr sz="1200">
                <a:solidFill>
                  <a:schemeClr val="tx1"/>
                </a:solidFill>
                <a:latin typeface="Arial" panose="020B0604020202020204" pitchFamily="34" charset="0"/>
              </a:defRPr>
            </a:lvl3pPr>
            <a:lvl4pPr marL="1582738" indent="-223838">
              <a:spcBef>
                <a:spcPct val="30000"/>
              </a:spcBef>
              <a:defRPr sz="1200">
                <a:solidFill>
                  <a:schemeClr val="tx1"/>
                </a:solidFill>
                <a:latin typeface="Arial" panose="020B0604020202020204" pitchFamily="34" charset="0"/>
              </a:defRPr>
            </a:lvl4pPr>
            <a:lvl5pPr marL="2036763" indent="-223838">
              <a:spcBef>
                <a:spcPct val="30000"/>
              </a:spcBef>
              <a:defRPr sz="1200">
                <a:solidFill>
                  <a:schemeClr val="tx1"/>
                </a:solidFill>
                <a:latin typeface="Arial" panose="020B0604020202020204" pitchFamily="34" charset="0"/>
              </a:defRPr>
            </a:lvl5pPr>
            <a:lvl6pPr marL="2493963" indent="-223838" eaLnBrk="0" fontAlgn="base" hangingPunct="0">
              <a:spcBef>
                <a:spcPct val="30000"/>
              </a:spcBef>
              <a:spcAft>
                <a:spcPct val="0"/>
              </a:spcAft>
              <a:defRPr sz="1200">
                <a:solidFill>
                  <a:schemeClr val="tx1"/>
                </a:solidFill>
                <a:latin typeface="Arial" panose="020B0604020202020204" pitchFamily="34" charset="0"/>
              </a:defRPr>
            </a:lvl6pPr>
            <a:lvl7pPr marL="2951163" indent="-223838" eaLnBrk="0" fontAlgn="base" hangingPunct="0">
              <a:spcBef>
                <a:spcPct val="30000"/>
              </a:spcBef>
              <a:spcAft>
                <a:spcPct val="0"/>
              </a:spcAft>
              <a:defRPr sz="1200">
                <a:solidFill>
                  <a:schemeClr val="tx1"/>
                </a:solidFill>
                <a:latin typeface="Arial" panose="020B0604020202020204" pitchFamily="34" charset="0"/>
              </a:defRPr>
            </a:lvl7pPr>
            <a:lvl8pPr marL="3408363" indent="-223838" eaLnBrk="0" fontAlgn="base" hangingPunct="0">
              <a:spcBef>
                <a:spcPct val="30000"/>
              </a:spcBef>
              <a:spcAft>
                <a:spcPct val="0"/>
              </a:spcAft>
              <a:defRPr sz="1200">
                <a:solidFill>
                  <a:schemeClr val="tx1"/>
                </a:solidFill>
                <a:latin typeface="Arial" panose="020B0604020202020204" pitchFamily="34" charset="0"/>
              </a:defRPr>
            </a:lvl8pPr>
            <a:lvl9pPr marL="3865563"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258C1B4-FF1D-1D48-B78C-40C58EFF6DBE}" type="slidenum">
              <a:rPr lang="en-GB" altLang="en-US">
                <a:solidFill>
                  <a:srgbClr val="000000"/>
                </a:solidFill>
              </a:rPr>
              <a:pPr>
                <a:spcBef>
                  <a:spcPct val="0"/>
                </a:spcBef>
              </a:pPr>
              <a:t>8</a:t>
            </a:fld>
            <a:endParaRPr lang="en-GB" altLang="en-US">
              <a:solidFill>
                <a:srgbClr val="000000"/>
              </a:solidFill>
            </a:endParaRPr>
          </a:p>
        </p:txBody>
      </p:sp>
    </p:spTree>
    <p:extLst>
      <p:ext uri="{BB962C8B-B14F-4D97-AF65-F5344CB8AC3E}">
        <p14:creationId xmlns:p14="http://schemas.microsoft.com/office/powerpoint/2010/main" val="37861574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a:extLst>
              <a:ext uri="{FF2B5EF4-FFF2-40B4-BE49-F238E27FC236}">
                <a16:creationId xmlns:a16="http://schemas.microsoft.com/office/drawing/2014/main" id="{8702A542-B53B-3E40-88E3-B00B6AF359BD}"/>
              </a:ext>
            </a:extLst>
          </p:cNvPr>
          <p:cNvSpPr>
            <a:spLocks noGrp="1" noRot="1" noChangeAspect="1" noTextEdit="1"/>
          </p:cNvSpPr>
          <p:nvPr>
            <p:ph type="sldImg"/>
          </p:nvPr>
        </p:nvSpPr>
        <p:spPr>
          <a:ln/>
        </p:spPr>
      </p:sp>
      <p:sp>
        <p:nvSpPr>
          <p:cNvPr id="55299" name="Notes Placeholder 2">
            <a:extLst>
              <a:ext uri="{FF2B5EF4-FFF2-40B4-BE49-F238E27FC236}">
                <a16:creationId xmlns:a16="http://schemas.microsoft.com/office/drawing/2014/main" id="{A985DCD6-8348-DE47-A754-A0E595438F2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b="1">
              <a:solidFill>
                <a:srgbClr val="FF0000"/>
              </a:solidFill>
              <a:latin typeface="Arial" panose="020B0604020202020204" pitchFamily="34" charset="0"/>
            </a:endParaRPr>
          </a:p>
        </p:txBody>
      </p:sp>
      <p:sp>
        <p:nvSpPr>
          <p:cNvPr id="55300" name="Slide Number Placeholder 3">
            <a:extLst>
              <a:ext uri="{FF2B5EF4-FFF2-40B4-BE49-F238E27FC236}">
                <a16:creationId xmlns:a16="http://schemas.microsoft.com/office/drawing/2014/main" id="{26DB902F-40F4-B146-B1BE-1984B75480F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41413" indent="-227013">
              <a:spcBef>
                <a:spcPct val="30000"/>
              </a:spcBef>
              <a:defRPr sz="1200">
                <a:solidFill>
                  <a:schemeClr val="tx1"/>
                </a:solidFill>
                <a:latin typeface="Arial" panose="020B0604020202020204" pitchFamily="34" charset="0"/>
              </a:defRPr>
            </a:lvl3pPr>
            <a:lvl4pPr marL="1598613" indent="-227013">
              <a:spcBef>
                <a:spcPct val="30000"/>
              </a:spcBef>
              <a:defRPr sz="1200">
                <a:solidFill>
                  <a:schemeClr val="tx1"/>
                </a:solidFill>
                <a:latin typeface="Arial" panose="020B0604020202020204" pitchFamily="34" charset="0"/>
              </a:defRPr>
            </a:lvl4pPr>
            <a:lvl5pPr marL="2055813" indent="-227013">
              <a:spcBef>
                <a:spcPct val="30000"/>
              </a:spcBef>
              <a:defRPr sz="1200">
                <a:solidFill>
                  <a:schemeClr val="tx1"/>
                </a:solidFill>
                <a:latin typeface="Arial" panose="020B0604020202020204" pitchFamily="34" charset="0"/>
              </a:defRPr>
            </a:lvl5pPr>
            <a:lvl6pPr marL="2513013" indent="-227013" eaLnBrk="0" fontAlgn="base" hangingPunct="0">
              <a:spcBef>
                <a:spcPct val="30000"/>
              </a:spcBef>
              <a:spcAft>
                <a:spcPct val="0"/>
              </a:spcAft>
              <a:defRPr sz="1200">
                <a:solidFill>
                  <a:schemeClr val="tx1"/>
                </a:solidFill>
                <a:latin typeface="Arial" panose="020B0604020202020204" pitchFamily="34" charset="0"/>
              </a:defRPr>
            </a:lvl6pPr>
            <a:lvl7pPr marL="2970213" indent="-227013" eaLnBrk="0" fontAlgn="base" hangingPunct="0">
              <a:spcBef>
                <a:spcPct val="30000"/>
              </a:spcBef>
              <a:spcAft>
                <a:spcPct val="0"/>
              </a:spcAft>
              <a:defRPr sz="1200">
                <a:solidFill>
                  <a:schemeClr val="tx1"/>
                </a:solidFill>
                <a:latin typeface="Arial" panose="020B0604020202020204" pitchFamily="34" charset="0"/>
              </a:defRPr>
            </a:lvl7pPr>
            <a:lvl8pPr marL="3427413" indent="-227013" eaLnBrk="0" fontAlgn="base" hangingPunct="0">
              <a:spcBef>
                <a:spcPct val="30000"/>
              </a:spcBef>
              <a:spcAft>
                <a:spcPct val="0"/>
              </a:spcAft>
              <a:defRPr sz="1200">
                <a:solidFill>
                  <a:schemeClr val="tx1"/>
                </a:solidFill>
                <a:latin typeface="Arial" panose="020B0604020202020204" pitchFamily="34" charset="0"/>
              </a:defRPr>
            </a:lvl8pPr>
            <a:lvl9pPr marL="3884613"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B5F7872-9536-1D4D-A3EC-F3220C2FC526}" type="slidenum">
              <a:rPr lang="en-GB" altLang="en-US"/>
              <a:pPr>
                <a:spcBef>
                  <a:spcPct val="0"/>
                </a:spcBef>
              </a:pPr>
              <a:t>9</a:t>
            </a:fld>
            <a:endParaRPr lang="en-GB" altLang="en-US"/>
          </a:p>
        </p:txBody>
      </p:sp>
    </p:spTree>
    <p:extLst>
      <p:ext uri="{BB962C8B-B14F-4D97-AF65-F5344CB8AC3E}">
        <p14:creationId xmlns:p14="http://schemas.microsoft.com/office/powerpoint/2010/main" val="31088497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3425CC96-C3EB-4D4F-AE0D-5AF0E58B4412}"/>
              </a:ext>
            </a:extLst>
          </p:cNvPr>
          <p:cNvSpPr>
            <a:spLocks noChangeArrowheads="1"/>
          </p:cNvSpPr>
          <p:nvPr/>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7600" b="1">
                <a:solidFill>
                  <a:srgbClr val="FFD624"/>
                </a:solidFill>
                <a:latin typeface="Verdana" pitchFamily="34" charset="0"/>
              </a:defRPr>
            </a:lvl1pPr>
            <a:lvl2pPr marL="742950" indent="-285750" defTabSz="457200" eaLnBrk="0" hangingPunct="0">
              <a:defRPr sz="7600" b="1">
                <a:solidFill>
                  <a:srgbClr val="FFD624"/>
                </a:solidFill>
                <a:latin typeface="Verdana" pitchFamily="34" charset="0"/>
              </a:defRPr>
            </a:lvl2pPr>
            <a:lvl3pPr marL="1143000" indent="-228600" defTabSz="457200" eaLnBrk="0" hangingPunct="0">
              <a:defRPr sz="7600" b="1">
                <a:solidFill>
                  <a:srgbClr val="FFD624"/>
                </a:solidFill>
                <a:latin typeface="Verdana" pitchFamily="34" charset="0"/>
              </a:defRPr>
            </a:lvl3pPr>
            <a:lvl4pPr marL="1600200" indent="-228600" defTabSz="457200" eaLnBrk="0" hangingPunct="0">
              <a:defRPr sz="7600" b="1">
                <a:solidFill>
                  <a:srgbClr val="FFD624"/>
                </a:solidFill>
                <a:latin typeface="Verdana" pitchFamily="34" charset="0"/>
              </a:defRPr>
            </a:lvl4pPr>
            <a:lvl5pPr marL="2057400" indent="-228600" defTabSz="457200" eaLnBrk="0" hangingPunct="0">
              <a:defRPr sz="7600" b="1">
                <a:solidFill>
                  <a:srgbClr val="FFD624"/>
                </a:solidFill>
                <a:latin typeface="Verdana" pitchFamily="34" charset="0"/>
              </a:defRPr>
            </a:lvl5pPr>
            <a:lvl6pPr marL="2514600" indent="-228600" defTabSz="457200" eaLnBrk="0" fontAlgn="base" hangingPunct="0">
              <a:spcBef>
                <a:spcPct val="0"/>
              </a:spcBef>
              <a:spcAft>
                <a:spcPct val="0"/>
              </a:spcAft>
              <a:defRPr sz="7600" b="1">
                <a:solidFill>
                  <a:srgbClr val="FFD624"/>
                </a:solidFill>
                <a:latin typeface="Verdana" pitchFamily="34" charset="0"/>
              </a:defRPr>
            </a:lvl6pPr>
            <a:lvl7pPr marL="2971800" indent="-228600" defTabSz="457200" eaLnBrk="0" fontAlgn="base" hangingPunct="0">
              <a:spcBef>
                <a:spcPct val="0"/>
              </a:spcBef>
              <a:spcAft>
                <a:spcPct val="0"/>
              </a:spcAft>
              <a:defRPr sz="7600" b="1">
                <a:solidFill>
                  <a:srgbClr val="FFD624"/>
                </a:solidFill>
                <a:latin typeface="Verdana" pitchFamily="34" charset="0"/>
              </a:defRPr>
            </a:lvl7pPr>
            <a:lvl8pPr marL="3429000" indent="-228600" defTabSz="457200" eaLnBrk="0" fontAlgn="base" hangingPunct="0">
              <a:spcBef>
                <a:spcPct val="0"/>
              </a:spcBef>
              <a:spcAft>
                <a:spcPct val="0"/>
              </a:spcAft>
              <a:defRPr sz="7600" b="1">
                <a:solidFill>
                  <a:srgbClr val="FFD624"/>
                </a:solidFill>
                <a:latin typeface="Verdana" pitchFamily="34" charset="0"/>
              </a:defRPr>
            </a:lvl8pPr>
            <a:lvl9pPr marL="3886200" indent="-228600" defTabSz="457200" eaLnBrk="0" fontAlgn="base" hangingPunct="0">
              <a:spcBef>
                <a:spcPct val="0"/>
              </a:spcBef>
              <a:spcAft>
                <a:spcPct val="0"/>
              </a:spcAft>
              <a:defRPr sz="7600" b="1">
                <a:solidFill>
                  <a:srgbClr val="FFD624"/>
                </a:solidFill>
                <a:latin typeface="Verdana" pitchFamily="34" charset="0"/>
              </a:defRPr>
            </a:lvl9pPr>
          </a:lstStyle>
          <a:p>
            <a:pPr algn="ctr" eaLnBrk="1" hangingPunct="1">
              <a:defRPr/>
            </a:pPr>
            <a:endParaRPr lang="en-US" altLang="en-US" sz="1800" b="0">
              <a:solidFill>
                <a:srgbClr val="FFFFFF"/>
              </a:solidFill>
            </a:endParaRPr>
          </a:p>
        </p:txBody>
      </p:sp>
      <p:pic>
        <p:nvPicPr>
          <p:cNvPr id="5" name="Picture 6" descr="LOGO CE-EN-quadri.eps">
            <a:extLst>
              <a:ext uri="{FF2B5EF4-FFF2-40B4-BE49-F238E27FC236}">
                <a16:creationId xmlns:a16="http://schemas.microsoft.com/office/drawing/2014/main" id="{7F1D3F1E-F39F-B648-82B6-A966642EEA9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05250" y="309563"/>
            <a:ext cx="1584325" cy="11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8">
            <a:extLst>
              <a:ext uri="{FF2B5EF4-FFF2-40B4-BE49-F238E27FC236}">
                <a16:creationId xmlns:a16="http://schemas.microsoft.com/office/drawing/2014/main" id="{8C709D95-FF1C-C34B-93E2-F3F5EF6E17FE}"/>
              </a:ext>
            </a:extLst>
          </p:cNvPr>
          <p:cNvSpPr/>
          <p:nvPr/>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p>
        </p:txBody>
      </p:sp>
      <p:sp>
        <p:nvSpPr>
          <p:cNvPr id="2" name="Title 1"/>
          <p:cNvSpPr>
            <a:spLocks noGrp="1"/>
          </p:cNvSpPr>
          <p:nvPr>
            <p:ph type="title"/>
          </p:nvPr>
        </p:nvSpPr>
        <p:spPr>
          <a:xfrm>
            <a:off x="4139952" y="1641600"/>
            <a:ext cx="4536504" cy="2088232"/>
          </a:xfrm>
        </p:spPr>
        <p:txBody>
          <a:bodyPr/>
          <a:lstStyle>
            <a:lvl1pPr indent="0">
              <a:defRPr sz="4800">
                <a:solidFill>
                  <a:srgbClr val="FFD624"/>
                </a:solidFill>
              </a:defRPr>
            </a:lvl1pPr>
          </a:lstStyle>
          <a:p>
            <a:r>
              <a:rPr lang="en-US" dirty="0"/>
              <a:t>Click to edit Master title style</a:t>
            </a:r>
            <a:endParaRPr lang="en-GB" dirty="0"/>
          </a:p>
        </p:txBody>
      </p:sp>
      <p:sp>
        <p:nvSpPr>
          <p:cNvPr id="3" name="Content Placeholder 2"/>
          <p:cNvSpPr>
            <a:spLocks noGrp="1"/>
          </p:cNvSpPr>
          <p:nvPr>
            <p:ph idx="1"/>
          </p:nvPr>
        </p:nvSpPr>
        <p:spPr>
          <a:xfrm>
            <a:off x="467544" y="3933056"/>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dirty="0"/>
              <a:t>Click to edit Master text styles</a:t>
            </a:r>
          </a:p>
        </p:txBody>
      </p:sp>
      <p:sp>
        <p:nvSpPr>
          <p:cNvPr id="7" name="Rectangle 4">
            <a:extLst>
              <a:ext uri="{FF2B5EF4-FFF2-40B4-BE49-F238E27FC236}">
                <a16:creationId xmlns:a16="http://schemas.microsoft.com/office/drawing/2014/main" id="{D49DA441-F420-EA46-9F72-813D0E5FBA5E}"/>
              </a:ext>
            </a:extLst>
          </p:cNvPr>
          <p:cNvSpPr>
            <a:spLocks noGrp="1" noChangeArrowheads="1"/>
          </p:cNvSpPr>
          <p:nvPr>
            <p:ph type="dt" sz="half" idx="10"/>
          </p:nvPr>
        </p:nvSpPr>
        <p:spPr/>
        <p:txBody>
          <a:bodyPr/>
          <a:lstStyle>
            <a:lvl1pPr>
              <a:defRPr>
                <a:solidFill>
                  <a:schemeClr val="bg1"/>
                </a:solidFill>
              </a:defRPr>
            </a:lvl1pPr>
          </a:lstStyle>
          <a:p>
            <a:pPr>
              <a:defRPr/>
            </a:pPr>
            <a:endParaRPr lang="en-GB"/>
          </a:p>
        </p:txBody>
      </p:sp>
      <p:sp>
        <p:nvSpPr>
          <p:cNvPr id="8" name="Rectangle 5">
            <a:extLst>
              <a:ext uri="{FF2B5EF4-FFF2-40B4-BE49-F238E27FC236}">
                <a16:creationId xmlns:a16="http://schemas.microsoft.com/office/drawing/2014/main" id="{5B4897F6-736A-4844-B5E3-D4EBA9314927}"/>
              </a:ext>
            </a:extLst>
          </p:cNvPr>
          <p:cNvSpPr>
            <a:spLocks noGrp="1" noChangeArrowheads="1"/>
          </p:cNvSpPr>
          <p:nvPr>
            <p:ph type="ftr" sz="quarter" idx="11"/>
          </p:nvPr>
        </p:nvSpPr>
        <p:spPr/>
        <p:txBody>
          <a:bodyPr/>
          <a:lstStyle>
            <a:lvl1pPr>
              <a:defRPr>
                <a:solidFill>
                  <a:schemeClr val="bg1"/>
                </a:solidFill>
              </a:defRPr>
            </a:lvl1pPr>
          </a:lstStyle>
          <a:p>
            <a:pPr>
              <a:defRPr/>
            </a:pPr>
            <a:endParaRPr/>
          </a:p>
        </p:txBody>
      </p:sp>
      <p:sp>
        <p:nvSpPr>
          <p:cNvPr id="9" name="Rectangle 6">
            <a:extLst>
              <a:ext uri="{FF2B5EF4-FFF2-40B4-BE49-F238E27FC236}">
                <a16:creationId xmlns:a16="http://schemas.microsoft.com/office/drawing/2014/main" id="{63121329-ECAF-BE40-B927-6A4EFA569FC5}"/>
              </a:ext>
            </a:extLst>
          </p:cNvPr>
          <p:cNvSpPr>
            <a:spLocks noGrp="1" noChangeArrowheads="1"/>
          </p:cNvSpPr>
          <p:nvPr>
            <p:ph type="sldNum" sz="quarter" idx="12"/>
          </p:nvPr>
        </p:nvSpPr>
        <p:spPr/>
        <p:txBody>
          <a:bodyPr/>
          <a:lstStyle>
            <a:lvl1pPr>
              <a:defRPr>
                <a:solidFill>
                  <a:schemeClr val="bg1"/>
                </a:solidFill>
              </a:defRPr>
            </a:lvl1pPr>
          </a:lstStyle>
          <a:p>
            <a:fld id="{22EC512B-5DF5-C243-8C2E-97F8837E77DE}" type="slidenum">
              <a:rPr lang="en-GB" altLang="fr-FR"/>
              <a:pPr/>
              <a:t>‹N›</a:t>
            </a:fld>
            <a:endParaRPr lang="en-GB" altLang="fr-FR"/>
          </a:p>
        </p:txBody>
      </p:sp>
    </p:spTree>
    <p:extLst>
      <p:ext uri="{BB962C8B-B14F-4D97-AF65-F5344CB8AC3E}">
        <p14:creationId xmlns:p14="http://schemas.microsoft.com/office/powerpoint/2010/main" val="2752718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5B78C5EE-6369-2F4A-85E5-872CDBBF205B}"/>
              </a:ext>
            </a:extLst>
          </p:cNvPr>
          <p:cNvSpPr>
            <a:spLocks noGrp="1" noChangeArrowheads="1"/>
          </p:cNvSpPr>
          <p:nvPr>
            <p:ph type="dt" sz="half" idx="10"/>
          </p:nvPr>
        </p:nvSpPr>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B3490194-EAEA-FD49-A293-AF6A1E262AAA}"/>
              </a:ext>
            </a:extLst>
          </p:cNvPr>
          <p:cNvSpPr>
            <a:spLocks noGrp="1" noChangeArrowheads="1"/>
          </p:cNvSpPr>
          <p:nvPr>
            <p:ph type="ftr" sz="quarter" idx="11"/>
          </p:nvPr>
        </p:nvSpPr>
        <p:spPr/>
        <p:txBody>
          <a:bodyPr/>
          <a:lstStyle>
            <a:lvl1pPr>
              <a:defRPr/>
            </a:lvl1pPr>
          </a:lstStyle>
          <a:p>
            <a:pPr>
              <a:defRPr/>
            </a:pPr>
            <a:endParaRPr/>
          </a:p>
        </p:txBody>
      </p:sp>
      <p:sp>
        <p:nvSpPr>
          <p:cNvPr id="6" name="Rectangle 6">
            <a:extLst>
              <a:ext uri="{FF2B5EF4-FFF2-40B4-BE49-F238E27FC236}">
                <a16:creationId xmlns:a16="http://schemas.microsoft.com/office/drawing/2014/main" id="{C27A6600-CB88-574C-8194-6BC45E5BF8D6}"/>
              </a:ext>
            </a:extLst>
          </p:cNvPr>
          <p:cNvSpPr>
            <a:spLocks noGrp="1" noChangeArrowheads="1"/>
          </p:cNvSpPr>
          <p:nvPr>
            <p:ph type="sldNum" sz="quarter" idx="12"/>
          </p:nvPr>
        </p:nvSpPr>
        <p:spPr/>
        <p:txBody>
          <a:bodyPr/>
          <a:lstStyle>
            <a:lvl1pPr>
              <a:defRPr/>
            </a:lvl1pPr>
          </a:lstStyle>
          <a:p>
            <a:fld id="{0CD3EC86-7FA5-0B4D-9566-7A0FA11D4585}" type="slidenum">
              <a:rPr lang="en-GB" altLang="fr-FR"/>
              <a:pPr/>
              <a:t>‹N›</a:t>
            </a:fld>
            <a:endParaRPr lang="en-GB" altLang="fr-FR"/>
          </a:p>
        </p:txBody>
      </p:sp>
    </p:spTree>
    <p:extLst>
      <p:ext uri="{BB962C8B-B14F-4D97-AF65-F5344CB8AC3E}">
        <p14:creationId xmlns:p14="http://schemas.microsoft.com/office/powerpoint/2010/main" val="81337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9358445F-68FC-7A46-AE02-538941158DAD}"/>
              </a:ext>
            </a:extLst>
          </p:cNvPr>
          <p:cNvSpPr>
            <a:spLocks noGrp="1" noChangeArrowheads="1"/>
          </p:cNvSpPr>
          <p:nvPr>
            <p:ph type="dt" sz="half" idx="10"/>
          </p:nvPr>
        </p:nvSpPr>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33A70BC0-5E4D-F749-A63F-D0A4C0CF279A}"/>
              </a:ext>
            </a:extLst>
          </p:cNvPr>
          <p:cNvSpPr>
            <a:spLocks noGrp="1" noChangeArrowheads="1"/>
          </p:cNvSpPr>
          <p:nvPr>
            <p:ph type="ftr" sz="quarter" idx="11"/>
          </p:nvPr>
        </p:nvSpPr>
        <p:spPr/>
        <p:txBody>
          <a:bodyPr/>
          <a:lstStyle>
            <a:lvl1pPr>
              <a:defRPr/>
            </a:lvl1pPr>
          </a:lstStyle>
          <a:p>
            <a:pPr>
              <a:defRPr/>
            </a:pPr>
            <a:endParaRPr/>
          </a:p>
        </p:txBody>
      </p:sp>
      <p:sp>
        <p:nvSpPr>
          <p:cNvPr id="6" name="Rectangle 6">
            <a:extLst>
              <a:ext uri="{FF2B5EF4-FFF2-40B4-BE49-F238E27FC236}">
                <a16:creationId xmlns:a16="http://schemas.microsoft.com/office/drawing/2014/main" id="{71499E66-D2AB-B942-93B9-555B6677B534}"/>
              </a:ext>
            </a:extLst>
          </p:cNvPr>
          <p:cNvSpPr>
            <a:spLocks noGrp="1" noChangeArrowheads="1"/>
          </p:cNvSpPr>
          <p:nvPr>
            <p:ph type="sldNum" sz="quarter" idx="12"/>
          </p:nvPr>
        </p:nvSpPr>
        <p:spPr/>
        <p:txBody>
          <a:bodyPr/>
          <a:lstStyle>
            <a:lvl1pPr>
              <a:defRPr/>
            </a:lvl1pPr>
          </a:lstStyle>
          <a:p>
            <a:fld id="{0B8B9843-11B1-544D-9504-E572F60620EC}" type="slidenum">
              <a:rPr lang="en-GB" altLang="fr-FR"/>
              <a:pPr/>
              <a:t>‹N›</a:t>
            </a:fld>
            <a:endParaRPr lang="en-GB" altLang="fr-FR"/>
          </a:p>
        </p:txBody>
      </p:sp>
    </p:spTree>
    <p:extLst>
      <p:ext uri="{BB962C8B-B14F-4D97-AF65-F5344CB8AC3E}">
        <p14:creationId xmlns:p14="http://schemas.microsoft.com/office/powerpoint/2010/main" val="41608444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36515EDC-68E9-4F45-8E3C-574FE4B161D2}"/>
              </a:ext>
            </a:extLst>
          </p:cNvPr>
          <p:cNvSpPr>
            <a:spLocks noChangeArrowheads="1"/>
          </p:cNvSpPr>
          <p:nvPr/>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7600" b="1">
                <a:solidFill>
                  <a:srgbClr val="FFD624"/>
                </a:solidFill>
                <a:latin typeface="Verdana" pitchFamily="34" charset="0"/>
              </a:defRPr>
            </a:lvl1pPr>
            <a:lvl2pPr marL="742950" indent="-285750" defTabSz="457200" eaLnBrk="0" hangingPunct="0">
              <a:defRPr sz="7600" b="1">
                <a:solidFill>
                  <a:srgbClr val="FFD624"/>
                </a:solidFill>
                <a:latin typeface="Verdana" pitchFamily="34" charset="0"/>
              </a:defRPr>
            </a:lvl2pPr>
            <a:lvl3pPr marL="1143000" indent="-228600" defTabSz="457200" eaLnBrk="0" hangingPunct="0">
              <a:defRPr sz="7600" b="1">
                <a:solidFill>
                  <a:srgbClr val="FFD624"/>
                </a:solidFill>
                <a:latin typeface="Verdana" pitchFamily="34" charset="0"/>
              </a:defRPr>
            </a:lvl3pPr>
            <a:lvl4pPr marL="1600200" indent="-228600" defTabSz="457200" eaLnBrk="0" hangingPunct="0">
              <a:defRPr sz="7600" b="1">
                <a:solidFill>
                  <a:srgbClr val="FFD624"/>
                </a:solidFill>
                <a:latin typeface="Verdana" pitchFamily="34" charset="0"/>
              </a:defRPr>
            </a:lvl4pPr>
            <a:lvl5pPr marL="2057400" indent="-228600" defTabSz="457200" eaLnBrk="0" hangingPunct="0">
              <a:defRPr sz="7600" b="1">
                <a:solidFill>
                  <a:srgbClr val="FFD624"/>
                </a:solidFill>
                <a:latin typeface="Verdana" pitchFamily="34" charset="0"/>
              </a:defRPr>
            </a:lvl5pPr>
            <a:lvl6pPr marL="2514600" indent="-228600" defTabSz="457200" eaLnBrk="0" fontAlgn="base" hangingPunct="0">
              <a:spcBef>
                <a:spcPct val="0"/>
              </a:spcBef>
              <a:spcAft>
                <a:spcPct val="0"/>
              </a:spcAft>
              <a:defRPr sz="7600" b="1">
                <a:solidFill>
                  <a:srgbClr val="FFD624"/>
                </a:solidFill>
                <a:latin typeface="Verdana" pitchFamily="34" charset="0"/>
              </a:defRPr>
            </a:lvl6pPr>
            <a:lvl7pPr marL="2971800" indent="-228600" defTabSz="457200" eaLnBrk="0" fontAlgn="base" hangingPunct="0">
              <a:spcBef>
                <a:spcPct val="0"/>
              </a:spcBef>
              <a:spcAft>
                <a:spcPct val="0"/>
              </a:spcAft>
              <a:defRPr sz="7600" b="1">
                <a:solidFill>
                  <a:srgbClr val="FFD624"/>
                </a:solidFill>
                <a:latin typeface="Verdana" pitchFamily="34" charset="0"/>
              </a:defRPr>
            </a:lvl7pPr>
            <a:lvl8pPr marL="3429000" indent="-228600" defTabSz="457200" eaLnBrk="0" fontAlgn="base" hangingPunct="0">
              <a:spcBef>
                <a:spcPct val="0"/>
              </a:spcBef>
              <a:spcAft>
                <a:spcPct val="0"/>
              </a:spcAft>
              <a:defRPr sz="7600" b="1">
                <a:solidFill>
                  <a:srgbClr val="FFD624"/>
                </a:solidFill>
                <a:latin typeface="Verdana" pitchFamily="34" charset="0"/>
              </a:defRPr>
            </a:lvl8pPr>
            <a:lvl9pPr marL="3886200" indent="-228600" defTabSz="457200" eaLnBrk="0" fontAlgn="base" hangingPunct="0">
              <a:spcBef>
                <a:spcPct val="0"/>
              </a:spcBef>
              <a:spcAft>
                <a:spcPct val="0"/>
              </a:spcAft>
              <a:defRPr sz="7600" b="1">
                <a:solidFill>
                  <a:srgbClr val="FFD624"/>
                </a:solidFill>
                <a:latin typeface="Verdana" pitchFamily="34" charset="0"/>
              </a:defRPr>
            </a:lvl9pPr>
          </a:lstStyle>
          <a:p>
            <a:pPr algn="ctr" eaLnBrk="1" hangingPunct="1">
              <a:defRPr/>
            </a:pPr>
            <a:endParaRPr lang="en-US" altLang="en-US" sz="1800" b="0">
              <a:solidFill>
                <a:srgbClr val="FFFFFF"/>
              </a:solidFill>
            </a:endParaRPr>
          </a:p>
        </p:txBody>
      </p:sp>
      <p:pic>
        <p:nvPicPr>
          <p:cNvPr id="5" name="Picture 6" descr="LOGO CE-EN-quadri.eps">
            <a:extLst>
              <a:ext uri="{FF2B5EF4-FFF2-40B4-BE49-F238E27FC236}">
                <a16:creationId xmlns:a16="http://schemas.microsoft.com/office/drawing/2014/main" id="{BB48B3F7-2232-5F43-B663-89EA0C37DAB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05250" y="309563"/>
            <a:ext cx="1584325" cy="11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8">
            <a:extLst>
              <a:ext uri="{FF2B5EF4-FFF2-40B4-BE49-F238E27FC236}">
                <a16:creationId xmlns:a16="http://schemas.microsoft.com/office/drawing/2014/main" id="{08DCAB3C-459F-4046-8678-C426CC694F99}"/>
              </a:ext>
            </a:extLst>
          </p:cNvPr>
          <p:cNvSpPr/>
          <p:nvPr/>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p>
        </p:txBody>
      </p:sp>
      <p:sp>
        <p:nvSpPr>
          <p:cNvPr id="2" name="Title 1"/>
          <p:cNvSpPr>
            <a:spLocks noGrp="1"/>
          </p:cNvSpPr>
          <p:nvPr>
            <p:ph type="title"/>
          </p:nvPr>
        </p:nvSpPr>
        <p:spPr>
          <a:xfrm>
            <a:off x="4139952" y="1641600"/>
            <a:ext cx="4536504" cy="2088232"/>
          </a:xfrm>
        </p:spPr>
        <p:txBody>
          <a:bodyPr/>
          <a:lstStyle>
            <a:lvl1pPr indent="0">
              <a:defRPr sz="4800">
                <a:solidFill>
                  <a:srgbClr val="FFD624"/>
                </a:solidFill>
              </a:defRPr>
            </a:lvl1pPr>
          </a:lstStyle>
          <a:p>
            <a:r>
              <a:rPr lang="en-US" dirty="0"/>
              <a:t>Click to edit Master title style</a:t>
            </a:r>
            <a:endParaRPr lang="en-GB" dirty="0"/>
          </a:p>
        </p:txBody>
      </p:sp>
      <p:sp>
        <p:nvSpPr>
          <p:cNvPr id="3" name="Content Placeholder 2"/>
          <p:cNvSpPr>
            <a:spLocks noGrp="1"/>
          </p:cNvSpPr>
          <p:nvPr>
            <p:ph idx="1"/>
          </p:nvPr>
        </p:nvSpPr>
        <p:spPr>
          <a:xfrm>
            <a:off x="467544" y="3933056"/>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dirty="0"/>
              <a:t>Click to edit Master text styles</a:t>
            </a:r>
          </a:p>
        </p:txBody>
      </p:sp>
      <p:sp>
        <p:nvSpPr>
          <p:cNvPr id="7" name="Rectangle 4">
            <a:extLst>
              <a:ext uri="{FF2B5EF4-FFF2-40B4-BE49-F238E27FC236}">
                <a16:creationId xmlns:a16="http://schemas.microsoft.com/office/drawing/2014/main" id="{434B4A34-779B-E64A-B3E2-615011A9BAC1}"/>
              </a:ext>
            </a:extLst>
          </p:cNvPr>
          <p:cNvSpPr>
            <a:spLocks noGrp="1" noChangeArrowheads="1"/>
          </p:cNvSpPr>
          <p:nvPr>
            <p:ph type="dt" sz="half" idx="10"/>
          </p:nvPr>
        </p:nvSpPr>
        <p:spPr/>
        <p:txBody>
          <a:bodyPr/>
          <a:lstStyle>
            <a:lvl1pPr>
              <a:defRPr>
                <a:solidFill>
                  <a:schemeClr val="bg1"/>
                </a:solidFill>
              </a:defRPr>
            </a:lvl1pPr>
          </a:lstStyle>
          <a:p>
            <a:pPr>
              <a:defRPr/>
            </a:pPr>
            <a:endParaRPr lang="en-GB"/>
          </a:p>
        </p:txBody>
      </p:sp>
      <p:sp>
        <p:nvSpPr>
          <p:cNvPr id="8" name="Rectangle 5">
            <a:extLst>
              <a:ext uri="{FF2B5EF4-FFF2-40B4-BE49-F238E27FC236}">
                <a16:creationId xmlns:a16="http://schemas.microsoft.com/office/drawing/2014/main" id="{E9DCEDBD-7E41-4F4E-92C2-58A78F233EC4}"/>
              </a:ext>
            </a:extLst>
          </p:cNvPr>
          <p:cNvSpPr>
            <a:spLocks noGrp="1" noChangeArrowheads="1"/>
          </p:cNvSpPr>
          <p:nvPr>
            <p:ph type="ftr" sz="quarter" idx="11"/>
          </p:nvPr>
        </p:nvSpPr>
        <p:spPr/>
        <p:txBody>
          <a:bodyPr/>
          <a:lstStyle>
            <a:lvl1pPr>
              <a:defRPr>
                <a:solidFill>
                  <a:schemeClr val="bg1"/>
                </a:solidFill>
              </a:defRPr>
            </a:lvl1pPr>
          </a:lstStyle>
          <a:p>
            <a:pPr>
              <a:defRPr/>
            </a:pPr>
            <a:endParaRPr/>
          </a:p>
        </p:txBody>
      </p:sp>
      <p:sp>
        <p:nvSpPr>
          <p:cNvPr id="9" name="Rectangle 6">
            <a:extLst>
              <a:ext uri="{FF2B5EF4-FFF2-40B4-BE49-F238E27FC236}">
                <a16:creationId xmlns:a16="http://schemas.microsoft.com/office/drawing/2014/main" id="{09391398-0076-6D48-A748-F9C67B860BA9}"/>
              </a:ext>
            </a:extLst>
          </p:cNvPr>
          <p:cNvSpPr>
            <a:spLocks noGrp="1" noChangeArrowheads="1"/>
          </p:cNvSpPr>
          <p:nvPr>
            <p:ph type="sldNum" sz="quarter" idx="12"/>
          </p:nvPr>
        </p:nvSpPr>
        <p:spPr/>
        <p:txBody>
          <a:bodyPr/>
          <a:lstStyle>
            <a:lvl1pPr>
              <a:defRPr>
                <a:solidFill>
                  <a:schemeClr val="bg1"/>
                </a:solidFill>
              </a:defRPr>
            </a:lvl1pPr>
          </a:lstStyle>
          <a:p>
            <a:fld id="{B13E3E36-5F44-8944-8A39-1BF14332DE37}" type="slidenum">
              <a:rPr lang="en-GB" altLang="fr-FR"/>
              <a:pPr/>
              <a:t>‹N›</a:t>
            </a:fld>
            <a:endParaRPr lang="en-GB" altLang="fr-FR"/>
          </a:p>
        </p:txBody>
      </p:sp>
    </p:spTree>
    <p:extLst>
      <p:ext uri="{BB962C8B-B14F-4D97-AF65-F5344CB8AC3E}">
        <p14:creationId xmlns:p14="http://schemas.microsoft.com/office/powerpoint/2010/main" val="26275187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FE96C896-6ADC-DC4B-ADB8-85130B729FCA}"/>
              </a:ext>
            </a:extLst>
          </p:cNvPr>
          <p:cNvSpPr/>
          <p:nvPr/>
        </p:nvSpPr>
        <p:spPr>
          <a:xfrm>
            <a:off x="0" y="0"/>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p>
        </p:txBody>
      </p:sp>
      <p:pic>
        <p:nvPicPr>
          <p:cNvPr id="5" name="Picture 5" descr="LOGO CE-EN-NEG-quadri.ai">
            <a:extLst>
              <a:ext uri="{FF2B5EF4-FFF2-40B4-BE49-F238E27FC236}">
                <a16:creationId xmlns:a16="http://schemas.microsoft.com/office/drawing/2014/main" id="{09B303FC-6F32-F544-8C82-DBA7E2208BA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21125" y="3175"/>
            <a:ext cx="15113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8">
            <a:extLst>
              <a:ext uri="{FF2B5EF4-FFF2-40B4-BE49-F238E27FC236}">
                <a16:creationId xmlns:a16="http://schemas.microsoft.com/office/drawing/2014/main" id="{F3C7A04D-825A-1548-9A80-33E2994C99ED}"/>
              </a:ext>
            </a:extLst>
          </p:cNvPr>
          <p:cNvSpPr/>
          <p:nvPr/>
        </p:nvSpPr>
        <p:spPr>
          <a:xfrm>
            <a:off x="4262438" y="6669088"/>
            <a:ext cx="596900"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dirty="0"/>
          </a:p>
        </p:txBody>
      </p:sp>
      <p:sp>
        <p:nvSpPr>
          <p:cNvPr id="2" name="Title 1"/>
          <p:cNvSpPr>
            <a:spLocks noGrp="1"/>
          </p:cNvSpPr>
          <p:nvPr>
            <p:ph type="title"/>
          </p:nvPr>
        </p:nvSpPr>
        <p:spPr>
          <a:xfrm>
            <a:off x="468313" y="1556271"/>
            <a:ext cx="8229600" cy="936625"/>
          </a:xfrm>
        </p:spPr>
        <p:txBody>
          <a:bodyPr/>
          <a:lstStyle>
            <a:lvl1pPr>
              <a:defRPr sz="2800"/>
            </a:lvl1pPr>
          </a:lstStyle>
          <a:p>
            <a:r>
              <a:rPr lang="en-US" dirty="0"/>
              <a:t>Click to edit Master title style</a:t>
            </a:r>
            <a:endParaRPr lang="en-GB" dirty="0"/>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sz="1800" i="0"/>
            </a:lvl1pPr>
            <a:lvl2pPr>
              <a:buClr>
                <a:srgbClr val="0F5494"/>
              </a:buClr>
              <a:defRPr sz="1800"/>
            </a:lvl2pPr>
            <a:lvl3pPr>
              <a:defRPr sz="1800"/>
            </a:lvl3pPr>
          </a:lstStyle>
          <a:p>
            <a:pPr lvl="0"/>
            <a:r>
              <a:rPr lang="en-US" dirty="0"/>
              <a:t>Click to edit Master text styles</a:t>
            </a:r>
          </a:p>
          <a:p>
            <a:pPr lvl="1"/>
            <a:r>
              <a:rPr lang="en-US" dirty="0"/>
              <a:t>Second level</a:t>
            </a:r>
          </a:p>
          <a:p>
            <a:pPr lvl="2"/>
            <a:r>
              <a:rPr lang="en-US" dirty="0"/>
              <a:t>Third level</a:t>
            </a:r>
          </a:p>
        </p:txBody>
      </p:sp>
      <p:sp>
        <p:nvSpPr>
          <p:cNvPr id="7" name="Rectangle 4">
            <a:extLst>
              <a:ext uri="{FF2B5EF4-FFF2-40B4-BE49-F238E27FC236}">
                <a16:creationId xmlns:a16="http://schemas.microsoft.com/office/drawing/2014/main" id="{DB55D985-A094-F144-ABB1-7D3DA752BEA1}"/>
              </a:ext>
            </a:extLst>
          </p:cNvPr>
          <p:cNvSpPr>
            <a:spLocks noGrp="1" noChangeArrowheads="1"/>
          </p:cNvSpPr>
          <p:nvPr>
            <p:ph type="dt" sz="half" idx="10"/>
          </p:nvPr>
        </p:nvSpPr>
        <p:spPr/>
        <p:txBody>
          <a:bodyPr/>
          <a:lstStyle>
            <a:lvl1pPr>
              <a:defRPr/>
            </a:lvl1pPr>
          </a:lstStyle>
          <a:p>
            <a:pPr>
              <a:defRPr/>
            </a:pPr>
            <a:endParaRPr lang="en-GB"/>
          </a:p>
        </p:txBody>
      </p:sp>
      <p:sp>
        <p:nvSpPr>
          <p:cNvPr id="8" name="Rectangle 5">
            <a:extLst>
              <a:ext uri="{FF2B5EF4-FFF2-40B4-BE49-F238E27FC236}">
                <a16:creationId xmlns:a16="http://schemas.microsoft.com/office/drawing/2014/main" id="{F0CA2F30-A5A3-9D4C-B795-85C911957FA5}"/>
              </a:ext>
            </a:extLst>
          </p:cNvPr>
          <p:cNvSpPr>
            <a:spLocks noGrp="1" noChangeArrowheads="1"/>
          </p:cNvSpPr>
          <p:nvPr>
            <p:ph type="ftr" sz="quarter" idx="11"/>
          </p:nvPr>
        </p:nvSpPr>
        <p:spPr>
          <a:xfrm>
            <a:off x="3124200" y="6237288"/>
            <a:ext cx="2895600" cy="484187"/>
          </a:xfrm>
        </p:spPr>
        <p:txBody>
          <a:bodyPr/>
          <a:lstStyle>
            <a:lvl1pPr>
              <a:defRPr/>
            </a:lvl1pPr>
          </a:lstStyle>
          <a:p>
            <a:pPr>
              <a:defRPr/>
            </a:pPr>
            <a:endParaRPr/>
          </a:p>
        </p:txBody>
      </p:sp>
      <p:sp>
        <p:nvSpPr>
          <p:cNvPr id="9" name="Rectangle 6">
            <a:extLst>
              <a:ext uri="{FF2B5EF4-FFF2-40B4-BE49-F238E27FC236}">
                <a16:creationId xmlns:a16="http://schemas.microsoft.com/office/drawing/2014/main" id="{675DA39C-5ACB-1944-9D03-45A3F243334A}"/>
              </a:ext>
            </a:extLst>
          </p:cNvPr>
          <p:cNvSpPr>
            <a:spLocks noGrp="1" noChangeArrowheads="1"/>
          </p:cNvSpPr>
          <p:nvPr>
            <p:ph type="sldNum" sz="quarter" idx="12"/>
          </p:nvPr>
        </p:nvSpPr>
        <p:spPr/>
        <p:txBody>
          <a:bodyPr/>
          <a:lstStyle>
            <a:lvl1pPr>
              <a:defRPr/>
            </a:lvl1pPr>
          </a:lstStyle>
          <a:p>
            <a:fld id="{EF98E736-23AD-5145-A6FB-E216057E4893}" type="slidenum">
              <a:rPr lang="en-GB" altLang="fr-FR"/>
              <a:pPr/>
              <a:t>‹N›</a:t>
            </a:fld>
            <a:endParaRPr lang="en-GB" altLang="fr-FR"/>
          </a:p>
        </p:txBody>
      </p:sp>
    </p:spTree>
    <p:extLst>
      <p:ext uri="{BB962C8B-B14F-4D97-AF65-F5344CB8AC3E}">
        <p14:creationId xmlns:p14="http://schemas.microsoft.com/office/powerpoint/2010/main" val="16848564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A523ADA7-1C0F-9C40-A5E3-388F092D5034}"/>
              </a:ext>
            </a:extLst>
          </p:cNvPr>
          <p:cNvSpPr>
            <a:spLocks noGrp="1" noChangeArrowheads="1"/>
          </p:cNvSpPr>
          <p:nvPr>
            <p:ph type="dt" sz="half" idx="10"/>
          </p:nvPr>
        </p:nvSpPr>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5354B397-CCFB-674F-AE5E-5035A547EA5D}"/>
              </a:ext>
            </a:extLst>
          </p:cNvPr>
          <p:cNvSpPr>
            <a:spLocks noGrp="1" noChangeArrowheads="1"/>
          </p:cNvSpPr>
          <p:nvPr>
            <p:ph type="ftr" sz="quarter" idx="11"/>
          </p:nvPr>
        </p:nvSpPr>
        <p:spPr/>
        <p:txBody>
          <a:bodyPr/>
          <a:lstStyle>
            <a:lvl1pPr>
              <a:defRPr/>
            </a:lvl1pPr>
          </a:lstStyle>
          <a:p>
            <a:pPr>
              <a:defRPr/>
            </a:pPr>
            <a:endParaRPr/>
          </a:p>
        </p:txBody>
      </p:sp>
      <p:sp>
        <p:nvSpPr>
          <p:cNvPr id="6" name="Rectangle 6">
            <a:extLst>
              <a:ext uri="{FF2B5EF4-FFF2-40B4-BE49-F238E27FC236}">
                <a16:creationId xmlns:a16="http://schemas.microsoft.com/office/drawing/2014/main" id="{635DC926-295A-F148-9DA3-C16B101A45B7}"/>
              </a:ext>
            </a:extLst>
          </p:cNvPr>
          <p:cNvSpPr>
            <a:spLocks noGrp="1" noChangeArrowheads="1"/>
          </p:cNvSpPr>
          <p:nvPr>
            <p:ph type="sldNum" sz="quarter" idx="12"/>
          </p:nvPr>
        </p:nvSpPr>
        <p:spPr/>
        <p:txBody>
          <a:bodyPr/>
          <a:lstStyle>
            <a:lvl1pPr>
              <a:defRPr/>
            </a:lvl1pPr>
          </a:lstStyle>
          <a:p>
            <a:fld id="{6562D6C4-E400-E74B-8AAA-48F2963BCAF7}" type="slidenum">
              <a:rPr lang="en-GB" altLang="fr-FR"/>
              <a:pPr/>
              <a:t>‹N›</a:t>
            </a:fld>
            <a:endParaRPr lang="en-GB" altLang="fr-FR"/>
          </a:p>
        </p:txBody>
      </p:sp>
    </p:spTree>
    <p:extLst>
      <p:ext uri="{BB962C8B-B14F-4D97-AF65-F5344CB8AC3E}">
        <p14:creationId xmlns:p14="http://schemas.microsoft.com/office/powerpoint/2010/main" val="16688713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0609348-5914-804D-A44F-0457377C0677}"/>
              </a:ext>
            </a:extLst>
          </p:cNvPr>
          <p:cNvSpPr>
            <a:spLocks noGrp="1" noChangeArrowheads="1"/>
          </p:cNvSpPr>
          <p:nvPr>
            <p:ph type="dt" sz="half" idx="10"/>
          </p:nvPr>
        </p:nvSpPr>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65F99C66-F19F-7E4F-B7B0-4759F489C226}"/>
              </a:ext>
            </a:extLst>
          </p:cNvPr>
          <p:cNvSpPr>
            <a:spLocks noGrp="1" noChangeArrowheads="1"/>
          </p:cNvSpPr>
          <p:nvPr>
            <p:ph type="ftr" sz="quarter" idx="11"/>
          </p:nvPr>
        </p:nvSpPr>
        <p:spPr/>
        <p:txBody>
          <a:bodyPr/>
          <a:lstStyle>
            <a:lvl1pPr>
              <a:defRPr/>
            </a:lvl1pPr>
          </a:lstStyle>
          <a:p>
            <a:pPr>
              <a:defRPr/>
            </a:pPr>
            <a:endParaRPr/>
          </a:p>
        </p:txBody>
      </p:sp>
      <p:sp>
        <p:nvSpPr>
          <p:cNvPr id="7" name="Slide Number Placeholder 6">
            <a:extLst>
              <a:ext uri="{FF2B5EF4-FFF2-40B4-BE49-F238E27FC236}">
                <a16:creationId xmlns:a16="http://schemas.microsoft.com/office/drawing/2014/main" id="{FD83D0C7-0CE5-2B46-BB46-31938BD84524}"/>
              </a:ext>
            </a:extLst>
          </p:cNvPr>
          <p:cNvSpPr>
            <a:spLocks noGrp="1" noChangeArrowheads="1"/>
          </p:cNvSpPr>
          <p:nvPr>
            <p:ph type="sldNum" sz="quarter" idx="12"/>
          </p:nvPr>
        </p:nvSpPr>
        <p:spPr/>
        <p:txBody>
          <a:bodyPr/>
          <a:lstStyle>
            <a:lvl1pPr>
              <a:defRPr/>
            </a:lvl1pPr>
          </a:lstStyle>
          <a:p>
            <a:fld id="{F8D7D6CE-2CA6-C44B-A688-85A554CBBE37}" type="slidenum">
              <a:rPr lang="en-GB" altLang="fr-FR"/>
              <a:pPr/>
              <a:t>‹N›</a:t>
            </a:fld>
            <a:endParaRPr lang="en-GB" altLang="fr-FR"/>
          </a:p>
        </p:txBody>
      </p:sp>
    </p:spTree>
    <p:extLst>
      <p:ext uri="{BB962C8B-B14F-4D97-AF65-F5344CB8AC3E}">
        <p14:creationId xmlns:p14="http://schemas.microsoft.com/office/powerpoint/2010/main" val="22093720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a:extLst>
              <a:ext uri="{FF2B5EF4-FFF2-40B4-BE49-F238E27FC236}">
                <a16:creationId xmlns:a16="http://schemas.microsoft.com/office/drawing/2014/main" id="{D5118BA4-70B0-3F4E-B430-FAD4FD75413D}"/>
              </a:ext>
            </a:extLst>
          </p:cNvPr>
          <p:cNvSpPr>
            <a:spLocks noGrp="1" noChangeArrowheads="1"/>
          </p:cNvSpPr>
          <p:nvPr>
            <p:ph type="dt" sz="half" idx="10"/>
          </p:nvPr>
        </p:nvSpPr>
        <p:spPr/>
        <p:txBody>
          <a:bodyPr/>
          <a:lstStyle>
            <a:lvl1pPr>
              <a:defRPr/>
            </a:lvl1pPr>
          </a:lstStyle>
          <a:p>
            <a:pPr>
              <a:defRPr/>
            </a:pPr>
            <a:endParaRPr lang="en-GB"/>
          </a:p>
        </p:txBody>
      </p:sp>
      <p:sp>
        <p:nvSpPr>
          <p:cNvPr id="8" name="Rectangle 5">
            <a:extLst>
              <a:ext uri="{FF2B5EF4-FFF2-40B4-BE49-F238E27FC236}">
                <a16:creationId xmlns:a16="http://schemas.microsoft.com/office/drawing/2014/main" id="{CC3F7DD9-494F-CD49-9517-E43328A84C40}"/>
              </a:ext>
            </a:extLst>
          </p:cNvPr>
          <p:cNvSpPr>
            <a:spLocks noGrp="1" noChangeArrowheads="1"/>
          </p:cNvSpPr>
          <p:nvPr>
            <p:ph type="ftr" sz="quarter" idx="11"/>
          </p:nvPr>
        </p:nvSpPr>
        <p:spPr/>
        <p:txBody>
          <a:bodyPr/>
          <a:lstStyle>
            <a:lvl1pPr>
              <a:defRPr/>
            </a:lvl1pPr>
          </a:lstStyle>
          <a:p>
            <a:pPr>
              <a:defRPr/>
            </a:pPr>
            <a:endParaRPr/>
          </a:p>
        </p:txBody>
      </p:sp>
      <p:sp>
        <p:nvSpPr>
          <p:cNvPr id="9" name="Rectangle 6">
            <a:extLst>
              <a:ext uri="{FF2B5EF4-FFF2-40B4-BE49-F238E27FC236}">
                <a16:creationId xmlns:a16="http://schemas.microsoft.com/office/drawing/2014/main" id="{6F99FF37-C046-584D-B07D-DAAB3DF7200B}"/>
              </a:ext>
            </a:extLst>
          </p:cNvPr>
          <p:cNvSpPr>
            <a:spLocks noGrp="1" noChangeArrowheads="1"/>
          </p:cNvSpPr>
          <p:nvPr>
            <p:ph type="sldNum" sz="quarter" idx="12"/>
          </p:nvPr>
        </p:nvSpPr>
        <p:spPr/>
        <p:txBody>
          <a:bodyPr/>
          <a:lstStyle>
            <a:lvl1pPr>
              <a:defRPr/>
            </a:lvl1pPr>
          </a:lstStyle>
          <a:p>
            <a:fld id="{20921BF5-9686-D642-9EDE-22511D566A07}" type="slidenum">
              <a:rPr lang="en-GB" altLang="fr-FR"/>
              <a:pPr/>
              <a:t>‹N›</a:t>
            </a:fld>
            <a:endParaRPr lang="en-GB" altLang="fr-FR"/>
          </a:p>
        </p:txBody>
      </p:sp>
    </p:spTree>
    <p:extLst>
      <p:ext uri="{BB962C8B-B14F-4D97-AF65-F5344CB8AC3E}">
        <p14:creationId xmlns:p14="http://schemas.microsoft.com/office/powerpoint/2010/main" val="822952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a:extLst>
              <a:ext uri="{FF2B5EF4-FFF2-40B4-BE49-F238E27FC236}">
                <a16:creationId xmlns:a16="http://schemas.microsoft.com/office/drawing/2014/main" id="{3F3231AD-D60D-3243-90E3-538C68B9578D}"/>
              </a:ext>
            </a:extLst>
          </p:cNvPr>
          <p:cNvSpPr>
            <a:spLocks noGrp="1" noChangeArrowheads="1"/>
          </p:cNvSpPr>
          <p:nvPr>
            <p:ph type="dt" sz="half" idx="10"/>
          </p:nvPr>
        </p:nvSpPr>
        <p:spPr/>
        <p:txBody>
          <a:bodyPr/>
          <a:lstStyle>
            <a:lvl1pPr>
              <a:defRPr/>
            </a:lvl1pPr>
          </a:lstStyle>
          <a:p>
            <a:pPr>
              <a:defRPr/>
            </a:pPr>
            <a:endParaRPr lang="en-GB"/>
          </a:p>
        </p:txBody>
      </p:sp>
      <p:sp>
        <p:nvSpPr>
          <p:cNvPr id="4" name="Rectangle 5">
            <a:extLst>
              <a:ext uri="{FF2B5EF4-FFF2-40B4-BE49-F238E27FC236}">
                <a16:creationId xmlns:a16="http://schemas.microsoft.com/office/drawing/2014/main" id="{E0E2CE98-2DB4-B944-85BB-51870E133597}"/>
              </a:ext>
            </a:extLst>
          </p:cNvPr>
          <p:cNvSpPr>
            <a:spLocks noGrp="1" noChangeArrowheads="1"/>
          </p:cNvSpPr>
          <p:nvPr>
            <p:ph type="ftr" sz="quarter" idx="11"/>
          </p:nvPr>
        </p:nvSpPr>
        <p:spPr/>
        <p:txBody>
          <a:bodyPr/>
          <a:lstStyle>
            <a:lvl1pPr>
              <a:defRPr/>
            </a:lvl1pPr>
          </a:lstStyle>
          <a:p>
            <a:pPr>
              <a:defRPr/>
            </a:pPr>
            <a:endParaRPr/>
          </a:p>
        </p:txBody>
      </p:sp>
      <p:sp>
        <p:nvSpPr>
          <p:cNvPr id="5" name="Rectangle 6">
            <a:extLst>
              <a:ext uri="{FF2B5EF4-FFF2-40B4-BE49-F238E27FC236}">
                <a16:creationId xmlns:a16="http://schemas.microsoft.com/office/drawing/2014/main" id="{149F49F5-A472-474A-96C5-CD8CA4707F7E}"/>
              </a:ext>
            </a:extLst>
          </p:cNvPr>
          <p:cNvSpPr>
            <a:spLocks noGrp="1" noChangeArrowheads="1"/>
          </p:cNvSpPr>
          <p:nvPr>
            <p:ph type="sldNum" sz="quarter" idx="12"/>
          </p:nvPr>
        </p:nvSpPr>
        <p:spPr/>
        <p:txBody>
          <a:bodyPr/>
          <a:lstStyle>
            <a:lvl1pPr>
              <a:defRPr/>
            </a:lvl1pPr>
          </a:lstStyle>
          <a:p>
            <a:fld id="{DA6B0540-F47F-354D-9251-0A1A8A1C779B}" type="slidenum">
              <a:rPr lang="en-GB" altLang="fr-FR"/>
              <a:pPr/>
              <a:t>‹N›</a:t>
            </a:fld>
            <a:endParaRPr lang="en-GB" altLang="fr-FR"/>
          </a:p>
        </p:txBody>
      </p:sp>
    </p:spTree>
    <p:extLst>
      <p:ext uri="{BB962C8B-B14F-4D97-AF65-F5344CB8AC3E}">
        <p14:creationId xmlns:p14="http://schemas.microsoft.com/office/powerpoint/2010/main" val="38318798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3EE7B5D-4CFC-3D46-B64E-10E77F50A18D}"/>
              </a:ext>
            </a:extLst>
          </p:cNvPr>
          <p:cNvSpPr>
            <a:spLocks noGrp="1" noChangeArrowheads="1"/>
          </p:cNvSpPr>
          <p:nvPr>
            <p:ph type="dt" sz="half" idx="10"/>
          </p:nvPr>
        </p:nvSpPr>
        <p:spPr/>
        <p:txBody>
          <a:bodyPr/>
          <a:lstStyle>
            <a:lvl1pPr>
              <a:defRPr/>
            </a:lvl1pPr>
          </a:lstStyle>
          <a:p>
            <a:pPr>
              <a:defRPr/>
            </a:pPr>
            <a:endParaRPr lang="en-GB"/>
          </a:p>
        </p:txBody>
      </p:sp>
      <p:sp>
        <p:nvSpPr>
          <p:cNvPr id="3" name="Rectangle 5">
            <a:extLst>
              <a:ext uri="{FF2B5EF4-FFF2-40B4-BE49-F238E27FC236}">
                <a16:creationId xmlns:a16="http://schemas.microsoft.com/office/drawing/2014/main" id="{391D7896-B683-6A40-95E2-A043E352228D}"/>
              </a:ext>
            </a:extLst>
          </p:cNvPr>
          <p:cNvSpPr>
            <a:spLocks noGrp="1" noChangeArrowheads="1"/>
          </p:cNvSpPr>
          <p:nvPr>
            <p:ph type="ftr" sz="quarter" idx="11"/>
          </p:nvPr>
        </p:nvSpPr>
        <p:spPr/>
        <p:txBody>
          <a:bodyPr/>
          <a:lstStyle>
            <a:lvl1pPr>
              <a:defRPr/>
            </a:lvl1pPr>
          </a:lstStyle>
          <a:p>
            <a:pPr>
              <a:defRPr/>
            </a:pPr>
            <a:endParaRPr/>
          </a:p>
        </p:txBody>
      </p:sp>
      <p:sp>
        <p:nvSpPr>
          <p:cNvPr id="4" name="Rectangle 6">
            <a:extLst>
              <a:ext uri="{FF2B5EF4-FFF2-40B4-BE49-F238E27FC236}">
                <a16:creationId xmlns:a16="http://schemas.microsoft.com/office/drawing/2014/main" id="{2CA1AA7B-7A2A-1445-82BB-AB6965071635}"/>
              </a:ext>
            </a:extLst>
          </p:cNvPr>
          <p:cNvSpPr>
            <a:spLocks noGrp="1" noChangeArrowheads="1"/>
          </p:cNvSpPr>
          <p:nvPr>
            <p:ph type="sldNum" sz="quarter" idx="12"/>
          </p:nvPr>
        </p:nvSpPr>
        <p:spPr/>
        <p:txBody>
          <a:bodyPr/>
          <a:lstStyle>
            <a:lvl1pPr>
              <a:defRPr/>
            </a:lvl1pPr>
          </a:lstStyle>
          <a:p>
            <a:fld id="{453ADD14-3603-FD4F-9CB9-F77109A09747}" type="slidenum">
              <a:rPr lang="en-GB" altLang="fr-FR"/>
              <a:pPr/>
              <a:t>‹N›</a:t>
            </a:fld>
            <a:endParaRPr lang="en-GB" altLang="fr-FR"/>
          </a:p>
        </p:txBody>
      </p:sp>
    </p:spTree>
    <p:extLst>
      <p:ext uri="{BB962C8B-B14F-4D97-AF65-F5344CB8AC3E}">
        <p14:creationId xmlns:p14="http://schemas.microsoft.com/office/powerpoint/2010/main" val="15129360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5AB16BD3-5EA9-BC42-BB87-A6EA0BFB7124}"/>
              </a:ext>
            </a:extLst>
          </p:cNvPr>
          <p:cNvSpPr>
            <a:spLocks noGrp="1" noChangeArrowheads="1"/>
          </p:cNvSpPr>
          <p:nvPr>
            <p:ph type="dt" sz="half" idx="10"/>
          </p:nvPr>
        </p:nvSpPr>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B86B781E-446E-2D4C-882D-7DEDB8E913FB}"/>
              </a:ext>
            </a:extLst>
          </p:cNvPr>
          <p:cNvSpPr>
            <a:spLocks noGrp="1" noChangeArrowheads="1"/>
          </p:cNvSpPr>
          <p:nvPr>
            <p:ph type="ftr" sz="quarter" idx="11"/>
          </p:nvPr>
        </p:nvSpPr>
        <p:spPr/>
        <p:txBody>
          <a:bodyPr/>
          <a:lstStyle>
            <a:lvl1pPr>
              <a:defRPr/>
            </a:lvl1pPr>
          </a:lstStyle>
          <a:p>
            <a:pPr>
              <a:defRPr/>
            </a:pPr>
            <a:endParaRPr/>
          </a:p>
        </p:txBody>
      </p:sp>
      <p:sp>
        <p:nvSpPr>
          <p:cNvPr id="7" name="Slide Number Placeholder 6">
            <a:extLst>
              <a:ext uri="{FF2B5EF4-FFF2-40B4-BE49-F238E27FC236}">
                <a16:creationId xmlns:a16="http://schemas.microsoft.com/office/drawing/2014/main" id="{A9060857-A6A5-4F43-9FDB-A517CC5F42FF}"/>
              </a:ext>
            </a:extLst>
          </p:cNvPr>
          <p:cNvSpPr>
            <a:spLocks noGrp="1" noChangeArrowheads="1"/>
          </p:cNvSpPr>
          <p:nvPr>
            <p:ph type="sldNum" sz="quarter" idx="12"/>
          </p:nvPr>
        </p:nvSpPr>
        <p:spPr/>
        <p:txBody>
          <a:bodyPr/>
          <a:lstStyle>
            <a:lvl1pPr>
              <a:defRPr/>
            </a:lvl1pPr>
          </a:lstStyle>
          <a:p>
            <a:fld id="{F7545CB2-73C4-0649-8158-E8D518B1ADFE}" type="slidenum">
              <a:rPr lang="en-GB" altLang="fr-FR"/>
              <a:pPr/>
              <a:t>‹N›</a:t>
            </a:fld>
            <a:endParaRPr lang="en-GB" altLang="fr-FR"/>
          </a:p>
        </p:txBody>
      </p:sp>
    </p:spTree>
    <p:extLst>
      <p:ext uri="{BB962C8B-B14F-4D97-AF65-F5344CB8AC3E}">
        <p14:creationId xmlns:p14="http://schemas.microsoft.com/office/powerpoint/2010/main" val="2674761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A9B3DC93-20A9-9D40-9844-EDFEF0EE0C17}"/>
              </a:ext>
            </a:extLst>
          </p:cNvPr>
          <p:cNvSpPr/>
          <p:nvPr/>
        </p:nvSpPr>
        <p:spPr>
          <a:xfrm>
            <a:off x="0" y="0"/>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p>
        </p:txBody>
      </p:sp>
      <p:pic>
        <p:nvPicPr>
          <p:cNvPr id="5" name="Picture 5" descr="LOGO CE-EN-NEG-quadri.ai">
            <a:extLst>
              <a:ext uri="{FF2B5EF4-FFF2-40B4-BE49-F238E27FC236}">
                <a16:creationId xmlns:a16="http://schemas.microsoft.com/office/drawing/2014/main" id="{666259C8-30D1-F44F-BD86-933842C25ED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21125" y="3175"/>
            <a:ext cx="15113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8">
            <a:extLst>
              <a:ext uri="{FF2B5EF4-FFF2-40B4-BE49-F238E27FC236}">
                <a16:creationId xmlns:a16="http://schemas.microsoft.com/office/drawing/2014/main" id="{7BEFC5A7-2A39-2044-A147-06FA56854481}"/>
              </a:ext>
            </a:extLst>
          </p:cNvPr>
          <p:cNvSpPr/>
          <p:nvPr/>
        </p:nvSpPr>
        <p:spPr>
          <a:xfrm>
            <a:off x="4262438" y="6669088"/>
            <a:ext cx="596900"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dirty="0"/>
          </a:p>
        </p:txBody>
      </p:sp>
      <p:sp>
        <p:nvSpPr>
          <p:cNvPr id="2" name="Title 1"/>
          <p:cNvSpPr>
            <a:spLocks noGrp="1"/>
          </p:cNvSpPr>
          <p:nvPr>
            <p:ph type="title"/>
          </p:nvPr>
        </p:nvSpPr>
        <p:spPr>
          <a:xfrm>
            <a:off x="468313" y="1556271"/>
            <a:ext cx="8229600" cy="936625"/>
          </a:xfrm>
        </p:spPr>
        <p:txBody>
          <a:bodyPr/>
          <a:lstStyle/>
          <a:p>
            <a:r>
              <a:rPr lang="en-US" dirty="0"/>
              <a:t>Click to edit Master title style</a:t>
            </a:r>
            <a:endParaRPr lang="en-GB" dirty="0"/>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dirty="0"/>
              <a:t>Click to edit Master text styles</a:t>
            </a:r>
          </a:p>
          <a:p>
            <a:pPr lvl="1"/>
            <a:r>
              <a:rPr lang="en-US" dirty="0"/>
              <a:t>Second level</a:t>
            </a:r>
          </a:p>
          <a:p>
            <a:pPr lvl="2"/>
            <a:r>
              <a:rPr lang="en-US" dirty="0"/>
              <a:t>Third level</a:t>
            </a:r>
          </a:p>
        </p:txBody>
      </p:sp>
      <p:sp>
        <p:nvSpPr>
          <p:cNvPr id="7" name="Rectangle 4">
            <a:extLst>
              <a:ext uri="{FF2B5EF4-FFF2-40B4-BE49-F238E27FC236}">
                <a16:creationId xmlns:a16="http://schemas.microsoft.com/office/drawing/2014/main" id="{F8CAD6EF-B8E2-8049-A4FE-F13580484018}"/>
              </a:ext>
            </a:extLst>
          </p:cNvPr>
          <p:cNvSpPr>
            <a:spLocks noGrp="1" noChangeArrowheads="1"/>
          </p:cNvSpPr>
          <p:nvPr>
            <p:ph type="dt" sz="half" idx="10"/>
          </p:nvPr>
        </p:nvSpPr>
        <p:spPr/>
        <p:txBody>
          <a:bodyPr/>
          <a:lstStyle>
            <a:lvl1pPr>
              <a:defRPr/>
            </a:lvl1pPr>
          </a:lstStyle>
          <a:p>
            <a:pPr>
              <a:defRPr/>
            </a:pPr>
            <a:endParaRPr lang="en-GB"/>
          </a:p>
        </p:txBody>
      </p:sp>
      <p:sp>
        <p:nvSpPr>
          <p:cNvPr id="8" name="Rectangle 5">
            <a:extLst>
              <a:ext uri="{FF2B5EF4-FFF2-40B4-BE49-F238E27FC236}">
                <a16:creationId xmlns:a16="http://schemas.microsoft.com/office/drawing/2014/main" id="{DFC3E402-6A86-DD4A-9568-8D16B3914021}"/>
              </a:ext>
            </a:extLst>
          </p:cNvPr>
          <p:cNvSpPr>
            <a:spLocks noGrp="1" noChangeArrowheads="1"/>
          </p:cNvSpPr>
          <p:nvPr>
            <p:ph type="ftr" sz="quarter" idx="11"/>
          </p:nvPr>
        </p:nvSpPr>
        <p:spPr>
          <a:xfrm>
            <a:off x="3124200" y="6237288"/>
            <a:ext cx="2895600" cy="484187"/>
          </a:xfrm>
        </p:spPr>
        <p:txBody>
          <a:bodyPr/>
          <a:lstStyle>
            <a:lvl1pPr>
              <a:defRPr/>
            </a:lvl1pPr>
          </a:lstStyle>
          <a:p>
            <a:pPr>
              <a:defRPr/>
            </a:pPr>
            <a:endParaRPr/>
          </a:p>
        </p:txBody>
      </p:sp>
      <p:sp>
        <p:nvSpPr>
          <p:cNvPr id="9" name="Rectangle 6">
            <a:extLst>
              <a:ext uri="{FF2B5EF4-FFF2-40B4-BE49-F238E27FC236}">
                <a16:creationId xmlns:a16="http://schemas.microsoft.com/office/drawing/2014/main" id="{3BDAB3CD-E9E1-CE48-A6BF-E33C70E123BF}"/>
              </a:ext>
            </a:extLst>
          </p:cNvPr>
          <p:cNvSpPr>
            <a:spLocks noGrp="1" noChangeArrowheads="1"/>
          </p:cNvSpPr>
          <p:nvPr>
            <p:ph type="sldNum" sz="quarter" idx="12"/>
          </p:nvPr>
        </p:nvSpPr>
        <p:spPr/>
        <p:txBody>
          <a:bodyPr/>
          <a:lstStyle>
            <a:lvl1pPr>
              <a:defRPr>
                <a:latin typeface="Arial" charset="0"/>
              </a:defRPr>
            </a:lvl1pPr>
          </a:lstStyle>
          <a:p>
            <a:pPr>
              <a:defRPr/>
            </a:pPr>
            <a:endParaRPr lang="en-GB"/>
          </a:p>
        </p:txBody>
      </p:sp>
    </p:spTree>
    <p:extLst>
      <p:ext uri="{BB962C8B-B14F-4D97-AF65-F5344CB8AC3E}">
        <p14:creationId xmlns:p14="http://schemas.microsoft.com/office/powerpoint/2010/main" val="18523885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A1D50527-E097-B94B-9BB8-2D3338745D62}"/>
              </a:ext>
            </a:extLst>
          </p:cNvPr>
          <p:cNvSpPr>
            <a:spLocks noGrp="1" noChangeArrowheads="1"/>
          </p:cNvSpPr>
          <p:nvPr>
            <p:ph type="dt" sz="half" idx="10"/>
          </p:nvPr>
        </p:nvSpPr>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85C89E54-BC3D-E74E-83D0-E863032EFFDB}"/>
              </a:ext>
            </a:extLst>
          </p:cNvPr>
          <p:cNvSpPr>
            <a:spLocks noGrp="1" noChangeArrowheads="1"/>
          </p:cNvSpPr>
          <p:nvPr>
            <p:ph type="ftr" sz="quarter" idx="11"/>
          </p:nvPr>
        </p:nvSpPr>
        <p:spPr/>
        <p:txBody>
          <a:bodyPr/>
          <a:lstStyle>
            <a:lvl1pPr>
              <a:defRPr/>
            </a:lvl1pPr>
          </a:lstStyle>
          <a:p>
            <a:pPr>
              <a:defRPr/>
            </a:pPr>
            <a:endParaRPr/>
          </a:p>
        </p:txBody>
      </p:sp>
      <p:sp>
        <p:nvSpPr>
          <p:cNvPr id="7" name="Slide Number Placeholder 6">
            <a:extLst>
              <a:ext uri="{FF2B5EF4-FFF2-40B4-BE49-F238E27FC236}">
                <a16:creationId xmlns:a16="http://schemas.microsoft.com/office/drawing/2014/main" id="{62A3FA5B-F9A6-6941-91E6-F0A69373FE2B}"/>
              </a:ext>
            </a:extLst>
          </p:cNvPr>
          <p:cNvSpPr>
            <a:spLocks noGrp="1" noChangeArrowheads="1"/>
          </p:cNvSpPr>
          <p:nvPr>
            <p:ph type="sldNum" sz="quarter" idx="12"/>
          </p:nvPr>
        </p:nvSpPr>
        <p:spPr/>
        <p:txBody>
          <a:bodyPr/>
          <a:lstStyle>
            <a:lvl1pPr>
              <a:defRPr/>
            </a:lvl1pPr>
          </a:lstStyle>
          <a:p>
            <a:fld id="{6F41B0FF-DD58-1B43-98F8-BB7052A1EE34}" type="slidenum">
              <a:rPr lang="en-GB" altLang="fr-FR"/>
              <a:pPr/>
              <a:t>‹N›</a:t>
            </a:fld>
            <a:endParaRPr lang="en-GB" altLang="fr-FR"/>
          </a:p>
        </p:txBody>
      </p:sp>
    </p:spTree>
    <p:extLst>
      <p:ext uri="{BB962C8B-B14F-4D97-AF65-F5344CB8AC3E}">
        <p14:creationId xmlns:p14="http://schemas.microsoft.com/office/powerpoint/2010/main" val="4203034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A7441FCC-55F3-9844-A4FD-F7E583188878}"/>
              </a:ext>
            </a:extLst>
          </p:cNvPr>
          <p:cNvSpPr>
            <a:spLocks noGrp="1" noChangeArrowheads="1"/>
          </p:cNvSpPr>
          <p:nvPr>
            <p:ph type="dt" sz="half" idx="10"/>
          </p:nvPr>
        </p:nvSpPr>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6E952A25-F11D-EC41-9D57-F1DBFF7801E4}"/>
              </a:ext>
            </a:extLst>
          </p:cNvPr>
          <p:cNvSpPr>
            <a:spLocks noGrp="1" noChangeArrowheads="1"/>
          </p:cNvSpPr>
          <p:nvPr>
            <p:ph type="ftr" sz="quarter" idx="11"/>
          </p:nvPr>
        </p:nvSpPr>
        <p:spPr/>
        <p:txBody>
          <a:bodyPr/>
          <a:lstStyle>
            <a:lvl1pPr>
              <a:defRPr/>
            </a:lvl1pPr>
          </a:lstStyle>
          <a:p>
            <a:pPr>
              <a:defRPr/>
            </a:pPr>
            <a:endParaRPr/>
          </a:p>
        </p:txBody>
      </p:sp>
      <p:sp>
        <p:nvSpPr>
          <p:cNvPr id="6" name="Rectangle 6">
            <a:extLst>
              <a:ext uri="{FF2B5EF4-FFF2-40B4-BE49-F238E27FC236}">
                <a16:creationId xmlns:a16="http://schemas.microsoft.com/office/drawing/2014/main" id="{F7E5A433-5667-C049-8EE4-640351F7F9EE}"/>
              </a:ext>
            </a:extLst>
          </p:cNvPr>
          <p:cNvSpPr>
            <a:spLocks noGrp="1" noChangeArrowheads="1"/>
          </p:cNvSpPr>
          <p:nvPr>
            <p:ph type="sldNum" sz="quarter" idx="12"/>
          </p:nvPr>
        </p:nvSpPr>
        <p:spPr/>
        <p:txBody>
          <a:bodyPr/>
          <a:lstStyle>
            <a:lvl1pPr>
              <a:defRPr/>
            </a:lvl1pPr>
          </a:lstStyle>
          <a:p>
            <a:fld id="{E6245098-2F00-0347-87DD-05C62AACF25D}" type="slidenum">
              <a:rPr lang="en-GB" altLang="fr-FR"/>
              <a:pPr/>
              <a:t>‹N›</a:t>
            </a:fld>
            <a:endParaRPr lang="en-GB" altLang="fr-FR"/>
          </a:p>
        </p:txBody>
      </p:sp>
    </p:spTree>
    <p:extLst>
      <p:ext uri="{BB962C8B-B14F-4D97-AF65-F5344CB8AC3E}">
        <p14:creationId xmlns:p14="http://schemas.microsoft.com/office/powerpoint/2010/main" val="7747671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BC8E7FD3-81E6-FB40-AB84-7BB4AF900D6C}"/>
              </a:ext>
            </a:extLst>
          </p:cNvPr>
          <p:cNvSpPr>
            <a:spLocks noGrp="1" noChangeArrowheads="1"/>
          </p:cNvSpPr>
          <p:nvPr>
            <p:ph type="dt" sz="half" idx="10"/>
          </p:nvPr>
        </p:nvSpPr>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D4232E9F-F637-8449-BD76-20FAD426E817}"/>
              </a:ext>
            </a:extLst>
          </p:cNvPr>
          <p:cNvSpPr>
            <a:spLocks noGrp="1" noChangeArrowheads="1"/>
          </p:cNvSpPr>
          <p:nvPr>
            <p:ph type="ftr" sz="quarter" idx="11"/>
          </p:nvPr>
        </p:nvSpPr>
        <p:spPr/>
        <p:txBody>
          <a:bodyPr/>
          <a:lstStyle>
            <a:lvl1pPr>
              <a:defRPr/>
            </a:lvl1pPr>
          </a:lstStyle>
          <a:p>
            <a:pPr>
              <a:defRPr/>
            </a:pPr>
            <a:endParaRPr/>
          </a:p>
        </p:txBody>
      </p:sp>
      <p:sp>
        <p:nvSpPr>
          <p:cNvPr id="6" name="Rectangle 6">
            <a:extLst>
              <a:ext uri="{FF2B5EF4-FFF2-40B4-BE49-F238E27FC236}">
                <a16:creationId xmlns:a16="http://schemas.microsoft.com/office/drawing/2014/main" id="{46252928-F659-C64F-BFD8-A7F9CFF8449B}"/>
              </a:ext>
            </a:extLst>
          </p:cNvPr>
          <p:cNvSpPr>
            <a:spLocks noGrp="1" noChangeArrowheads="1"/>
          </p:cNvSpPr>
          <p:nvPr>
            <p:ph type="sldNum" sz="quarter" idx="12"/>
          </p:nvPr>
        </p:nvSpPr>
        <p:spPr/>
        <p:txBody>
          <a:bodyPr/>
          <a:lstStyle>
            <a:lvl1pPr>
              <a:defRPr/>
            </a:lvl1pPr>
          </a:lstStyle>
          <a:p>
            <a:fld id="{2FA6FDD2-9B33-A14A-AA10-95A517FFD877}" type="slidenum">
              <a:rPr lang="en-GB" altLang="fr-FR"/>
              <a:pPr/>
              <a:t>‹N›</a:t>
            </a:fld>
            <a:endParaRPr lang="en-GB" altLang="fr-FR"/>
          </a:p>
        </p:txBody>
      </p:sp>
    </p:spTree>
    <p:extLst>
      <p:ext uri="{BB962C8B-B14F-4D97-AF65-F5344CB8AC3E}">
        <p14:creationId xmlns:p14="http://schemas.microsoft.com/office/powerpoint/2010/main" val="1176972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5EBBB868-AF04-D94B-90A4-6BEB5055F52F}"/>
              </a:ext>
            </a:extLst>
          </p:cNvPr>
          <p:cNvSpPr>
            <a:spLocks noGrp="1" noChangeArrowheads="1"/>
          </p:cNvSpPr>
          <p:nvPr>
            <p:ph type="dt" sz="half" idx="10"/>
          </p:nvPr>
        </p:nvSpPr>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65426921-F0D9-1747-9710-18661E06AB89}"/>
              </a:ext>
            </a:extLst>
          </p:cNvPr>
          <p:cNvSpPr>
            <a:spLocks noGrp="1" noChangeArrowheads="1"/>
          </p:cNvSpPr>
          <p:nvPr>
            <p:ph type="ftr" sz="quarter" idx="11"/>
          </p:nvPr>
        </p:nvSpPr>
        <p:spPr/>
        <p:txBody>
          <a:bodyPr/>
          <a:lstStyle>
            <a:lvl1pPr>
              <a:defRPr/>
            </a:lvl1pPr>
          </a:lstStyle>
          <a:p>
            <a:pPr>
              <a:defRPr/>
            </a:pPr>
            <a:endParaRPr/>
          </a:p>
        </p:txBody>
      </p:sp>
      <p:sp>
        <p:nvSpPr>
          <p:cNvPr id="6" name="Rectangle 6">
            <a:extLst>
              <a:ext uri="{FF2B5EF4-FFF2-40B4-BE49-F238E27FC236}">
                <a16:creationId xmlns:a16="http://schemas.microsoft.com/office/drawing/2014/main" id="{5F79D8FB-3D02-594E-BF4C-9D7E8881DAF2}"/>
              </a:ext>
            </a:extLst>
          </p:cNvPr>
          <p:cNvSpPr>
            <a:spLocks noGrp="1" noChangeArrowheads="1"/>
          </p:cNvSpPr>
          <p:nvPr>
            <p:ph type="sldNum" sz="quarter" idx="12"/>
          </p:nvPr>
        </p:nvSpPr>
        <p:spPr/>
        <p:txBody>
          <a:bodyPr/>
          <a:lstStyle>
            <a:lvl1pPr>
              <a:defRPr/>
            </a:lvl1pPr>
          </a:lstStyle>
          <a:p>
            <a:fld id="{735C179E-A404-774A-A46F-6F8478D19275}" type="slidenum">
              <a:rPr lang="en-GB" altLang="fr-FR"/>
              <a:pPr/>
              <a:t>‹N›</a:t>
            </a:fld>
            <a:endParaRPr lang="en-GB" altLang="fr-FR"/>
          </a:p>
        </p:txBody>
      </p:sp>
    </p:spTree>
    <p:extLst>
      <p:ext uri="{BB962C8B-B14F-4D97-AF65-F5344CB8AC3E}">
        <p14:creationId xmlns:p14="http://schemas.microsoft.com/office/powerpoint/2010/main" val="2476236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C908490-0C4B-5E48-910F-EA6744F734E6}"/>
              </a:ext>
            </a:extLst>
          </p:cNvPr>
          <p:cNvSpPr>
            <a:spLocks noGrp="1" noChangeArrowheads="1"/>
          </p:cNvSpPr>
          <p:nvPr>
            <p:ph type="dt" sz="half" idx="10"/>
          </p:nvPr>
        </p:nvSpPr>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7E8296BB-A8FB-B24B-86BC-F3543CDA2E6A}"/>
              </a:ext>
            </a:extLst>
          </p:cNvPr>
          <p:cNvSpPr>
            <a:spLocks noGrp="1" noChangeArrowheads="1"/>
          </p:cNvSpPr>
          <p:nvPr>
            <p:ph type="ftr" sz="quarter" idx="11"/>
          </p:nvPr>
        </p:nvSpPr>
        <p:spPr/>
        <p:txBody>
          <a:bodyPr/>
          <a:lstStyle>
            <a:lvl1pPr>
              <a:defRPr/>
            </a:lvl1pPr>
          </a:lstStyle>
          <a:p>
            <a:pPr>
              <a:defRPr/>
            </a:pPr>
            <a:endParaRPr/>
          </a:p>
        </p:txBody>
      </p:sp>
      <p:sp>
        <p:nvSpPr>
          <p:cNvPr id="7" name="Slide Number Placeholder 6">
            <a:extLst>
              <a:ext uri="{FF2B5EF4-FFF2-40B4-BE49-F238E27FC236}">
                <a16:creationId xmlns:a16="http://schemas.microsoft.com/office/drawing/2014/main" id="{A0181482-8BF6-6F40-8287-1AF8FA117ABF}"/>
              </a:ext>
            </a:extLst>
          </p:cNvPr>
          <p:cNvSpPr>
            <a:spLocks noGrp="1" noChangeArrowheads="1"/>
          </p:cNvSpPr>
          <p:nvPr>
            <p:ph type="sldNum" sz="quarter" idx="12"/>
          </p:nvPr>
        </p:nvSpPr>
        <p:spPr/>
        <p:txBody>
          <a:bodyPr/>
          <a:lstStyle>
            <a:lvl1pPr>
              <a:defRPr/>
            </a:lvl1pPr>
          </a:lstStyle>
          <a:p>
            <a:fld id="{A9D89EBE-5F00-CA46-B450-875FBD374D13}" type="slidenum">
              <a:rPr lang="en-GB" altLang="fr-FR"/>
              <a:pPr/>
              <a:t>‹N›</a:t>
            </a:fld>
            <a:endParaRPr lang="en-GB" altLang="fr-FR"/>
          </a:p>
        </p:txBody>
      </p:sp>
    </p:spTree>
    <p:extLst>
      <p:ext uri="{BB962C8B-B14F-4D97-AF65-F5344CB8AC3E}">
        <p14:creationId xmlns:p14="http://schemas.microsoft.com/office/powerpoint/2010/main" val="1443629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a:extLst>
              <a:ext uri="{FF2B5EF4-FFF2-40B4-BE49-F238E27FC236}">
                <a16:creationId xmlns:a16="http://schemas.microsoft.com/office/drawing/2014/main" id="{F9618C80-40E2-1246-AC1D-401CB3DBF1C5}"/>
              </a:ext>
            </a:extLst>
          </p:cNvPr>
          <p:cNvSpPr>
            <a:spLocks noGrp="1" noChangeArrowheads="1"/>
          </p:cNvSpPr>
          <p:nvPr>
            <p:ph type="dt" sz="half" idx="10"/>
          </p:nvPr>
        </p:nvSpPr>
        <p:spPr/>
        <p:txBody>
          <a:bodyPr/>
          <a:lstStyle>
            <a:lvl1pPr>
              <a:defRPr/>
            </a:lvl1pPr>
          </a:lstStyle>
          <a:p>
            <a:pPr>
              <a:defRPr/>
            </a:pPr>
            <a:endParaRPr lang="en-GB"/>
          </a:p>
        </p:txBody>
      </p:sp>
      <p:sp>
        <p:nvSpPr>
          <p:cNvPr id="8" name="Rectangle 5">
            <a:extLst>
              <a:ext uri="{FF2B5EF4-FFF2-40B4-BE49-F238E27FC236}">
                <a16:creationId xmlns:a16="http://schemas.microsoft.com/office/drawing/2014/main" id="{03F0ADFD-35FB-FE4D-8428-9E105B31D14D}"/>
              </a:ext>
            </a:extLst>
          </p:cNvPr>
          <p:cNvSpPr>
            <a:spLocks noGrp="1" noChangeArrowheads="1"/>
          </p:cNvSpPr>
          <p:nvPr>
            <p:ph type="ftr" sz="quarter" idx="11"/>
          </p:nvPr>
        </p:nvSpPr>
        <p:spPr/>
        <p:txBody>
          <a:bodyPr/>
          <a:lstStyle>
            <a:lvl1pPr>
              <a:defRPr/>
            </a:lvl1pPr>
          </a:lstStyle>
          <a:p>
            <a:pPr>
              <a:defRPr/>
            </a:pPr>
            <a:endParaRPr/>
          </a:p>
        </p:txBody>
      </p:sp>
      <p:sp>
        <p:nvSpPr>
          <p:cNvPr id="9" name="Rectangle 6">
            <a:extLst>
              <a:ext uri="{FF2B5EF4-FFF2-40B4-BE49-F238E27FC236}">
                <a16:creationId xmlns:a16="http://schemas.microsoft.com/office/drawing/2014/main" id="{02103F61-E64F-EA44-A21C-F712CA0DD00E}"/>
              </a:ext>
            </a:extLst>
          </p:cNvPr>
          <p:cNvSpPr>
            <a:spLocks noGrp="1" noChangeArrowheads="1"/>
          </p:cNvSpPr>
          <p:nvPr>
            <p:ph type="sldNum" sz="quarter" idx="12"/>
          </p:nvPr>
        </p:nvSpPr>
        <p:spPr/>
        <p:txBody>
          <a:bodyPr/>
          <a:lstStyle>
            <a:lvl1pPr>
              <a:defRPr/>
            </a:lvl1pPr>
          </a:lstStyle>
          <a:p>
            <a:fld id="{5E31CBC0-B5D7-9140-BD50-40748E8EB425}" type="slidenum">
              <a:rPr lang="en-GB" altLang="fr-FR"/>
              <a:pPr/>
              <a:t>‹N›</a:t>
            </a:fld>
            <a:endParaRPr lang="en-GB" altLang="fr-FR"/>
          </a:p>
        </p:txBody>
      </p:sp>
    </p:spTree>
    <p:extLst>
      <p:ext uri="{BB962C8B-B14F-4D97-AF65-F5344CB8AC3E}">
        <p14:creationId xmlns:p14="http://schemas.microsoft.com/office/powerpoint/2010/main" val="2094821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a:extLst>
              <a:ext uri="{FF2B5EF4-FFF2-40B4-BE49-F238E27FC236}">
                <a16:creationId xmlns:a16="http://schemas.microsoft.com/office/drawing/2014/main" id="{9AD7C705-8015-DD41-B46B-01A8DAE32F5F}"/>
              </a:ext>
            </a:extLst>
          </p:cNvPr>
          <p:cNvSpPr>
            <a:spLocks noGrp="1" noChangeArrowheads="1"/>
          </p:cNvSpPr>
          <p:nvPr>
            <p:ph type="dt" sz="half" idx="10"/>
          </p:nvPr>
        </p:nvSpPr>
        <p:spPr/>
        <p:txBody>
          <a:bodyPr/>
          <a:lstStyle>
            <a:lvl1pPr>
              <a:defRPr/>
            </a:lvl1pPr>
          </a:lstStyle>
          <a:p>
            <a:pPr>
              <a:defRPr/>
            </a:pPr>
            <a:endParaRPr lang="en-GB"/>
          </a:p>
        </p:txBody>
      </p:sp>
      <p:sp>
        <p:nvSpPr>
          <p:cNvPr id="4" name="Rectangle 5">
            <a:extLst>
              <a:ext uri="{FF2B5EF4-FFF2-40B4-BE49-F238E27FC236}">
                <a16:creationId xmlns:a16="http://schemas.microsoft.com/office/drawing/2014/main" id="{01193015-F106-6A4A-BA87-CD15C5D9BAAF}"/>
              </a:ext>
            </a:extLst>
          </p:cNvPr>
          <p:cNvSpPr>
            <a:spLocks noGrp="1" noChangeArrowheads="1"/>
          </p:cNvSpPr>
          <p:nvPr>
            <p:ph type="ftr" sz="quarter" idx="11"/>
          </p:nvPr>
        </p:nvSpPr>
        <p:spPr/>
        <p:txBody>
          <a:bodyPr/>
          <a:lstStyle>
            <a:lvl1pPr>
              <a:defRPr/>
            </a:lvl1pPr>
          </a:lstStyle>
          <a:p>
            <a:pPr>
              <a:defRPr/>
            </a:pPr>
            <a:endParaRPr/>
          </a:p>
        </p:txBody>
      </p:sp>
      <p:sp>
        <p:nvSpPr>
          <p:cNvPr id="5" name="Rectangle 6">
            <a:extLst>
              <a:ext uri="{FF2B5EF4-FFF2-40B4-BE49-F238E27FC236}">
                <a16:creationId xmlns:a16="http://schemas.microsoft.com/office/drawing/2014/main" id="{09C593A8-A1E8-6E44-9A26-E2BFCE0DDF5A}"/>
              </a:ext>
            </a:extLst>
          </p:cNvPr>
          <p:cNvSpPr>
            <a:spLocks noGrp="1" noChangeArrowheads="1"/>
          </p:cNvSpPr>
          <p:nvPr>
            <p:ph type="sldNum" sz="quarter" idx="12"/>
          </p:nvPr>
        </p:nvSpPr>
        <p:spPr/>
        <p:txBody>
          <a:bodyPr/>
          <a:lstStyle>
            <a:lvl1pPr>
              <a:defRPr/>
            </a:lvl1pPr>
          </a:lstStyle>
          <a:p>
            <a:fld id="{0C7B7AF3-83A0-9C4B-B207-2F17A8379816}" type="slidenum">
              <a:rPr lang="en-GB" altLang="fr-FR"/>
              <a:pPr/>
              <a:t>‹N›</a:t>
            </a:fld>
            <a:endParaRPr lang="en-GB" altLang="fr-FR"/>
          </a:p>
        </p:txBody>
      </p:sp>
    </p:spTree>
    <p:extLst>
      <p:ext uri="{BB962C8B-B14F-4D97-AF65-F5344CB8AC3E}">
        <p14:creationId xmlns:p14="http://schemas.microsoft.com/office/powerpoint/2010/main" val="380149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2E1C787-3C2C-9B46-9BB1-CF3DC2953162}"/>
              </a:ext>
            </a:extLst>
          </p:cNvPr>
          <p:cNvSpPr>
            <a:spLocks noGrp="1" noChangeArrowheads="1"/>
          </p:cNvSpPr>
          <p:nvPr>
            <p:ph type="dt" sz="half" idx="10"/>
          </p:nvPr>
        </p:nvSpPr>
        <p:spPr/>
        <p:txBody>
          <a:bodyPr/>
          <a:lstStyle>
            <a:lvl1pPr>
              <a:defRPr/>
            </a:lvl1pPr>
          </a:lstStyle>
          <a:p>
            <a:pPr>
              <a:defRPr/>
            </a:pPr>
            <a:endParaRPr lang="en-GB"/>
          </a:p>
        </p:txBody>
      </p:sp>
      <p:sp>
        <p:nvSpPr>
          <p:cNvPr id="3" name="Rectangle 5">
            <a:extLst>
              <a:ext uri="{FF2B5EF4-FFF2-40B4-BE49-F238E27FC236}">
                <a16:creationId xmlns:a16="http://schemas.microsoft.com/office/drawing/2014/main" id="{CFA78EC6-B527-124B-A514-490051B1CEBB}"/>
              </a:ext>
            </a:extLst>
          </p:cNvPr>
          <p:cNvSpPr>
            <a:spLocks noGrp="1" noChangeArrowheads="1"/>
          </p:cNvSpPr>
          <p:nvPr>
            <p:ph type="ftr" sz="quarter" idx="11"/>
          </p:nvPr>
        </p:nvSpPr>
        <p:spPr/>
        <p:txBody>
          <a:bodyPr/>
          <a:lstStyle>
            <a:lvl1pPr>
              <a:defRPr/>
            </a:lvl1pPr>
          </a:lstStyle>
          <a:p>
            <a:pPr>
              <a:defRPr/>
            </a:pPr>
            <a:endParaRPr/>
          </a:p>
        </p:txBody>
      </p:sp>
      <p:sp>
        <p:nvSpPr>
          <p:cNvPr id="4" name="Rectangle 6">
            <a:extLst>
              <a:ext uri="{FF2B5EF4-FFF2-40B4-BE49-F238E27FC236}">
                <a16:creationId xmlns:a16="http://schemas.microsoft.com/office/drawing/2014/main" id="{76827D4D-1C96-3B4B-AC7A-E0B093238FA1}"/>
              </a:ext>
            </a:extLst>
          </p:cNvPr>
          <p:cNvSpPr>
            <a:spLocks noGrp="1" noChangeArrowheads="1"/>
          </p:cNvSpPr>
          <p:nvPr>
            <p:ph type="sldNum" sz="quarter" idx="12"/>
          </p:nvPr>
        </p:nvSpPr>
        <p:spPr/>
        <p:txBody>
          <a:bodyPr/>
          <a:lstStyle>
            <a:lvl1pPr>
              <a:defRPr/>
            </a:lvl1pPr>
          </a:lstStyle>
          <a:p>
            <a:fld id="{7A22164F-C9AF-984A-A17C-04F5DA6C50DE}" type="slidenum">
              <a:rPr lang="en-GB" altLang="fr-FR"/>
              <a:pPr/>
              <a:t>‹N›</a:t>
            </a:fld>
            <a:endParaRPr lang="en-GB" altLang="fr-FR"/>
          </a:p>
        </p:txBody>
      </p:sp>
    </p:spTree>
    <p:extLst>
      <p:ext uri="{BB962C8B-B14F-4D97-AF65-F5344CB8AC3E}">
        <p14:creationId xmlns:p14="http://schemas.microsoft.com/office/powerpoint/2010/main" val="94254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2FE3E9B8-A48F-8941-93FA-4FC843404BB3}"/>
              </a:ext>
            </a:extLst>
          </p:cNvPr>
          <p:cNvSpPr>
            <a:spLocks noGrp="1" noChangeArrowheads="1"/>
          </p:cNvSpPr>
          <p:nvPr>
            <p:ph type="dt" sz="half" idx="10"/>
          </p:nvPr>
        </p:nvSpPr>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913C404E-184A-F645-AF37-94AB3AED4A66}"/>
              </a:ext>
            </a:extLst>
          </p:cNvPr>
          <p:cNvSpPr>
            <a:spLocks noGrp="1" noChangeArrowheads="1"/>
          </p:cNvSpPr>
          <p:nvPr>
            <p:ph type="ftr" sz="quarter" idx="11"/>
          </p:nvPr>
        </p:nvSpPr>
        <p:spPr/>
        <p:txBody>
          <a:bodyPr/>
          <a:lstStyle>
            <a:lvl1pPr>
              <a:defRPr/>
            </a:lvl1pPr>
          </a:lstStyle>
          <a:p>
            <a:pPr>
              <a:defRPr/>
            </a:pPr>
            <a:endParaRPr/>
          </a:p>
        </p:txBody>
      </p:sp>
      <p:sp>
        <p:nvSpPr>
          <p:cNvPr id="7" name="Slide Number Placeholder 6">
            <a:extLst>
              <a:ext uri="{FF2B5EF4-FFF2-40B4-BE49-F238E27FC236}">
                <a16:creationId xmlns:a16="http://schemas.microsoft.com/office/drawing/2014/main" id="{1CD345CC-79A5-6341-AB76-501065D4C697}"/>
              </a:ext>
            </a:extLst>
          </p:cNvPr>
          <p:cNvSpPr>
            <a:spLocks noGrp="1" noChangeArrowheads="1"/>
          </p:cNvSpPr>
          <p:nvPr>
            <p:ph type="sldNum" sz="quarter" idx="12"/>
          </p:nvPr>
        </p:nvSpPr>
        <p:spPr/>
        <p:txBody>
          <a:bodyPr/>
          <a:lstStyle>
            <a:lvl1pPr>
              <a:defRPr/>
            </a:lvl1pPr>
          </a:lstStyle>
          <a:p>
            <a:fld id="{91D0ECCC-3B20-754F-8B3F-CB7DCCA07FA6}" type="slidenum">
              <a:rPr lang="en-GB" altLang="fr-FR"/>
              <a:pPr/>
              <a:t>‹N›</a:t>
            </a:fld>
            <a:endParaRPr lang="en-GB" altLang="fr-FR"/>
          </a:p>
        </p:txBody>
      </p:sp>
    </p:spTree>
    <p:extLst>
      <p:ext uri="{BB962C8B-B14F-4D97-AF65-F5344CB8AC3E}">
        <p14:creationId xmlns:p14="http://schemas.microsoft.com/office/powerpoint/2010/main" val="1334241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22D04305-6168-B445-8C28-135B67415897}"/>
              </a:ext>
            </a:extLst>
          </p:cNvPr>
          <p:cNvSpPr>
            <a:spLocks noGrp="1" noChangeArrowheads="1"/>
          </p:cNvSpPr>
          <p:nvPr>
            <p:ph type="dt" sz="half" idx="10"/>
          </p:nvPr>
        </p:nvSpPr>
        <p:spPr/>
        <p:txBody>
          <a:bodyPr/>
          <a:lstStyle>
            <a:lvl1pPr>
              <a:defRPr/>
            </a:lvl1pPr>
          </a:lstStyle>
          <a:p>
            <a:pPr>
              <a:defRPr/>
            </a:pPr>
            <a:endParaRPr lang="en-GB"/>
          </a:p>
        </p:txBody>
      </p:sp>
      <p:sp>
        <p:nvSpPr>
          <p:cNvPr id="6" name="Footer Placeholder 5">
            <a:extLst>
              <a:ext uri="{FF2B5EF4-FFF2-40B4-BE49-F238E27FC236}">
                <a16:creationId xmlns:a16="http://schemas.microsoft.com/office/drawing/2014/main" id="{8FBA2648-26B0-6947-B893-D51BF1BA672B}"/>
              </a:ext>
            </a:extLst>
          </p:cNvPr>
          <p:cNvSpPr>
            <a:spLocks noGrp="1" noChangeArrowheads="1"/>
          </p:cNvSpPr>
          <p:nvPr>
            <p:ph type="ftr" sz="quarter" idx="11"/>
          </p:nvPr>
        </p:nvSpPr>
        <p:spPr/>
        <p:txBody>
          <a:bodyPr/>
          <a:lstStyle>
            <a:lvl1pPr>
              <a:defRPr/>
            </a:lvl1pPr>
          </a:lstStyle>
          <a:p>
            <a:pPr>
              <a:defRPr/>
            </a:pPr>
            <a:endParaRPr/>
          </a:p>
        </p:txBody>
      </p:sp>
      <p:sp>
        <p:nvSpPr>
          <p:cNvPr id="7" name="Slide Number Placeholder 6">
            <a:extLst>
              <a:ext uri="{FF2B5EF4-FFF2-40B4-BE49-F238E27FC236}">
                <a16:creationId xmlns:a16="http://schemas.microsoft.com/office/drawing/2014/main" id="{7BDB58C2-CD69-064D-9AFB-2BBE67DE8A2B}"/>
              </a:ext>
            </a:extLst>
          </p:cNvPr>
          <p:cNvSpPr>
            <a:spLocks noGrp="1" noChangeArrowheads="1"/>
          </p:cNvSpPr>
          <p:nvPr>
            <p:ph type="sldNum" sz="quarter" idx="12"/>
          </p:nvPr>
        </p:nvSpPr>
        <p:spPr/>
        <p:txBody>
          <a:bodyPr/>
          <a:lstStyle>
            <a:lvl1pPr>
              <a:defRPr/>
            </a:lvl1pPr>
          </a:lstStyle>
          <a:p>
            <a:fld id="{3DF69787-4142-B54D-90C3-D3E386BC3239}" type="slidenum">
              <a:rPr lang="en-GB" altLang="fr-FR"/>
              <a:pPr/>
              <a:t>‹N›</a:t>
            </a:fld>
            <a:endParaRPr lang="en-GB" altLang="fr-FR"/>
          </a:p>
        </p:txBody>
      </p:sp>
    </p:spTree>
    <p:extLst>
      <p:ext uri="{BB962C8B-B14F-4D97-AF65-F5344CB8AC3E}">
        <p14:creationId xmlns:p14="http://schemas.microsoft.com/office/powerpoint/2010/main" val="15779227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E457CB78-8563-504C-B47F-15A8638A94EF}"/>
              </a:ext>
            </a:extLst>
          </p:cNvPr>
          <p:cNvSpPr>
            <a:spLocks noGrp="1" noChangeArrowheads="1"/>
          </p:cNvSpPr>
          <p:nvPr>
            <p:ph type="title"/>
          </p:nvPr>
        </p:nvSpPr>
        <p:spPr bwMode="auto">
          <a:xfrm>
            <a:off x="468313" y="11239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Lorem ipsum</a:t>
            </a:r>
          </a:p>
        </p:txBody>
      </p:sp>
      <p:sp>
        <p:nvSpPr>
          <p:cNvPr id="1027" name="Rectangle 3">
            <a:extLst>
              <a:ext uri="{FF2B5EF4-FFF2-40B4-BE49-F238E27FC236}">
                <a16:creationId xmlns:a16="http://schemas.microsoft.com/office/drawing/2014/main" id="{7F7EA93E-8DB5-6D4A-84C6-5EB5F93FBA89}"/>
              </a:ext>
            </a:extLst>
          </p:cNvPr>
          <p:cNvSpPr>
            <a:spLocks noGrp="1" noChangeArrowheads="1"/>
          </p:cNvSpPr>
          <p:nvPr>
            <p:ph type="body" idx="1"/>
          </p:nvPr>
        </p:nvSpPr>
        <p:spPr bwMode="auto">
          <a:xfrm>
            <a:off x="457200" y="2387600"/>
            <a:ext cx="8229600" cy="36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a:t>Et dolor fragum</a:t>
            </a:r>
            <a:endParaRPr lang="en-GB" altLang="en-US"/>
          </a:p>
          <a:p>
            <a:pPr lvl="1"/>
            <a:r>
              <a:rPr lang="en-GB" altLang="en-US"/>
              <a:t>Et dolor fragum</a:t>
            </a:r>
          </a:p>
          <a:p>
            <a:pPr lvl="2"/>
            <a:r>
              <a:rPr lang="en-GB" altLang="en-US"/>
              <a:t>- Et dolor fragum</a:t>
            </a:r>
          </a:p>
        </p:txBody>
      </p:sp>
      <p:sp>
        <p:nvSpPr>
          <p:cNvPr id="1028" name="Rectangle 4">
            <a:extLst>
              <a:ext uri="{FF2B5EF4-FFF2-40B4-BE49-F238E27FC236}">
                <a16:creationId xmlns:a16="http://schemas.microsoft.com/office/drawing/2014/main" id="{43AD5CCD-9545-994F-A524-447908028B4A}"/>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b="0">
                <a:solidFill>
                  <a:schemeClr val="tx1"/>
                </a:solidFill>
                <a:latin typeface="+mj-lt"/>
              </a:defRPr>
            </a:lvl1pPr>
          </a:lstStyle>
          <a:p>
            <a:pPr>
              <a:defRPr/>
            </a:pPr>
            <a:endParaRPr lang="en-GB"/>
          </a:p>
        </p:txBody>
      </p:sp>
      <p:sp>
        <p:nvSpPr>
          <p:cNvPr id="1029" name="Rectangle 5">
            <a:extLst>
              <a:ext uri="{FF2B5EF4-FFF2-40B4-BE49-F238E27FC236}">
                <a16:creationId xmlns:a16="http://schemas.microsoft.com/office/drawing/2014/main" id="{089497B1-8BB7-8A4D-90D4-6A7C496FC5AB}"/>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lang="en-GB" sz="1400" b="0" kern="1200">
                <a:solidFill>
                  <a:schemeClr val="tx1"/>
                </a:solidFill>
                <a:latin typeface="+mj-lt"/>
                <a:ea typeface="+mn-ea"/>
                <a:cs typeface="+mn-cs"/>
              </a:defRPr>
            </a:lvl1pPr>
          </a:lstStyle>
          <a:p>
            <a:pPr>
              <a:defRPr/>
            </a:pPr>
            <a:endParaRPr lang="en-US"/>
          </a:p>
        </p:txBody>
      </p:sp>
      <p:sp>
        <p:nvSpPr>
          <p:cNvPr id="1030" name="Rectangle 6">
            <a:extLst>
              <a:ext uri="{FF2B5EF4-FFF2-40B4-BE49-F238E27FC236}">
                <a16:creationId xmlns:a16="http://schemas.microsoft.com/office/drawing/2014/main" id="{464DC1CF-9A08-4342-9234-37AC19C03E57}"/>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b="0">
                <a:solidFill>
                  <a:schemeClr val="tx1"/>
                </a:solidFill>
                <a:latin typeface="Arial" panose="020B0604020202020204" pitchFamily="34" charset="0"/>
              </a:defRPr>
            </a:lvl1pPr>
          </a:lstStyle>
          <a:p>
            <a:fld id="{49B25F66-B0B5-6148-87A4-68AE777B168A}" type="slidenum">
              <a:rPr lang="en-GB" altLang="fr-FR"/>
              <a:pPr/>
              <a:t>‹N›</a:t>
            </a:fld>
            <a:endParaRPr lang="en-GB" altLang="fr-FR"/>
          </a:p>
        </p:txBody>
      </p:sp>
    </p:spTree>
  </p:cSld>
  <p:clrMap bg1="lt1" tx1="dk1" bg2="lt2" tx2="dk2" accent1="accent1" accent2="accent2" accent3="accent3" accent4="accent4" accent5="accent5" accent6="accent6" hlink="hlink" folHlink="folHlink"/>
  <p:sldLayoutIdLst>
    <p:sldLayoutId id="2147489213" r:id="rId1"/>
    <p:sldLayoutId id="2147489214" r:id="rId2"/>
    <p:sldLayoutId id="2147489215" r:id="rId3"/>
    <p:sldLayoutId id="2147489216" r:id="rId4"/>
    <p:sldLayoutId id="2147489217" r:id="rId5"/>
    <p:sldLayoutId id="2147489218" r:id="rId6"/>
    <p:sldLayoutId id="2147489219" r:id="rId7"/>
    <p:sldLayoutId id="2147489220" r:id="rId8"/>
    <p:sldLayoutId id="2147489221" r:id="rId9"/>
    <p:sldLayoutId id="2147489222" r:id="rId10"/>
    <p:sldLayoutId id="2147489223"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21074FDA-7111-A54D-99C9-F324A117EEEC}"/>
              </a:ext>
            </a:extLst>
          </p:cNvPr>
          <p:cNvSpPr>
            <a:spLocks noGrp="1" noChangeArrowheads="1"/>
          </p:cNvSpPr>
          <p:nvPr>
            <p:ph type="title"/>
          </p:nvPr>
        </p:nvSpPr>
        <p:spPr bwMode="auto">
          <a:xfrm>
            <a:off x="468313" y="11239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Lorem ipsum</a:t>
            </a:r>
          </a:p>
        </p:txBody>
      </p:sp>
      <p:sp>
        <p:nvSpPr>
          <p:cNvPr id="3075" name="Rectangle 3">
            <a:extLst>
              <a:ext uri="{FF2B5EF4-FFF2-40B4-BE49-F238E27FC236}">
                <a16:creationId xmlns:a16="http://schemas.microsoft.com/office/drawing/2014/main" id="{2F84AE04-B58C-DB48-BA63-5348F3447E93}"/>
              </a:ext>
            </a:extLst>
          </p:cNvPr>
          <p:cNvSpPr>
            <a:spLocks noGrp="1" noChangeArrowheads="1"/>
          </p:cNvSpPr>
          <p:nvPr>
            <p:ph type="body" idx="1"/>
          </p:nvPr>
        </p:nvSpPr>
        <p:spPr bwMode="auto">
          <a:xfrm>
            <a:off x="457200" y="2387600"/>
            <a:ext cx="8229600" cy="36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a:t>Et dolor fragum</a:t>
            </a:r>
            <a:endParaRPr lang="en-GB" altLang="en-US"/>
          </a:p>
          <a:p>
            <a:pPr lvl="1"/>
            <a:r>
              <a:rPr lang="en-GB" altLang="en-US"/>
              <a:t>Et dolor fragum</a:t>
            </a:r>
          </a:p>
          <a:p>
            <a:pPr lvl="2"/>
            <a:r>
              <a:rPr lang="en-GB" altLang="en-US"/>
              <a:t>- Et dolor fragum</a:t>
            </a:r>
          </a:p>
        </p:txBody>
      </p:sp>
      <p:sp>
        <p:nvSpPr>
          <p:cNvPr id="1028" name="Rectangle 4">
            <a:extLst>
              <a:ext uri="{FF2B5EF4-FFF2-40B4-BE49-F238E27FC236}">
                <a16:creationId xmlns:a16="http://schemas.microsoft.com/office/drawing/2014/main" id="{3A6B1F1E-629D-DB49-B1AD-EB1A1C4358A0}"/>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b="0">
                <a:solidFill>
                  <a:schemeClr val="tx1"/>
                </a:solidFill>
                <a:latin typeface="+mj-lt"/>
              </a:defRPr>
            </a:lvl1pPr>
          </a:lstStyle>
          <a:p>
            <a:pPr>
              <a:defRPr/>
            </a:pPr>
            <a:endParaRPr lang="en-GB"/>
          </a:p>
        </p:txBody>
      </p:sp>
      <p:sp>
        <p:nvSpPr>
          <p:cNvPr id="1029" name="Rectangle 5">
            <a:extLst>
              <a:ext uri="{FF2B5EF4-FFF2-40B4-BE49-F238E27FC236}">
                <a16:creationId xmlns:a16="http://schemas.microsoft.com/office/drawing/2014/main" id="{68B074B5-22BB-984C-B75C-49972C637CD3}"/>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lang="en-GB" sz="1400" b="0" kern="1200">
                <a:solidFill>
                  <a:schemeClr val="tx1"/>
                </a:solidFill>
                <a:latin typeface="+mj-lt"/>
                <a:ea typeface="+mn-ea"/>
                <a:cs typeface="+mn-cs"/>
              </a:defRPr>
            </a:lvl1pPr>
          </a:lstStyle>
          <a:p>
            <a:pPr>
              <a:defRPr/>
            </a:pPr>
            <a:endParaRPr lang="en-US"/>
          </a:p>
        </p:txBody>
      </p:sp>
      <p:sp>
        <p:nvSpPr>
          <p:cNvPr id="1030" name="Rectangle 6">
            <a:extLst>
              <a:ext uri="{FF2B5EF4-FFF2-40B4-BE49-F238E27FC236}">
                <a16:creationId xmlns:a16="http://schemas.microsoft.com/office/drawing/2014/main" id="{0B44A983-2BF1-664F-B5E1-996C839CA2A1}"/>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b="0">
                <a:solidFill>
                  <a:schemeClr val="tx1"/>
                </a:solidFill>
                <a:latin typeface="Arial" panose="020B0604020202020204" pitchFamily="34" charset="0"/>
              </a:defRPr>
            </a:lvl1pPr>
          </a:lstStyle>
          <a:p>
            <a:fld id="{BE450CDA-BCEF-A142-9074-221A310CF519}" type="slidenum">
              <a:rPr lang="en-GB" altLang="fr-FR"/>
              <a:pPr/>
              <a:t>‹N›</a:t>
            </a:fld>
            <a:endParaRPr lang="en-GB" altLang="fr-FR"/>
          </a:p>
        </p:txBody>
      </p:sp>
    </p:spTree>
  </p:cSld>
  <p:clrMap bg1="lt1" tx1="dk1" bg2="lt2" tx2="dk2" accent1="accent1" accent2="accent2" accent3="accent3" accent4="accent4" accent5="accent5" accent6="accent6" hlink="hlink" folHlink="folHlink"/>
  <p:sldLayoutIdLst>
    <p:sldLayoutId id="2147489235" r:id="rId1"/>
    <p:sldLayoutId id="2147489236" r:id="rId2"/>
    <p:sldLayoutId id="2147489237" r:id="rId3"/>
    <p:sldLayoutId id="2147489238" r:id="rId4"/>
    <p:sldLayoutId id="2147489239" r:id="rId5"/>
    <p:sldLayoutId id="2147489240" r:id="rId6"/>
    <p:sldLayoutId id="2147489241" r:id="rId7"/>
    <p:sldLayoutId id="2147489242" r:id="rId8"/>
    <p:sldLayoutId id="2147489243" r:id="rId9"/>
    <p:sldLayoutId id="2147489244" r:id="rId10"/>
    <p:sldLayoutId id="2147489245" r:id="rId11"/>
  </p:sldLayoutIdLst>
  <p:transition spd="slow">
    <p:fade/>
  </p:transition>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b="1"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6.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hyperlink" Target="https://ec.europa.eu/eurostat/web/experimental-statisticsstatisticastatistics" TargetMode="External"/><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comments" Target="../comments/comment1.xml"/><Relationship Id="rId5" Type="http://schemas.openxmlformats.org/officeDocument/2006/relationships/image" Target="../media/image3.jpeg"/><Relationship Id="rId4" Type="http://schemas.openxmlformats.org/officeDocument/2006/relationships/hyperlink" Target="https://ec.europa.eu/eurostat/web/ess/experimental-statistic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a:extLst>
              <a:ext uri="{FF2B5EF4-FFF2-40B4-BE49-F238E27FC236}">
                <a16:creationId xmlns:a16="http://schemas.microsoft.com/office/drawing/2014/main" id="{9B24C014-7A9D-0B4F-93B0-27E17E769985}"/>
              </a:ext>
            </a:extLst>
          </p:cNvPr>
          <p:cNvSpPr>
            <a:spLocks noGrp="1"/>
          </p:cNvSpPr>
          <p:nvPr>
            <p:ph type="title"/>
          </p:nvPr>
        </p:nvSpPr>
        <p:spPr>
          <a:xfrm>
            <a:off x="0" y="1836127"/>
            <a:ext cx="8748464" cy="3600450"/>
          </a:xfrm>
        </p:spPr>
        <p:txBody>
          <a:bodyPr/>
          <a:lstStyle/>
          <a:p>
            <a:pPr lvl="0" algn="ctr"/>
            <a:r>
              <a:rPr lang="en-GB" sz="3800" dirty="0">
                <a:solidFill>
                  <a:srgbClr val="FFC000"/>
                </a:solidFill>
                <a:latin typeface="Batang" panose="02030600000101010101" pitchFamily="18" charset="-127"/>
                <a:ea typeface="Batang" panose="02030600000101010101" pitchFamily="18" charset="-127"/>
                <a:cs typeface="Arial Unicode MS" panose="020B0604020202020204" pitchFamily="34" charset="-128"/>
              </a:rPr>
              <a:t>THE EXPERIMENTAL STATISTICS AN OPPORTUNITY FOR ANALYSTS AND USERS</a:t>
            </a:r>
            <a:br>
              <a:rPr lang="it-IT" sz="3600" dirty="0">
                <a:solidFill>
                  <a:srgbClr val="FFC000"/>
                </a:solidFill>
                <a:latin typeface="Arial Unicode MS" panose="020B0604020202020204" pitchFamily="34" charset="-128"/>
                <a:ea typeface="Arial Unicode MS" panose="020B0604020202020204" pitchFamily="34" charset="-128"/>
                <a:cs typeface="Arial Unicode MS" panose="020B0604020202020204" pitchFamily="34" charset="-128"/>
              </a:rPr>
            </a:br>
            <a:endParaRPr lang="en-GB" altLang="en-US" sz="3600" dirty="0">
              <a:solidFill>
                <a:srgbClr val="FFC00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52227" name="Slide Number Placeholder 3">
            <a:extLst>
              <a:ext uri="{FF2B5EF4-FFF2-40B4-BE49-F238E27FC236}">
                <a16:creationId xmlns:a16="http://schemas.microsoft.com/office/drawing/2014/main" id="{73EDFBEB-4984-C943-A02A-CE047CF65F40}"/>
              </a:ext>
            </a:extLst>
          </p:cNvPr>
          <p:cNvSpPr>
            <a:spLocks noGrp="1"/>
          </p:cNvSpPr>
          <p:nvPr>
            <p:ph type="sldNum" sz="quarter" idx="12"/>
          </p:nvPr>
        </p:nvSpPr>
        <p:spPr>
          <a:xfrm>
            <a:off x="6804248" y="6311366"/>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r>
              <a:rPr lang="en-US" altLang="en-US" sz="1400" i="0" dirty="0">
                <a:solidFill>
                  <a:srgbClr val="FFFFFF"/>
                </a:solidFill>
                <a:latin typeface="Arial" panose="020B0604020202020204" pitchFamily="34" charset="0"/>
              </a:rPr>
              <a:t>1</a:t>
            </a:r>
          </a:p>
        </p:txBody>
      </p:sp>
      <p:sp>
        <p:nvSpPr>
          <p:cNvPr id="6" name="Content Placeholder 2">
            <a:extLst>
              <a:ext uri="{FF2B5EF4-FFF2-40B4-BE49-F238E27FC236}">
                <a16:creationId xmlns:a16="http://schemas.microsoft.com/office/drawing/2014/main" id="{F927AB41-B8BC-1C45-947F-FA3AD65659A7}"/>
              </a:ext>
            </a:extLst>
          </p:cNvPr>
          <p:cNvSpPr txBox="1">
            <a:spLocks/>
          </p:cNvSpPr>
          <p:nvPr/>
        </p:nvSpPr>
        <p:spPr bwMode="auto">
          <a:xfrm>
            <a:off x="971600" y="5436577"/>
            <a:ext cx="6804248" cy="1082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0" algn="l" rtl="0" eaLnBrk="0" fontAlgn="base" hangingPunct="0">
              <a:spcBef>
                <a:spcPct val="20000"/>
              </a:spcBef>
              <a:spcAft>
                <a:spcPct val="0"/>
              </a:spcAft>
              <a:buClr>
                <a:schemeClr val="bg1"/>
              </a:buClr>
              <a:buNone/>
              <a:defRPr sz="3000" b="1" i="0">
                <a:solidFill>
                  <a:schemeClr val="bg1"/>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228600" indent="-228600" algn="l" rtl="0" eaLnBrk="0" fontAlgn="base" hangingPunct="0">
              <a:spcBef>
                <a:spcPct val="20000"/>
              </a:spcBef>
              <a:spcAft>
                <a:spcPct val="0"/>
              </a:spcAft>
              <a:defRPr sz="3000" b="1">
                <a:solidFill>
                  <a:schemeClr val="bg1"/>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defRPr/>
            </a:pPr>
            <a:endParaRPr lang="de-CH" sz="1800" kern="0" dirty="0"/>
          </a:p>
          <a:p>
            <a:pPr>
              <a:defRPr/>
            </a:pPr>
            <a:r>
              <a:rPr lang="de-CH" sz="1800" kern="0" dirty="0">
                <a:latin typeface="Batang" panose="02030600000101010101" pitchFamily="18" charset="-127"/>
                <a:ea typeface="Batang" panose="02030600000101010101" pitchFamily="18" charset="-127"/>
              </a:rPr>
              <a:t>EMOS Learning Materials Service </a:t>
            </a:r>
            <a:r>
              <a:rPr lang="de-CH" sz="1800" kern="0" dirty="0" err="1">
                <a:latin typeface="Batang" panose="02030600000101010101" pitchFamily="18" charset="-127"/>
                <a:ea typeface="Batang" panose="02030600000101010101" pitchFamily="18" charset="-127"/>
              </a:rPr>
              <a:t>Contract</a:t>
            </a:r>
            <a:r>
              <a:rPr lang="de-CH" sz="1800" kern="0" dirty="0">
                <a:latin typeface="Batang" panose="02030600000101010101" pitchFamily="18" charset="-127"/>
                <a:ea typeface="Batang" panose="02030600000101010101" pitchFamily="18" charset="-127"/>
              </a:rPr>
              <a:t> n. 2019.0249</a:t>
            </a:r>
          </a:p>
          <a:p>
            <a:pPr>
              <a:defRPr/>
            </a:pPr>
            <a:r>
              <a:rPr lang="de-CH" sz="1800" kern="0" dirty="0" err="1">
                <a:latin typeface="Batang" panose="02030600000101010101" pitchFamily="18" charset="-127"/>
                <a:ea typeface="Batang" panose="02030600000101010101" pitchFamily="18" charset="-127"/>
              </a:rPr>
              <a:t>between</a:t>
            </a:r>
            <a:r>
              <a:rPr lang="de-CH" sz="1800" kern="0" dirty="0">
                <a:latin typeface="Batang" panose="02030600000101010101" pitchFamily="18" charset="-127"/>
                <a:ea typeface="Batang" panose="02030600000101010101" pitchFamily="18" charset="-127"/>
              </a:rPr>
              <a:t> Eurostat and </a:t>
            </a:r>
            <a:r>
              <a:rPr lang="de-CH" sz="1800" kern="0" dirty="0" err="1">
                <a:latin typeface="Batang" panose="02030600000101010101" pitchFamily="18" charset="-127"/>
                <a:ea typeface="Batang" panose="02030600000101010101" pitchFamily="18" charset="-127"/>
              </a:rPr>
              <a:t>the</a:t>
            </a:r>
            <a:r>
              <a:rPr lang="de-CH" sz="1800" kern="0" dirty="0">
                <a:latin typeface="Batang" panose="02030600000101010101" pitchFamily="18" charset="-127"/>
                <a:ea typeface="Batang" panose="02030600000101010101" pitchFamily="18" charset="-127"/>
              </a:rPr>
              <a:t> University </a:t>
            </a:r>
            <a:r>
              <a:rPr lang="de-CH" sz="1800" kern="0" dirty="0" err="1">
                <a:latin typeface="Batang" panose="02030600000101010101" pitchFamily="18" charset="-127"/>
                <a:ea typeface="Batang" panose="02030600000101010101" pitchFamily="18" charset="-127"/>
              </a:rPr>
              <a:t>of</a:t>
            </a:r>
            <a:r>
              <a:rPr lang="de-CH" sz="1800" kern="0" dirty="0">
                <a:latin typeface="Batang" panose="02030600000101010101" pitchFamily="18" charset="-127"/>
                <a:ea typeface="Batang" panose="02030600000101010101" pitchFamily="18" charset="-127"/>
              </a:rPr>
              <a:t> Pisa, </a:t>
            </a:r>
            <a:r>
              <a:rPr lang="de-CH" sz="1800" kern="0" dirty="0" err="1">
                <a:latin typeface="Batang" panose="02030600000101010101" pitchFamily="18" charset="-127"/>
                <a:ea typeface="Batang" panose="02030600000101010101" pitchFamily="18" charset="-127"/>
              </a:rPr>
              <a:t>Italy</a:t>
            </a:r>
            <a:endParaRPr lang="en-GB" sz="1800" kern="0" dirty="0">
              <a:latin typeface="Batang" panose="02030600000101010101" pitchFamily="18" charset="-127"/>
              <a:ea typeface="Batang" panose="02030600000101010101" pitchFamily="18" charset="-127"/>
            </a:endParaRPr>
          </a:p>
          <a:p>
            <a:pPr>
              <a:defRPr/>
            </a:pPr>
            <a:endParaRPr lang="de-CH" sz="1800" kern="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156542" y="1412776"/>
            <a:ext cx="8830915" cy="1116654"/>
          </a:xfrm>
        </p:spPr>
        <p:txBody>
          <a:bodyPr/>
          <a:lstStyle/>
          <a:p>
            <a:pPr marL="0" indent="0" algn="ctr">
              <a:spcBef>
                <a:spcPct val="20000"/>
              </a:spcBef>
              <a:defRPr/>
            </a:pPr>
            <a:br>
              <a:rPr lang="en-GB" altLang="en-US" sz="2000" dirty="0"/>
            </a:br>
            <a:br>
              <a:rPr lang="en-GB" altLang="en-US" sz="2000" dirty="0"/>
            </a:br>
            <a:br>
              <a:rPr lang="en-GB" altLang="en-US" sz="2000" dirty="0"/>
            </a:br>
            <a:br>
              <a:rPr lang="en-GB" altLang="en-US" sz="2000" dirty="0"/>
            </a:br>
            <a:br>
              <a:rPr lang="en-GB" altLang="en-US" sz="2000" dirty="0"/>
            </a:br>
            <a:br>
              <a:rPr lang="en-GB" altLang="en-US" sz="2000" dirty="0"/>
            </a:br>
            <a:br>
              <a:rPr lang="en-GB" altLang="en-US" sz="2000" dirty="0"/>
            </a:br>
            <a:r>
              <a:rPr lang="en-US" altLang="en-US" dirty="0">
                <a:latin typeface="Batang" panose="02030600000101010101" pitchFamily="18" charset="-127"/>
                <a:ea typeface="Batang" panose="02030600000101010101" pitchFamily="18" charset="-127"/>
              </a:rPr>
              <a:t>EXPERIMENTAL STATISTICS AN OPPORTUNITY FOR ANALYSTS AND USERS BUT ....</a:t>
            </a:r>
            <a:br>
              <a:rPr lang="en-GB" altLang="en-US" dirty="0"/>
            </a:br>
            <a:br>
              <a:rPr lang="en-GB" altLang="en-US" sz="2000" dirty="0"/>
            </a:br>
            <a:br>
              <a:rPr lang="en-GB" altLang="en-US" sz="2000" dirty="0"/>
            </a:br>
            <a:br>
              <a:rPr lang="en-GB" altLang="en-US" sz="2000" dirty="0"/>
            </a:br>
            <a:br>
              <a:rPr lang="en-GB" altLang="en-US" sz="2000" dirty="0"/>
            </a:br>
            <a:br>
              <a:rPr lang="en-GB" altLang="en-US" sz="2000" dirty="0"/>
            </a:b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457200" y="2835010"/>
            <a:ext cx="8364537" cy="3680321"/>
          </a:xfrm>
        </p:spPr>
        <p:txBody>
          <a:bodyPr/>
          <a:lstStyle/>
          <a:p>
            <a:pPr marL="0" indent="0">
              <a:buNone/>
              <a:defRPr/>
            </a:pPr>
            <a:r>
              <a:rPr lang="en-US" sz="2000" spc="-30" dirty="0">
                <a:latin typeface="Batang" panose="02030600000101010101" pitchFamily="18" charset="-127"/>
                <a:ea typeface="Batang" panose="02030600000101010101" pitchFamily="18" charset="-127"/>
              </a:rPr>
              <a:t>Because of the innovative nature of experimental statistics, the quality and reliability of the data and statistics produced do not provide the same guarantees as official statistics</a:t>
            </a:r>
          </a:p>
          <a:p>
            <a:pPr marL="0" indent="0">
              <a:buNone/>
              <a:defRPr/>
            </a:pPr>
            <a:r>
              <a:rPr lang="it-IT" sz="2400" spc="-30" dirty="0"/>
              <a:t>--------------------------------------------------------</a:t>
            </a:r>
          </a:p>
          <a:p>
            <a:pPr marL="0" indent="0">
              <a:buNone/>
              <a:defRPr/>
            </a:pPr>
            <a:r>
              <a:rPr lang="en-US" sz="2000" spc="-30" dirty="0">
                <a:latin typeface="Batang" panose="02030600000101010101" pitchFamily="18" charset="-127"/>
                <a:ea typeface="Batang" panose="02030600000101010101" pitchFamily="18" charset="-127"/>
              </a:rPr>
              <a:t>This is a very </a:t>
            </a:r>
            <a:r>
              <a:rPr lang="en-US" sz="2000" spc="-30" dirty="0">
                <a:solidFill>
                  <a:srgbClr val="FF0000"/>
                </a:solidFill>
                <a:latin typeface="Batang" panose="02030600000101010101" pitchFamily="18" charset="-127"/>
                <a:ea typeface="Batang" panose="02030600000101010101" pitchFamily="18" charset="-127"/>
              </a:rPr>
              <a:t>delicate semantic step </a:t>
            </a:r>
            <a:r>
              <a:rPr lang="en-US" sz="2000" spc="-30" dirty="0">
                <a:latin typeface="Batang" panose="02030600000101010101" pitchFamily="18" charset="-127"/>
                <a:ea typeface="Batang" panose="02030600000101010101" pitchFamily="18" charset="-127"/>
              </a:rPr>
              <a:t>that must address the risk that the results of experiments are read as the results of a survey and used in a distorted or even instrumental way</a:t>
            </a:r>
          </a:p>
          <a:p>
            <a:pPr>
              <a:buFont typeface="Courier New" panose="02070309020205020404" pitchFamily="49" charset="0"/>
              <a:buChar char="o"/>
              <a:defRPr/>
            </a:pPr>
            <a:endParaRPr lang="it-IT" sz="2400" spc="-30" dirty="0"/>
          </a:p>
          <a:p>
            <a:pPr>
              <a:buFont typeface="Courier New" panose="02070309020205020404" pitchFamily="49" charset="0"/>
              <a:buChar char="o"/>
              <a:defRPr/>
            </a:pPr>
            <a:endParaRPr lang="en-GB" altLang="en-US"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10</a:t>
            </a:fld>
            <a:endParaRPr lang="en-GB" altLang="en-US" sz="1400" b="0" i="0" dirty="0">
              <a:solidFill>
                <a:srgbClr val="000000"/>
              </a:solidFill>
              <a:latin typeface="Arial" panose="020B0604020202020204" pitchFamily="34" charset="0"/>
            </a:endParaRPr>
          </a:p>
        </p:txBody>
      </p:sp>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id="{F6BD06D1-CF6E-3346-A697-49DC91AF8EC2}"/>
              </a:ext>
            </a:extLst>
          </p:cNvPr>
          <p:cNvSpPr>
            <a:spLocks noGrp="1"/>
          </p:cNvSpPr>
          <p:nvPr>
            <p:ph type="title"/>
          </p:nvPr>
        </p:nvSpPr>
        <p:spPr>
          <a:xfrm>
            <a:off x="1979712" y="1772816"/>
            <a:ext cx="4968800" cy="3312368"/>
          </a:xfrm>
        </p:spPr>
        <p:txBody>
          <a:bodyPr/>
          <a:lstStyle/>
          <a:p>
            <a:pPr algn="ctr"/>
            <a:r>
              <a:rPr lang="en-US" altLang="en-US" sz="4000" dirty="0">
                <a:solidFill>
                  <a:srgbClr val="FFC000"/>
                </a:solidFill>
                <a:latin typeface="Batang" panose="02030600000101010101" pitchFamily="18" charset="-127"/>
                <a:ea typeface="Batang" panose="02030600000101010101" pitchFamily="18" charset="-127"/>
                <a:cs typeface="Arial Unicode MS" panose="020B0604020202020204" pitchFamily="34" charset="-128"/>
              </a:rPr>
              <a:t>COMMUNICATE EXPERIMENTAL </a:t>
            </a:r>
            <a:br>
              <a:rPr lang="en-US" altLang="en-US" sz="4000" dirty="0">
                <a:solidFill>
                  <a:srgbClr val="FFC000"/>
                </a:solidFill>
                <a:latin typeface="Batang" panose="02030600000101010101" pitchFamily="18" charset="-127"/>
                <a:ea typeface="Batang" panose="02030600000101010101" pitchFamily="18" charset="-127"/>
                <a:cs typeface="Arial Unicode MS" panose="020B0604020202020204" pitchFamily="34" charset="-128"/>
              </a:rPr>
            </a:br>
            <a:r>
              <a:rPr lang="en-US" altLang="en-US" sz="4000" dirty="0">
                <a:solidFill>
                  <a:srgbClr val="FFC000"/>
                </a:solidFill>
                <a:latin typeface="Batang" panose="02030600000101010101" pitchFamily="18" charset="-127"/>
                <a:ea typeface="Batang" panose="02030600000101010101" pitchFamily="18" charset="-127"/>
                <a:cs typeface="Arial Unicode MS" panose="020B0604020202020204" pitchFamily="34" charset="-128"/>
              </a:rPr>
              <a:t>STATISTICS</a:t>
            </a:r>
            <a:endParaRPr lang="en-GB" altLang="en-US" sz="4000" dirty="0">
              <a:solidFill>
                <a:srgbClr val="FFC000"/>
              </a:solidFill>
              <a:latin typeface="Batang" panose="02030600000101010101" pitchFamily="18" charset="-127"/>
              <a:ea typeface="Batang" panose="02030600000101010101" pitchFamily="18" charset="-127"/>
              <a:cs typeface="Arial Unicode MS" panose="020B0604020202020204" pitchFamily="34" charset="-128"/>
            </a:endParaRPr>
          </a:p>
        </p:txBody>
      </p:sp>
      <p:sp>
        <p:nvSpPr>
          <p:cNvPr id="62467" name="Slide Number Placeholder 1">
            <a:extLst>
              <a:ext uri="{FF2B5EF4-FFF2-40B4-BE49-F238E27FC236}">
                <a16:creationId xmlns:a16="http://schemas.microsoft.com/office/drawing/2014/main" id="{44743096-208F-D54D-9E53-AB9022CF619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B496030-4F3A-AD4F-8E54-1AC677E6E37C}" type="slidenum">
              <a:rPr lang="en-GB" altLang="en-US" sz="1400" i="0">
                <a:solidFill>
                  <a:schemeClr val="bg1"/>
                </a:solidFill>
                <a:latin typeface="Arial" panose="020B0604020202020204" pitchFamily="34" charset="0"/>
              </a:rPr>
              <a:pPr>
                <a:spcBef>
                  <a:spcPct val="0"/>
                </a:spcBef>
                <a:buClrTx/>
                <a:buFontTx/>
                <a:buNone/>
              </a:pPr>
              <a:t>11</a:t>
            </a:fld>
            <a:endParaRPr lang="en-GB" altLang="en-US" sz="1400" i="0">
              <a:solidFill>
                <a:schemeClr val="bg1"/>
              </a:solidFill>
              <a:latin typeface="Arial" panose="020B0604020202020204" pitchFamily="34" charset="0"/>
            </a:endParaRPr>
          </a:p>
        </p:txBody>
      </p:sp>
    </p:spTree>
    <p:extLst>
      <p:ext uri="{BB962C8B-B14F-4D97-AF65-F5344CB8AC3E}">
        <p14:creationId xmlns:p14="http://schemas.microsoft.com/office/powerpoint/2010/main" val="107161102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470958" y="1535474"/>
            <a:ext cx="8229600" cy="936625"/>
          </a:xfrm>
        </p:spPr>
        <p:txBody>
          <a:bodyPr/>
          <a:lstStyle/>
          <a:p>
            <a:pPr marL="0" indent="0" algn="ctr">
              <a:spcBef>
                <a:spcPct val="20000"/>
              </a:spcBef>
              <a:tabLst>
                <a:tab pos="0" algn="l"/>
              </a:tabLst>
              <a:defRPr/>
            </a:pPr>
            <a:br>
              <a:rPr lang="en-GB" altLang="en-US" sz="2000" dirty="0"/>
            </a:br>
            <a:br>
              <a:rPr lang="en-GB" altLang="en-US" sz="2000" dirty="0"/>
            </a:br>
            <a:br>
              <a:rPr lang="en-GB" altLang="en-US" sz="2000" dirty="0"/>
            </a:br>
            <a:br>
              <a:rPr lang="en-GB" altLang="en-US" sz="2000" dirty="0"/>
            </a:br>
            <a:r>
              <a:rPr lang="en-US" altLang="en-US" dirty="0">
                <a:latin typeface="Batang" panose="02030600000101010101" pitchFamily="18" charset="-127"/>
                <a:ea typeface="Batang" panose="02030600000101010101" pitchFamily="18" charset="-127"/>
              </a:rPr>
              <a:t>COMMUNICATION: A KEY TO TRANSPARENCY</a:t>
            </a:r>
            <a:br>
              <a:rPr lang="en-GB" altLang="en-US" dirty="0"/>
            </a:br>
            <a:br>
              <a:rPr lang="en-GB" altLang="en-US" dirty="0"/>
            </a:br>
            <a:br>
              <a:rPr lang="en-GB" altLang="en-US" sz="2000" dirty="0"/>
            </a:b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17125" y="2594799"/>
            <a:ext cx="8821737" cy="3405027"/>
          </a:xfrm>
        </p:spPr>
        <p:txBody>
          <a:bodyPr/>
          <a:lstStyle/>
          <a:p>
            <a:pPr marL="0" indent="0">
              <a:buNone/>
            </a:pPr>
            <a:r>
              <a:rPr lang="en-US" sz="2200" dirty="0">
                <a:solidFill>
                  <a:srgbClr val="FF0000"/>
                </a:solidFill>
                <a:latin typeface="Batang" panose="02030600000101010101" pitchFamily="18" charset="-127"/>
                <a:ea typeface="Batang" panose="02030600000101010101"/>
              </a:rPr>
              <a:t>DISSEMINATE INFORMATION </a:t>
            </a:r>
            <a:r>
              <a:rPr lang="en-US" sz="2200" dirty="0">
                <a:solidFill>
                  <a:srgbClr val="0E5494"/>
                </a:solidFill>
                <a:latin typeface="Batang" panose="02030600000101010101" pitchFamily="18" charset="-127"/>
                <a:ea typeface="Batang" panose="02030600000101010101"/>
              </a:rPr>
              <a:t>resulting from experiments and new sources without damaging the reputational brand of official and public statistics</a:t>
            </a:r>
          </a:p>
          <a:p>
            <a:pPr marL="0" indent="0">
              <a:buNone/>
            </a:pPr>
            <a:r>
              <a:rPr lang="en-US" sz="2400" dirty="0">
                <a:solidFill>
                  <a:srgbClr val="FF0000"/>
                </a:solidFill>
                <a:ea typeface="Batang" panose="02030600000101010101"/>
              </a:rPr>
              <a:t>-----------------------------------------------------------</a:t>
            </a:r>
          </a:p>
          <a:p>
            <a:pPr marL="0" indent="0">
              <a:buNone/>
            </a:pPr>
            <a:r>
              <a:rPr lang="en-US" sz="2200" dirty="0">
                <a:solidFill>
                  <a:srgbClr val="FF0000"/>
                </a:solidFill>
                <a:latin typeface="Batang" panose="02030600000101010101" pitchFamily="18" charset="-127"/>
                <a:ea typeface="Batang" panose="02030600000101010101"/>
              </a:rPr>
              <a:t>INFORM IN A TRANSPARENT AND 'CONFIDENT' MANNER </a:t>
            </a:r>
            <a:r>
              <a:rPr lang="en-US" sz="2400" dirty="0">
                <a:solidFill>
                  <a:srgbClr val="376092"/>
                </a:solidFill>
                <a:latin typeface="Batang" panose="02030600000101010101" pitchFamily="18" charset="-127"/>
                <a:ea typeface="Batang" panose="02030600000101010101"/>
              </a:rPr>
              <a:t>new content different from those usually disseminated</a:t>
            </a:r>
            <a:endParaRPr lang="en-US" sz="2400" dirty="0">
              <a:solidFill>
                <a:srgbClr val="376092"/>
              </a:solidFill>
              <a:ea typeface="Batang" panose="02030600000101010101"/>
            </a:endParaRPr>
          </a:p>
          <a:p>
            <a:pPr marL="0" indent="0">
              <a:buNone/>
            </a:pPr>
            <a:r>
              <a:rPr lang="en-US" sz="2400" dirty="0">
                <a:solidFill>
                  <a:srgbClr val="FF0000"/>
                </a:solidFill>
                <a:ea typeface="Batang" panose="02030600000101010101"/>
              </a:rPr>
              <a:t>-----------------------------------------------------------</a:t>
            </a:r>
          </a:p>
          <a:p>
            <a:pPr marL="0" indent="0">
              <a:buNone/>
            </a:pPr>
            <a:r>
              <a:rPr lang="en-US" sz="2200" dirty="0">
                <a:solidFill>
                  <a:srgbClr val="FF0000"/>
                </a:solidFill>
                <a:latin typeface="Batang" panose="02030600000101010101" pitchFamily="18" charset="-127"/>
                <a:ea typeface="Batang" panose="02030600000101010101"/>
              </a:rPr>
              <a:t>TO LET PEOPLE UNDERSTAND </a:t>
            </a:r>
            <a:r>
              <a:rPr lang="en-US" sz="2200" dirty="0">
                <a:solidFill>
                  <a:srgbClr val="0E5494"/>
                </a:solidFill>
                <a:latin typeface="Batang" panose="02030600000101010101" pitchFamily="18" charset="-127"/>
                <a:ea typeface="Batang" panose="02030600000101010101"/>
              </a:rPr>
              <a:t>the importance of research</a:t>
            </a:r>
          </a:p>
          <a:p>
            <a:pPr marL="0" indent="0">
              <a:buNone/>
            </a:pPr>
            <a:endParaRPr lang="it-IT" sz="2400" dirty="0">
              <a:solidFill>
                <a:srgbClr val="FF0000"/>
              </a:solidFill>
              <a:ea typeface="Batang" panose="02030600000101010101"/>
            </a:endParaRPr>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12</a:t>
            </a:fld>
            <a:endParaRPr lang="en-GB" altLang="en-US" sz="1400" b="0" i="0" dirty="0">
              <a:solidFill>
                <a:srgbClr val="000000"/>
              </a:solidFill>
              <a:latin typeface="Arial" panose="020B0604020202020204" pitchFamily="34" charset="0"/>
            </a:endParaRPr>
          </a:p>
        </p:txBody>
      </p:sp>
    </p:spTree>
    <p:extLst>
      <p:ext uri="{BB962C8B-B14F-4D97-AF65-F5344CB8AC3E}">
        <p14:creationId xmlns:p14="http://schemas.microsoft.com/office/powerpoint/2010/main" val="975788791"/>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144017" y="1326692"/>
            <a:ext cx="9143999" cy="1030220"/>
          </a:xfrm>
        </p:spPr>
        <p:txBody>
          <a:bodyPr/>
          <a:lstStyle/>
          <a:p>
            <a:pPr marL="0" indent="0">
              <a:spcBef>
                <a:spcPct val="20000"/>
              </a:spcBef>
              <a:tabLst>
                <a:tab pos="0" algn="l"/>
              </a:tabLst>
              <a:defRPr/>
            </a:pPr>
            <a:br>
              <a:rPr lang="en-GB" altLang="en-US" sz="2000" dirty="0"/>
            </a:br>
            <a:br>
              <a:rPr lang="en-GB" altLang="en-US" sz="2000" dirty="0"/>
            </a:br>
            <a:br>
              <a:rPr lang="en-GB" altLang="en-US" sz="2000" dirty="0"/>
            </a:br>
            <a:r>
              <a:rPr lang="en-US" sz="2400" dirty="0">
                <a:latin typeface="Batang" panose="02030600000101010101" pitchFamily="18" charset="-127"/>
                <a:ea typeface="Batang" panose="02030600000101010101" pitchFamily="18" charset="-127"/>
              </a:rPr>
              <a:t>HOW TO DISSEMINATE THESE STATISTICS WITHOUT DAMAGING THE BRAND OF EUROPEAN STATISTICS? </a:t>
            </a:r>
            <a:br>
              <a:rPr lang="en-GB" altLang="en-US" sz="2400" dirty="0">
                <a:latin typeface="Batang" panose="02030600000101010101" pitchFamily="18" charset="-127"/>
                <a:ea typeface="Batang" panose="02030600000101010101" pitchFamily="18" charset="-127"/>
              </a:rPr>
            </a:br>
            <a:br>
              <a:rPr lang="en-GB" altLang="en-US" sz="2400" dirty="0">
                <a:latin typeface="Batang" panose="02030600000101010101" pitchFamily="18" charset="-127"/>
                <a:ea typeface="Batang" panose="02030600000101010101" pitchFamily="18" charset="-127"/>
              </a:rPr>
            </a:br>
            <a:endParaRPr lang="en-GB" altLang="en-US" sz="2400" i="1" dirty="0">
              <a:latin typeface="Batang" panose="02030600000101010101" pitchFamily="18" charset="-127"/>
              <a:ea typeface="Batang" panose="02030600000101010101" pitchFamily="18" charset="-127"/>
            </a:endParaRPr>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467545" y="2673844"/>
            <a:ext cx="8496944" cy="3923508"/>
          </a:xfrm>
        </p:spPr>
        <p:txBody>
          <a:bodyPr/>
          <a:lstStyle/>
          <a:p>
            <a:pPr marL="0" indent="0">
              <a:buNone/>
            </a:pPr>
            <a:r>
              <a:rPr lang="it-IT" sz="2400" dirty="0">
                <a:latin typeface="Batang" panose="02030600000101010101" pitchFamily="18" charset="-127"/>
                <a:ea typeface="Batang" panose="02030600000101010101" pitchFamily="18" charset="-127"/>
              </a:rPr>
              <a:t>      </a:t>
            </a:r>
            <a:r>
              <a:rPr lang="it-IT" sz="2200" dirty="0" err="1">
                <a:solidFill>
                  <a:srgbClr val="FF0000"/>
                </a:solidFill>
                <a:latin typeface="Batang" panose="02030600000101010101" pitchFamily="18" charset="-127"/>
                <a:ea typeface="Batang" panose="02030600000101010101" pitchFamily="18" charset="-127"/>
              </a:rPr>
              <a:t>Eurostat</a:t>
            </a:r>
            <a:r>
              <a:rPr lang="it-IT" sz="2200" dirty="0">
                <a:solidFill>
                  <a:srgbClr val="FF0000"/>
                </a:solidFill>
                <a:latin typeface="Batang" panose="02030600000101010101" pitchFamily="18" charset="-127"/>
                <a:ea typeface="Batang" panose="02030600000101010101" pitchFamily="18" charset="-127"/>
              </a:rPr>
              <a:t> website: </a:t>
            </a:r>
          </a:p>
          <a:p>
            <a:pPr marL="0" indent="0">
              <a:buNone/>
            </a:pPr>
            <a:r>
              <a:rPr lang="it-IT" sz="2200" dirty="0">
                <a:solidFill>
                  <a:srgbClr val="FF0000"/>
                </a:solidFill>
                <a:latin typeface="Batang" panose="02030600000101010101" pitchFamily="18" charset="-127"/>
                <a:ea typeface="Batang" panose="02030600000101010101" pitchFamily="18" charset="-127"/>
              </a:rPr>
              <a:t>       a </a:t>
            </a:r>
            <a:r>
              <a:rPr lang="it-IT" sz="2200" dirty="0" err="1">
                <a:solidFill>
                  <a:srgbClr val="FF0000"/>
                </a:solidFill>
                <a:latin typeface="Batang" panose="02030600000101010101" pitchFamily="18" charset="-127"/>
                <a:ea typeface="Batang" panose="02030600000101010101" pitchFamily="18" charset="-127"/>
              </a:rPr>
              <a:t>dedicated</a:t>
            </a:r>
            <a:r>
              <a:rPr lang="it-IT" sz="2200" dirty="0">
                <a:solidFill>
                  <a:srgbClr val="FF0000"/>
                </a:solidFill>
                <a:latin typeface="Batang" panose="02030600000101010101" pitchFamily="18" charset="-127"/>
                <a:ea typeface="Batang" panose="02030600000101010101" pitchFamily="18" charset="-127"/>
              </a:rPr>
              <a:t> </a:t>
            </a:r>
            <a:r>
              <a:rPr lang="it-IT" sz="2200" dirty="0" err="1">
                <a:solidFill>
                  <a:srgbClr val="FF0000"/>
                </a:solidFill>
                <a:latin typeface="Batang" panose="02030600000101010101" pitchFamily="18" charset="-127"/>
                <a:ea typeface="Batang" panose="02030600000101010101" pitchFamily="18" charset="-127"/>
              </a:rPr>
              <a:t>section</a:t>
            </a:r>
            <a:r>
              <a:rPr lang="it-IT" sz="2200" dirty="0">
                <a:solidFill>
                  <a:srgbClr val="FF0000"/>
                </a:solidFill>
                <a:latin typeface="Batang" panose="02030600000101010101" pitchFamily="18" charset="-127"/>
                <a:ea typeface="Batang" panose="02030600000101010101" pitchFamily="18" charset="-127"/>
              </a:rPr>
              <a:t>, </a:t>
            </a:r>
          </a:p>
          <a:p>
            <a:pPr marL="0" indent="0">
              <a:buNone/>
            </a:pPr>
            <a:r>
              <a:rPr lang="it-IT" sz="2200" dirty="0">
                <a:solidFill>
                  <a:srgbClr val="FF0000"/>
                </a:solidFill>
                <a:latin typeface="Batang" panose="02030600000101010101" pitchFamily="18" charset="-127"/>
                <a:ea typeface="Batang" panose="02030600000101010101" pitchFamily="18" charset="-127"/>
              </a:rPr>
              <a:t>       </a:t>
            </a:r>
            <a:r>
              <a:rPr lang="it-IT" sz="2200" dirty="0" err="1">
                <a:solidFill>
                  <a:srgbClr val="FF0000"/>
                </a:solidFill>
                <a:latin typeface="Batang" panose="02030600000101010101" pitchFamily="18" charset="-127"/>
                <a:ea typeface="Batang" panose="02030600000101010101" pitchFamily="18" charset="-127"/>
              </a:rPr>
              <a:t>but</a:t>
            </a:r>
            <a:r>
              <a:rPr lang="it-IT" sz="2200" dirty="0">
                <a:solidFill>
                  <a:srgbClr val="FF0000"/>
                </a:solidFill>
                <a:latin typeface="Batang" panose="02030600000101010101" pitchFamily="18" charset="-127"/>
                <a:ea typeface="Batang" panose="02030600000101010101" pitchFamily="18" charset="-127"/>
              </a:rPr>
              <a:t> information </a:t>
            </a:r>
            <a:r>
              <a:rPr lang="it-IT" sz="2200" dirty="0" err="1">
                <a:solidFill>
                  <a:srgbClr val="FF0000"/>
                </a:solidFill>
                <a:latin typeface="Batang" panose="02030600000101010101" pitchFamily="18" charset="-127"/>
                <a:ea typeface="Batang" panose="02030600000101010101" pitchFamily="18" charset="-127"/>
              </a:rPr>
              <a:t>also</a:t>
            </a:r>
            <a:r>
              <a:rPr lang="it-IT" sz="2200" dirty="0">
                <a:solidFill>
                  <a:srgbClr val="FF0000"/>
                </a:solidFill>
                <a:latin typeface="Batang" panose="02030600000101010101" pitchFamily="18" charset="-127"/>
                <a:ea typeface="Batang" panose="02030600000101010101" pitchFamily="18" charset="-127"/>
              </a:rPr>
              <a:t> </a:t>
            </a:r>
          </a:p>
          <a:p>
            <a:pPr marL="0" indent="0">
              <a:buNone/>
            </a:pPr>
            <a:r>
              <a:rPr lang="it-IT" sz="2200" dirty="0">
                <a:solidFill>
                  <a:srgbClr val="FF0000"/>
                </a:solidFill>
                <a:latin typeface="Batang" panose="02030600000101010101" pitchFamily="18" charset="-127"/>
                <a:ea typeface="Batang" panose="02030600000101010101" pitchFamily="18" charset="-127"/>
              </a:rPr>
              <a:t>       </a:t>
            </a:r>
            <a:r>
              <a:rPr lang="it-IT" sz="2200" dirty="0" err="1">
                <a:solidFill>
                  <a:srgbClr val="FF0000"/>
                </a:solidFill>
                <a:latin typeface="Batang" panose="02030600000101010101" pitchFamily="18" charset="-127"/>
                <a:ea typeface="Batang" panose="02030600000101010101" pitchFamily="18" charset="-127"/>
              </a:rPr>
              <a:t>available</a:t>
            </a:r>
            <a:r>
              <a:rPr lang="it-IT" sz="2200" dirty="0">
                <a:solidFill>
                  <a:srgbClr val="FF0000"/>
                </a:solidFill>
                <a:latin typeface="Batang" panose="02030600000101010101" pitchFamily="18" charset="-127"/>
                <a:ea typeface="Batang" panose="02030600000101010101" pitchFamily="18" charset="-127"/>
              </a:rPr>
              <a:t> in the </a:t>
            </a:r>
            <a:r>
              <a:rPr lang="it-IT" sz="2200" dirty="0" err="1">
                <a:solidFill>
                  <a:srgbClr val="FF0000"/>
                </a:solidFill>
                <a:latin typeface="Batang" panose="02030600000101010101" pitchFamily="18" charset="-127"/>
                <a:ea typeface="Batang" panose="02030600000101010101" pitchFamily="18" charset="-127"/>
              </a:rPr>
              <a:t>context</a:t>
            </a:r>
            <a:endParaRPr lang="it-IT" sz="2200" dirty="0">
              <a:solidFill>
                <a:srgbClr val="FF0000"/>
              </a:solidFill>
              <a:latin typeface="Batang" panose="02030600000101010101" pitchFamily="18" charset="-127"/>
              <a:ea typeface="Batang" panose="02030600000101010101" pitchFamily="18" charset="-127"/>
            </a:endParaRPr>
          </a:p>
          <a:p>
            <a:pPr marL="0" indent="0">
              <a:buNone/>
            </a:pPr>
            <a:r>
              <a:rPr lang="en-US" sz="2200" i="1" dirty="0">
                <a:latin typeface="Batang" panose="02030600000101010101" pitchFamily="18" charset="-127"/>
                <a:ea typeface="Batang" panose="02030600000101010101" pitchFamily="18" charset="-127"/>
              </a:rPr>
              <a:t>  </a:t>
            </a:r>
          </a:p>
          <a:p>
            <a:pPr marL="0" indent="0">
              <a:buNone/>
            </a:pPr>
            <a:r>
              <a:rPr lang="en-US" sz="2400" i="1" dirty="0">
                <a:latin typeface="BatangChe"/>
              </a:rPr>
              <a:t>                                     </a:t>
            </a:r>
            <a:r>
              <a:rPr lang="en-US" sz="2400" dirty="0">
                <a:latin typeface="BatangChe"/>
              </a:rPr>
              <a:t>       </a:t>
            </a:r>
          </a:p>
          <a:p>
            <a:pPr marL="0" indent="0">
              <a:buNone/>
            </a:pPr>
            <a:r>
              <a:rPr lang="en-US" sz="2400" dirty="0">
                <a:latin typeface="Batang" panose="02030600000101010101" pitchFamily="18" charset="-127"/>
                <a:ea typeface="Batang" panose="02030600000101010101" pitchFamily="18" charset="-127"/>
              </a:rPr>
              <a:t>                                         </a:t>
            </a:r>
            <a:r>
              <a:rPr lang="en-US" sz="2200" dirty="0">
                <a:latin typeface="Batang" panose="02030600000101010101" pitchFamily="18" charset="-127"/>
                <a:ea typeface="Batang" panose="02030600000101010101" pitchFamily="18" charset="-127"/>
              </a:rPr>
              <a:t>Systematic use of the logo </a:t>
            </a:r>
          </a:p>
          <a:p>
            <a:pPr marL="0" indent="0">
              <a:buNone/>
            </a:pPr>
            <a:r>
              <a:rPr lang="en-US" sz="2200" dirty="0">
                <a:latin typeface="Batang" panose="02030600000101010101" pitchFamily="18" charset="-127"/>
                <a:ea typeface="Batang" panose="02030600000101010101" pitchFamily="18" charset="-127"/>
              </a:rPr>
              <a:t>                                             that links back to definition</a:t>
            </a:r>
          </a:p>
          <a:p>
            <a:pPr marL="0" indent="0">
              <a:buNone/>
            </a:pPr>
            <a:r>
              <a:rPr lang="en-US" sz="2200" dirty="0">
                <a:latin typeface="Batang" panose="02030600000101010101" pitchFamily="18" charset="-127"/>
                <a:ea typeface="Batang" panose="02030600000101010101" pitchFamily="18" charset="-127"/>
              </a:rPr>
              <a:t>                                            and methodology</a:t>
            </a:r>
            <a:endParaRPr lang="en-US" sz="2200" dirty="0">
              <a:solidFill>
                <a:srgbClr val="FF0000"/>
              </a:solidFill>
              <a:latin typeface="Batang" panose="02030600000101010101" pitchFamily="18" charset="-127"/>
              <a:ea typeface="Batang" panose="02030600000101010101" pitchFamily="18" charset="-127"/>
            </a:endParaRPr>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xfrm>
            <a:off x="6588224" y="6597352"/>
            <a:ext cx="2133600" cy="25470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13</a:t>
            </a:fld>
            <a:endParaRPr lang="en-GB" altLang="en-US" sz="1400" b="0" i="0" dirty="0">
              <a:solidFill>
                <a:srgbClr val="000000"/>
              </a:solidFill>
              <a:latin typeface="Arial" panose="020B0604020202020204" pitchFamily="34"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5013176"/>
            <a:ext cx="3888432" cy="11461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Immagin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08004" y="2652478"/>
            <a:ext cx="3960440" cy="2223771"/>
          </a:xfrm>
          <a:prstGeom prst="rect">
            <a:avLst/>
          </a:prstGeom>
        </p:spPr>
      </p:pic>
    </p:spTree>
    <p:extLst>
      <p:ext uri="{BB962C8B-B14F-4D97-AF65-F5344CB8AC3E}">
        <p14:creationId xmlns:p14="http://schemas.microsoft.com/office/powerpoint/2010/main" val="3911890610"/>
      </p:ext>
    </p:extLst>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0" y="1713025"/>
            <a:ext cx="8892480" cy="936625"/>
          </a:xfrm>
        </p:spPr>
        <p:txBody>
          <a:bodyPr/>
          <a:lstStyle/>
          <a:p>
            <a:pPr marL="0" indent="0" algn="ctr">
              <a:spcBef>
                <a:spcPct val="20000"/>
              </a:spcBef>
              <a:defRPr/>
            </a:pPr>
            <a:r>
              <a:rPr lang="en-US" altLang="en-US" dirty="0">
                <a:latin typeface="Batang" panose="02030600000101010101" pitchFamily="18" charset="-127"/>
                <a:ea typeface="Batang" panose="02030600000101010101" pitchFamily="18" charset="-127"/>
              </a:rPr>
              <a:t>THE COMMUNICATION STRATEGY TO ACHIEVE THE GOALS/1</a:t>
            </a:r>
            <a:endParaRPr lang="en-GB" altLang="en-US" i="1" dirty="0">
              <a:latin typeface="Batang" panose="02030600000101010101" pitchFamily="18" charset="-127"/>
              <a:ea typeface="Batang" panose="02030600000101010101" pitchFamily="18" charset="-127"/>
            </a:endParaRPr>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654090" y="2852936"/>
            <a:ext cx="8229600" cy="3189003"/>
          </a:xfrm>
        </p:spPr>
        <p:txBody>
          <a:bodyPr/>
          <a:lstStyle/>
          <a:p>
            <a:pPr marL="0" indent="0">
              <a:buNone/>
            </a:pPr>
            <a:r>
              <a:rPr lang="en-US" sz="2600" dirty="0">
                <a:solidFill>
                  <a:srgbClr val="FF0000"/>
                </a:solidFill>
                <a:latin typeface="Batang" panose="02030600000101010101" pitchFamily="18" charset="-127"/>
                <a:ea typeface="Batang" panose="02030600000101010101" pitchFamily="18" charset="-127"/>
              </a:rPr>
              <a:t>A "prudent" communicative approach, </a:t>
            </a:r>
            <a:r>
              <a:rPr lang="en-US" sz="2600" dirty="0">
                <a:solidFill>
                  <a:srgbClr val="0E5494"/>
                </a:solidFill>
                <a:latin typeface="Batang" panose="02030600000101010101" pitchFamily="18" charset="-127"/>
                <a:ea typeface="Batang" panose="02030600000101010101" pitchFamily="18" charset="-127"/>
              </a:rPr>
              <a:t>but an explicit and informative tone of voice</a:t>
            </a:r>
          </a:p>
          <a:p>
            <a:pPr marL="0" indent="0">
              <a:buNone/>
            </a:pPr>
            <a:r>
              <a:rPr lang="en-US" sz="2600" dirty="0">
                <a:solidFill>
                  <a:srgbClr val="FF0000"/>
                </a:solidFill>
                <a:latin typeface="Batang" panose="02030600000101010101" pitchFamily="18" charset="-127"/>
                <a:ea typeface="Batang" panose="02030600000101010101" pitchFamily="18" charset="-127"/>
              </a:rPr>
              <a:t>Use of the notion of "innovation" </a:t>
            </a:r>
            <a:r>
              <a:rPr lang="en-US" sz="2600" dirty="0">
                <a:solidFill>
                  <a:srgbClr val="0E5494"/>
                </a:solidFill>
                <a:latin typeface="Batang" panose="02030600000101010101" pitchFamily="18" charset="-127"/>
                <a:ea typeface="Batang" panose="02030600000101010101" pitchFamily="18" charset="-127"/>
              </a:rPr>
              <a:t>as a building block for research and experimentation</a:t>
            </a:r>
          </a:p>
          <a:p>
            <a:pPr marL="0" indent="0">
              <a:buNone/>
            </a:pPr>
            <a:r>
              <a:rPr lang="en-US" sz="2600" dirty="0">
                <a:solidFill>
                  <a:srgbClr val="FF0000"/>
                </a:solidFill>
                <a:latin typeface="Batang" panose="02030600000101010101" pitchFamily="18" charset="-127"/>
                <a:ea typeface="Batang" panose="02030600000101010101" pitchFamily="18" charset="-127"/>
              </a:rPr>
              <a:t>Insistence on the usefulness of experimentation </a:t>
            </a:r>
            <a:r>
              <a:rPr lang="en-US" sz="2600" dirty="0">
                <a:solidFill>
                  <a:srgbClr val="0E5494"/>
                </a:solidFill>
                <a:latin typeface="Batang" panose="02030600000101010101" pitchFamily="18" charset="-127"/>
                <a:ea typeface="Batang" panose="02030600000101010101" pitchFamily="18" charset="-127"/>
              </a:rPr>
              <a:t>in contributing to the development of the knowledge society</a:t>
            </a:r>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14</a:t>
            </a:fld>
            <a:endParaRPr lang="en-GB" altLang="en-US" sz="1400" b="0" i="0" dirty="0">
              <a:solidFill>
                <a:srgbClr val="000000"/>
              </a:solidFill>
              <a:latin typeface="Arial" panose="020B0604020202020204" pitchFamily="34" charset="0"/>
            </a:endParaRPr>
          </a:p>
        </p:txBody>
      </p:sp>
    </p:spTree>
    <p:extLst>
      <p:ext uri="{BB962C8B-B14F-4D97-AF65-F5344CB8AC3E}">
        <p14:creationId xmlns:p14="http://schemas.microsoft.com/office/powerpoint/2010/main" val="2627955037"/>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179512" y="1396136"/>
            <a:ext cx="8928992" cy="828622"/>
          </a:xfrm>
        </p:spPr>
        <p:txBody>
          <a:bodyPr/>
          <a:lstStyle/>
          <a:p>
            <a:pPr marL="0" indent="0">
              <a:spcBef>
                <a:spcPct val="20000"/>
              </a:spcBef>
              <a:defRPr/>
            </a:pPr>
            <a:br>
              <a:rPr lang="en-GB" altLang="en-US" sz="2000" dirty="0"/>
            </a:br>
            <a:r>
              <a:rPr lang="en-US" altLang="en-US" dirty="0">
                <a:latin typeface="Batang" panose="02030600000101010101" pitchFamily="18" charset="-127"/>
                <a:ea typeface="Batang" panose="02030600000101010101" pitchFamily="18" charset="-127"/>
              </a:rPr>
              <a:t>SUMMARIZING, HERE ARE THE STEPS TO FOLLOW: </a:t>
            </a:r>
            <a:br>
              <a:rPr lang="en-US" altLang="en-US" dirty="0">
                <a:latin typeface="Batang" panose="02030600000101010101" pitchFamily="18" charset="-127"/>
                <a:ea typeface="Batang" panose="02030600000101010101" pitchFamily="18" charset="-127"/>
              </a:rPr>
            </a:b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457200" y="2348880"/>
            <a:ext cx="8229600" cy="4248473"/>
          </a:xfrm>
        </p:spPr>
        <p:txBody>
          <a:bodyPr/>
          <a:lstStyle/>
          <a:p>
            <a:pPr marL="514350" indent="-514350">
              <a:buFont typeface="+mj-lt"/>
              <a:buAutoNum type="romanUcPeriod"/>
            </a:pPr>
            <a:r>
              <a:rPr lang="en-US" sz="2100" dirty="0">
                <a:solidFill>
                  <a:srgbClr val="FF0000"/>
                </a:solidFill>
                <a:latin typeface="Batang" panose="02030600000101010101" pitchFamily="18" charset="-127"/>
                <a:ea typeface="Batang" panose="02030600000101010101" pitchFamily="18" charset="-127"/>
              </a:rPr>
              <a:t>BE ACKNOWLEDGED </a:t>
            </a:r>
            <a:r>
              <a:rPr lang="en-US" sz="2100" dirty="0">
                <a:solidFill>
                  <a:srgbClr val="0E5494"/>
                </a:solidFill>
                <a:latin typeface="Batang" panose="02030600000101010101" pitchFamily="18" charset="-127"/>
                <a:ea typeface="Batang" panose="02030600000101010101" pitchFamily="18" charset="-127"/>
              </a:rPr>
              <a:t>Designate experimental statistics with a synthetic sign, a sign that highlights the differences between experimental and official statistics</a:t>
            </a:r>
          </a:p>
          <a:p>
            <a:pPr marL="514350" indent="-514350">
              <a:buFont typeface="+mj-lt"/>
              <a:buAutoNum type="romanUcPeriod"/>
            </a:pPr>
            <a:r>
              <a:rPr lang="en-US" sz="2100" dirty="0">
                <a:solidFill>
                  <a:srgbClr val="FF0000"/>
                </a:solidFill>
                <a:latin typeface="Batang" panose="02030600000101010101" pitchFamily="18" charset="-127"/>
                <a:ea typeface="Batang" panose="02030600000101010101" pitchFamily="18" charset="-127"/>
              </a:rPr>
              <a:t>LOCALIZE THE MESSAGE TO BE VEHICLE </a:t>
            </a:r>
            <a:r>
              <a:rPr lang="en-US" sz="2100" dirty="0">
                <a:solidFill>
                  <a:srgbClr val="0E5494"/>
                </a:solidFill>
                <a:latin typeface="Batang" panose="02030600000101010101" pitchFamily="18" charset="-127"/>
                <a:ea typeface="Batang" panose="02030600000101010101" pitchFamily="18" charset="-127"/>
              </a:rPr>
              <a:t>"Experimenting and sharing is 'useful' in the knowledge society", "let's open the kitchen", "innovating means being able to measure the future"</a:t>
            </a:r>
          </a:p>
          <a:p>
            <a:pPr marL="514350" indent="-514350">
              <a:buFont typeface="+mj-lt"/>
              <a:buAutoNum type="romanUcPeriod"/>
            </a:pPr>
            <a:r>
              <a:rPr lang="en-US" sz="2100" dirty="0">
                <a:solidFill>
                  <a:srgbClr val="FF0000"/>
                </a:solidFill>
                <a:latin typeface="Batang" panose="02030600000101010101" pitchFamily="18" charset="-127"/>
                <a:ea typeface="Batang" panose="02030600000101010101" pitchFamily="18" charset="-127"/>
              </a:rPr>
              <a:t>INFORM / INFORM / INFORM </a:t>
            </a:r>
            <a:r>
              <a:rPr lang="en-US" sz="2100" dirty="0">
                <a:solidFill>
                  <a:srgbClr val="0E5494"/>
                </a:solidFill>
                <a:latin typeface="Batang" panose="02030600000101010101" pitchFamily="18" charset="-127"/>
                <a:ea typeface="Batang" panose="02030600000101010101" pitchFamily="18" charset="-127"/>
              </a:rPr>
              <a:t>Accompany experimental statistics with meta information, products, and insights</a:t>
            </a:r>
          </a:p>
          <a:p>
            <a:pPr marL="514350" indent="-514350">
              <a:buFont typeface="+mj-lt"/>
              <a:buAutoNum type="romanUcPeriod"/>
            </a:pPr>
            <a:r>
              <a:rPr lang="en-US" sz="2100" dirty="0">
                <a:solidFill>
                  <a:srgbClr val="FF0000"/>
                </a:solidFill>
                <a:latin typeface="Batang" panose="02030600000101010101" pitchFamily="18" charset="-127"/>
                <a:ea typeface="Batang" panose="02030600000101010101" pitchFamily="18" charset="-127"/>
              </a:rPr>
              <a:t>BUILD AN ALLIANCE WITH RECIPIENTS </a:t>
            </a:r>
            <a:r>
              <a:rPr lang="en-US" sz="2100" dirty="0">
                <a:solidFill>
                  <a:srgbClr val="0E5494"/>
                </a:solidFill>
                <a:latin typeface="Batang" panose="02030600000101010101" pitchFamily="18" charset="-127"/>
                <a:ea typeface="Batang" panose="02030600000101010101" pitchFamily="18" charset="-127"/>
              </a:rPr>
              <a:t>The goal is to stimulate and gather their feedback for suggestions on how to improve and fine-tune the work in progress</a:t>
            </a:r>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15</a:t>
            </a:fld>
            <a:endParaRPr lang="en-GB" altLang="en-US" sz="1400" b="0" i="0" dirty="0">
              <a:solidFill>
                <a:srgbClr val="000000"/>
              </a:solidFill>
              <a:latin typeface="Arial" panose="020B0604020202020204" pitchFamily="34" charset="0"/>
            </a:endParaRPr>
          </a:p>
        </p:txBody>
      </p:sp>
    </p:spTree>
    <p:extLst>
      <p:ext uri="{BB962C8B-B14F-4D97-AF65-F5344CB8AC3E}">
        <p14:creationId xmlns:p14="http://schemas.microsoft.com/office/powerpoint/2010/main" val="977171445"/>
      </p:ext>
    </p:extLst>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302840" y="1412255"/>
            <a:ext cx="8229600" cy="936625"/>
          </a:xfrm>
        </p:spPr>
        <p:txBody>
          <a:bodyPr/>
          <a:lstStyle/>
          <a:p>
            <a:pPr marL="0" indent="0" algn="ctr">
              <a:spcAft>
                <a:spcPts val="600"/>
              </a:spcAft>
            </a:pPr>
            <a:br>
              <a:rPr lang="en-GB" altLang="en-US" sz="2000" dirty="0"/>
            </a:br>
            <a:br>
              <a:rPr lang="en-GB" altLang="en-US" sz="2000" dirty="0"/>
            </a:br>
            <a:br>
              <a:rPr lang="en-GB" altLang="en-US" sz="2000" dirty="0"/>
            </a:br>
            <a:br>
              <a:rPr lang="en-GB" altLang="en-US" sz="2000" dirty="0"/>
            </a:br>
            <a:br>
              <a:rPr lang="en-GB" altLang="en-US" sz="2000" dirty="0"/>
            </a:br>
            <a:br>
              <a:rPr lang="en-GB" altLang="en-US" sz="2000" dirty="0"/>
            </a:br>
            <a:br>
              <a:rPr lang="en-GB" altLang="en-US" sz="2000" dirty="0"/>
            </a:br>
            <a:br>
              <a:rPr lang="en-GB" altLang="en-US" sz="2000" dirty="0"/>
            </a:br>
            <a:br>
              <a:rPr lang="en-GB" altLang="en-US" sz="2000" dirty="0"/>
            </a:br>
            <a:br>
              <a:rPr lang="en-GB" altLang="en-US" sz="2000" dirty="0"/>
            </a:br>
            <a:br>
              <a:rPr lang="en-GB" altLang="en-US" sz="2000" dirty="0"/>
            </a:br>
            <a:br>
              <a:rPr lang="en-GB" altLang="en-US" sz="2000" dirty="0"/>
            </a:br>
            <a:br>
              <a:rPr lang="en-GB" altLang="en-US" sz="2000" dirty="0"/>
            </a:br>
            <a:br>
              <a:rPr lang="en-GB" altLang="en-US" sz="2000" dirty="0"/>
            </a:br>
            <a:br>
              <a:rPr lang="en-GB" altLang="en-US" sz="2000" dirty="0"/>
            </a:br>
            <a:br>
              <a:rPr lang="en-GB" altLang="en-US" sz="2000" dirty="0"/>
            </a:br>
            <a:r>
              <a:rPr lang="en-US" dirty="0">
                <a:latin typeface="Batang" panose="02030600000101010101" pitchFamily="18" charset="-127"/>
                <a:ea typeface="Batang" panose="02030600000101010101" pitchFamily="18" charset="-127"/>
              </a:rPr>
              <a:t>THE IMPORTANCE AND USEFULNESS OF AN IDENTIFICATION BRAND</a:t>
            </a:r>
            <a:br>
              <a:rPr lang="en-GB" altLang="en-US" sz="2000" dirty="0"/>
            </a:br>
            <a:br>
              <a:rPr lang="en-GB" altLang="en-US" sz="2000" dirty="0"/>
            </a:br>
            <a:r>
              <a:rPr lang="en-US" altLang="en-US" sz="2400" dirty="0">
                <a:solidFill>
                  <a:srgbClr val="FF0000"/>
                </a:solidFill>
                <a:latin typeface="Batang" panose="02030600000101010101" pitchFamily="18" charset="-127"/>
                <a:ea typeface="Batang" panose="02030600000101010101" pitchFamily="18" charset="-127"/>
              </a:rPr>
              <a:t>The logo</a:t>
            </a:r>
            <a:r>
              <a:rPr lang="en-US" altLang="en-US" sz="2400" dirty="0">
                <a:latin typeface="Batang" panose="02030600000101010101" pitchFamily="18" charset="-127"/>
                <a:ea typeface="Batang" panose="02030600000101010101" pitchFamily="18" charset="-127"/>
              </a:rPr>
              <a:t> has the task of: recognizing and synthesizing the concept of experimental statistics but also of underlining the </a:t>
            </a:r>
            <a:r>
              <a:rPr lang="en-US" altLang="en-US" sz="2400" dirty="0">
                <a:solidFill>
                  <a:srgbClr val="FF0000"/>
                </a:solidFill>
                <a:latin typeface="Batang" panose="02030600000101010101" pitchFamily="18" charset="-127"/>
                <a:ea typeface="Batang" panose="02030600000101010101" pitchFamily="18" charset="-127"/>
              </a:rPr>
              <a:t>difference in content between experimental statistics and official statistics</a:t>
            </a:r>
            <a:r>
              <a:rPr lang="en-US" altLang="en-US" sz="2400" dirty="0">
                <a:latin typeface="Batang" panose="02030600000101010101" pitchFamily="18" charset="-127"/>
                <a:ea typeface="Batang" panose="02030600000101010101" pitchFamily="18" charset="-127"/>
              </a:rPr>
              <a:t> and of representing the vision of the statistical institutes on this project </a:t>
            </a:r>
            <a:br>
              <a:rPr lang="en-US" altLang="en-US" sz="2400" dirty="0">
                <a:latin typeface="Batang" panose="02030600000101010101" pitchFamily="18" charset="-127"/>
                <a:ea typeface="Batang" panose="02030600000101010101" pitchFamily="18" charset="-127"/>
              </a:rPr>
            </a:br>
            <a:r>
              <a:rPr lang="en-US" altLang="en-US" sz="2400" dirty="0">
                <a:latin typeface="Batang" panose="02030600000101010101" pitchFamily="18" charset="-127"/>
                <a:ea typeface="Batang" panose="02030600000101010101" pitchFamily="18" charset="-127"/>
              </a:rPr>
              <a:t>------------------</a:t>
            </a:r>
            <a:br>
              <a:rPr lang="en-US" altLang="en-US" sz="2400" dirty="0">
                <a:latin typeface="Batang" panose="02030600000101010101" pitchFamily="18" charset="-127"/>
                <a:ea typeface="Batang" panose="02030600000101010101" pitchFamily="18" charset="-127"/>
              </a:rPr>
            </a:br>
            <a:r>
              <a:rPr lang="en-US" altLang="en-US" sz="2400" dirty="0">
                <a:solidFill>
                  <a:srgbClr val="FF0000"/>
                </a:solidFill>
                <a:latin typeface="Batang" panose="02030600000101010101" pitchFamily="18" charset="-127"/>
                <a:ea typeface="Batang" panose="02030600000101010101" pitchFamily="18" charset="-127"/>
              </a:rPr>
              <a:t>The logo must connote all "experimental" products</a:t>
            </a:r>
            <a:r>
              <a:rPr lang="en-US" altLang="en-US" sz="2400" dirty="0">
                <a:latin typeface="Batang" panose="02030600000101010101" pitchFamily="18" charset="-127"/>
                <a:ea typeface="Batang" panose="02030600000101010101" pitchFamily="18" charset="-127"/>
              </a:rPr>
              <a:t> published and/or presented in different areas</a:t>
            </a:r>
            <a:br>
              <a:rPr lang="en-GB" altLang="en-US" sz="2000" dirty="0">
                <a:latin typeface="Batang" panose="02030600000101010101" pitchFamily="18" charset="-127"/>
                <a:ea typeface="Batang" panose="02030600000101010101" pitchFamily="18" charset="-127"/>
              </a:rPr>
            </a:br>
            <a:br>
              <a:rPr lang="en-GB" altLang="en-US" sz="2000" dirty="0">
                <a:latin typeface="Batang" panose="02030600000101010101" pitchFamily="18" charset="-127"/>
                <a:ea typeface="Batang" panose="02030600000101010101" pitchFamily="18" charset="-127"/>
              </a:rPr>
            </a:br>
            <a:endParaRPr lang="en-GB" altLang="en-US" sz="2000" i="1" dirty="0">
              <a:latin typeface="Batang" panose="02030600000101010101" pitchFamily="18" charset="-127"/>
              <a:ea typeface="Batang" panose="02030600000101010101" pitchFamily="18" charset="-127"/>
            </a:endParaRPr>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16</a:t>
            </a:fld>
            <a:endParaRPr lang="en-GB" altLang="en-US" sz="1400" b="0" i="0" dirty="0">
              <a:solidFill>
                <a:srgbClr val="000000"/>
              </a:solidFill>
              <a:latin typeface="Arial" panose="020B0604020202020204" pitchFamily="34" charset="0"/>
            </a:endParaRPr>
          </a:p>
        </p:txBody>
      </p:sp>
    </p:spTree>
    <p:extLst>
      <p:ext uri="{BB962C8B-B14F-4D97-AF65-F5344CB8AC3E}">
        <p14:creationId xmlns:p14="http://schemas.microsoft.com/office/powerpoint/2010/main" val="1986690433"/>
      </p:ext>
    </p:extLst>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51520" y="1628800"/>
            <a:ext cx="8229600" cy="936625"/>
          </a:xfrm>
        </p:spPr>
        <p:txBody>
          <a:bodyPr/>
          <a:lstStyle/>
          <a:p>
            <a:pPr algn="ctr">
              <a:spcAft>
                <a:spcPts val="600"/>
              </a:spcAft>
            </a:pPr>
            <a:br>
              <a:rPr lang="en-US" altLang="en-US" sz="2000" dirty="0"/>
            </a:br>
            <a:br>
              <a:rPr lang="en-US" altLang="en-US" sz="2000" dirty="0"/>
            </a:br>
            <a:br>
              <a:rPr lang="en-US" altLang="en-US" sz="2000" dirty="0"/>
            </a:br>
            <a:br>
              <a:rPr lang="en-US" altLang="en-US" sz="2000" dirty="0"/>
            </a:br>
            <a:br>
              <a:rPr lang="en-US" altLang="en-US" sz="2000" dirty="0"/>
            </a:br>
            <a:br>
              <a:rPr lang="en-US" altLang="en-US" sz="2000" dirty="0"/>
            </a:br>
            <a:br>
              <a:rPr lang="en-US" altLang="en-US" sz="2000" dirty="0"/>
            </a:br>
            <a:br>
              <a:rPr lang="en-US" altLang="en-US" sz="2000" dirty="0"/>
            </a:br>
            <a:br>
              <a:rPr lang="en-US" altLang="en-US" sz="2000" dirty="0"/>
            </a:br>
            <a:br>
              <a:rPr lang="en-US" altLang="en-US" sz="2000" dirty="0"/>
            </a:br>
            <a:r>
              <a:rPr lang="it-IT" sz="3200" dirty="0">
                <a:latin typeface="Batang" panose="02030600000101010101" pitchFamily="18" charset="-127"/>
                <a:ea typeface="Batang" panose="02030600000101010101" pitchFamily="18" charset="-127"/>
              </a:rPr>
              <a:t>AN EXAMPLE IN DETAIL</a:t>
            </a:r>
            <a:br>
              <a:rPr lang="en-US" altLang="en-US" sz="3200" dirty="0"/>
            </a:br>
            <a:br>
              <a:rPr lang="en-US" altLang="en-US" dirty="0"/>
            </a:br>
            <a:r>
              <a:rPr lang="en-US" altLang="en-US" sz="2600" dirty="0">
                <a:latin typeface="Batang" panose="02030600000101010101" pitchFamily="18" charset="-127"/>
                <a:ea typeface="Batang" panose="02030600000101010101" pitchFamily="18" charset="-127"/>
              </a:rPr>
              <a:t>The logo used by the </a:t>
            </a:r>
            <a:r>
              <a:rPr lang="en-US" altLang="en-US" sz="2600" dirty="0">
                <a:solidFill>
                  <a:srgbClr val="FF0000"/>
                </a:solidFill>
                <a:latin typeface="Batang" panose="02030600000101010101" pitchFamily="18" charset="-127"/>
                <a:ea typeface="Batang" panose="02030600000101010101" pitchFamily="18" charset="-127"/>
              </a:rPr>
              <a:t>National Institute of Statistics (</a:t>
            </a:r>
            <a:r>
              <a:rPr lang="en-US" altLang="en-US" sz="2600" dirty="0" err="1">
                <a:solidFill>
                  <a:srgbClr val="FF0000"/>
                </a:solidFill>
                <a:latin typeface="Batang" panose="02030600000101010101" pitchFamily="18" charset="-127"/>
                <a:ea typeface="Batang" panose="02030600000101010101" pitchFamily="18" charset="-127"/>
              </a:rPr>
              <a:t>Istat</a:t>
            </a:r>
            <a:r>
              <a:rPr lang="en-US" altLang="en-US" sz="2600" dirty="0">
                <a:solidFill>
                  <a:srgbClr val="FF0000"/>
                </a:solidFill>
                <a:latin typeface="Batang" panose="02030600000101010101" pitchFamily="18" charset="-127"/>
                <a:ea typeface="Batang" panose="02030600000101010101" pitchFamily="18" charset="-127"/>
              </a:rPr>
              <a:t>) </a:t>
            </a:r>
            <a:r>
              <a:rPr lang="en-US" altLang="en-US" sz="2600" dirty="0">
                <a:latin typeface="Batang" panose="02030600000101010101" pitchFamily="18" charset="-127"/>
                <a:ea typeface="Batang" panose="02030600000101010101" pitchFamily="18" charset="-127"/>
              </a:rPr>
              <a:t>to connote its experimental statistics and next to it the "logic" of the logo or the meaning that the sign should convey</a:t>
            </a:r>
            <a:endParaRPr lang="en-GB" altLang="en-US" sz="2600" i="1" dirty="0">
              <a:latin typeface="Batang" panose="02030600000101010101" pitchFamily="18" charset="-127"/>
              <a:ea typeface="Batang" panose="02030600000101010101" pitchFamily="18" charset="-127"/>
            </a:endParaRPr>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17</a:t>
            </a:fld>
            <a:endParaRPr lang="en-GB" altLang="en-US" sz="1400" b="0" i="0" dirty="0">
              <a:solidFill>
                <a:srgbClr val="000000"/>
              </a:solidFill>
              <a:latin typeface="Arial" panose="020B0604020202020204" pitchFamily="34" charset="0"/>
            </a:endParaRPr>
          </a:p>
        </p:txBody>
      </p:sp>
    </p:spTree>
    <p:extLst>
      <p:ext uri="{BB962C8B-B14F-4D97-AF65-F5344CB8AC3E}">
        <p14:creationId xmlns:p14="http://schemas.microsoft.com/office/powerpoint/2010/main" val="36644787"/>
      </p:ext>
    </p:extLst>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5364088" y="764183"/>
            <a:ext cx="3333056" cy="936625"/>
          </a:xfrm>
        </p:spPr>
        <p:txBody>
          <a:bodyPr/>
          <a:lstStyle/>
          <a:p>
            <a:pPr marL="342900" indent="-342900">
              <a:spcBef>
                <a:spcPct val="20000"/>
              </a:spcBef>
              <a:defRPr/>
            </a:pPr>
            <a:br>
              <a:rPr lang="en-GB" altLang="en-US" sz="2000" dirty="0"/>
            </a:br>
            <a:br>
              <a:rPr lang="en-GB" altLang="en-US" sz="2000" dirty="0"/>
            </a:br>
            <a:br>
              <a:rPr lang="en-GB" altLang="en-US" sz="2000" dirty="0"/>
            </a:br>
            <a:br>
              <a:rPr lang="en-GB" altLang="en-US" sz="2000" dirty="0"/>
            </a:br>
            <a:br>
              <a:rPr lang="en-GB" altLang="en-US" sz="2000" dirty="0"/>
            </a:br>
            <a:endParaRPr lang="en-GB" altLang="en-US" sz="2000" i="1"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18</a:t>
            </a:fld>
            <a:endParaRPr lang="en-GB" altLang="en-US" sz="1400" b="0" i="0" dirty="0">
              <a:solidFill>
                <a:srgbClr val="000000"/>
              </a:solidFill>
              <a:latin typeface="Arial" panose="020B0604020202020204" pitchFamily="34" charset="0"/>
            </a:endParaRPr>
          </a:p>
        </p:txBody>
      </p:sp>
      <p:sp>
        <p:nvSpPr>
          <p:cNvPr id="4" name="CasellaDiTesto 3"/>
          <p:cNvSpPr txBox="1"/>
          <p:nvPr/>
        </p:nvSpPr>
        <p:spPr>
          <a:xfrm>
            <a:off x="467544" y="1700808"/>
            <a:ext cx="3888432" cy="461665"/>
          </a:xfrm>
          <a:prstGeom prst="rect">
            <a:avLst/>
          </a:prstGeom>
          <a:noFill/>
        </p:spPr>
        <p:txBody>
          <a:bodyPr wrap="square" rtlCol="0">
            <a:spAutoFit/>
          </a:bodyPr>
          <a:lstStyle/>
          <a:p>
            <a:pPr>
              <a:spcAft>
                <a:spcPts val="600"/>
              </a:spcAft>
              <a:buClr>
                <a:srgbClr val="CF1E24"/>
              </a:buClr>
            </a:pPr>
            <a:endParaRPr lang="it-IT" sz="2400" dirty="0">
              <a:solidFill>
                <a:schemeClr val="tx2">
                  <a:lumMod val="50000"/>
                </a:schemeClr>
              </a:solidFill>
              <a:latin typeface="Comic Sans MS" panose="030F0702030302020204" pitchFamily="66" charset="0"/>
            </a:endParaRPr>
          </a:p>
        </p:txBody>
      </p:sp>
      <p:pic>
        <p:nvPicPr>
          <p:cNvPr id="8" name="Segnaposto contenuto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33574" y="1586806"/>
            <a:ext cx="3707383" cy="4896544"/>
          </a:xfrm>
          <a:prstGeom prst="rect">
            <a:avLst/>
          </a:prstGeom>
        </p:spPr>
      </p:pic>
      <p:sp>
        <p:nvSpPr>
          <p:cNvPr id="9" name="Rettangolo 8"/>
          <p:cNvSpPr/>
          <p:nvPr/>
        </p:nvSpPr>
        <p:spPr>
          <a:xfrm>
            <a:off x="5364088" y="1268760"/>
            <a:ext cx="2952328" cy="54006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1700" dirty="0">
                <a:solidFill>
                  <a:schemeClr val="accent1">
                    <a:lumMod val="75000"/>
                  </a:schemeClr>
                </a:solidFill>
                <a:latin typeface="Batang" panose="02030600000101010101" pitchFamily="18" charset="-127"/>
                <a:ea typeface="Batang" panose="02030600000101010101" pitchFamily="18" charset="-127"/>
              </a:rPr>
              <a:t>The consolidated and traditional statistics (blue S on the left) are accompanied by the new experimental statistics (overlapping S on the right).</a:t>
            </a:r>
          </a:p>
          <a:p>
            <a:r>
              <a:rPr lang="en-US" sz="1700" dirty="0">
                <a:solidFill>
                  <a:schemeClr val="accent1">
                    <a:lumMod val="75000"/>
                  </a:schemeClr>
                </a:solidFill>
                <a:latin typeface="Batang" panose="02030600000101010101" pitchFamily="18" charset="-127"/>
                <a:ea typeface="Batang" panose="02030600000101010101" pitchFamily="18" charset="-127"/>
              </a:rPr>
              <a:t>An innovation represented by acid-colored shapes that, in a game of transparencies, slips and overlaps, are recomposed in a pie chart, offering an integrated picture of statistical reality.</a:t>
            </a:r>
          </a:p>
          <a:p>
            <a:endParaRPr lang="en-US" sz="1700" dirty="0">
              <a:solidFill>
                <a:schemeClr val="accent1">
                  <a:lumMod val="75000"/>
                </a:schemeClr>
              </a:solidFill>
              <a:latin typeface="Batang" panose="02030600000101010101" pitchFamily="18" charset="-127"/>
              <a:ea typeface="Batang" panose="02030600000101010101" pitchFamily="18" charset="-127"/>
            </a:endParaRPr>
          </a:p>
          <a:p>
            <a:endParaRPr lang="en-US" sz="1700" dirty="0">
              <a:solidFill>
                <a:schemeClr val="accent1">
                  <a:lumMod val="75000"/>
                </a:schemeClr>
              </a:solidFill>
              <a:latin typeface="Batang" panose="02030600000101010101" pitchFamily="18" charset="-127"/>
              <a:ea typeface="Batang" panose="02030600000101010101" pitchFamily="18" charset="-127"/>
            </a:endParaRPr>
          </a:p>
          <a:p>
            <a:r>
              <a:rPr lang="en-US" sz="1700" dirty="0">
                <a:solidFill>
                  <a:schemeClr val="accent1">
                    <a:lumMod val="75000"/>
                  </a:schemeClr>
                </a:solidFill>
                <a:latin typeface="Batang" panose="02030600000101010101" pitchFamily="18" charset="-127"/>
                <a:ea typeface="Batang" panose="02030600000101010101" pitchFamily="18" charset="-127"/>
              </a:rPr>
              <a:t>#transparency, #research, #future,</a:t>
            </a:r>
          </a:p>
          <a:p>
            <a:r>
              <a:rPr lang="en-US" sz="1700" dirty="0">
                <a:solidFill>
                  <a:schemeClr val="accent1">
                    <a:lumMod val="75000"/>
                  </a:schemeClr>
                </a:solidFill>
                <a:latin typeface="Batang" panose="02030600000101010101" pitchFamily="18" charset="-127"/>
                <a:ea typeface="Batang" panose="02030600000101010101" pitchFamily="18" charset="-127"/>
              </a:rPr>
              <a:t>#innovation, #integration</a:t>
            </a:r>
          </a:p>
          <a:p>
            <a:r>
              <a:rPr lang="en-US" sz="1700" dirty="0">
                <a:solidFill>
                  <a:schemeClr val="accent1">
                    <a:lumMod val="75000"/>
                  </a:schemeClr>
                </a:solidFill>
                <a:latin typeface="Batang" panose="02030600000101010101" pitchFamily="18" charset="-127"/>
                <a:ea typeface="Batang" panose="02030600000101010101" pitchFamily="18" charset="-127"/>
              </a:rPr>
              <a:t>#experimentation</a:t>
            </a:r>
            <a:endParaRPr lang="it-IT" sz="1700" dirty="0">
              <a:solidFill>
                <a:schemeClr val="accent1">
                  <a:lumMod val="75000"/>
                </a:schemeClr>
              </a:solidFill>
              <a:latin typeface="Batang" panose="02030600000101010101" pitchFamily="18" charset="-127"/>
              <a:ea typeface="Batang" panose="02030600000101010101" pitchFamily="18" charset="-127"/>
            </a:endParaRPr>
          </a:p>
        </p:txBody>
      </p:sp>
    </p:spTree>
    <p:extLst>
      <p:ext uri="{BB962C8B-B14F-4D97-AF65-F5344CB8AC3E}">
        <p14:creationId xmlns:p14="http://schemas.microsoft.com/office/powerpoint/2010/main" val="2477630717"/>
      </p:ext>
    </p:extLst>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0" y="1412776"/>
            <a:ext cx="8617705" cy="936625"/>
          </a:xfrm>
        </p:spPr>
        <p:txBody>
          <a:bodyPr/>
          <a:lstStyle/>
          <a:p>
            <a:pPr marL="342900" indent="-342900" algn="ctr">
              <a:spcBef>
                <a:spcPct val="20000"/>
              </a:spcBef>
              <a:defRPr/>
            </a:pPr>
            <a:br>
              <a:rPr lang="en-GB" altLang="en-US" sz="2000" dirty="0"/>
            </a:br>
            <a:r>
              <a:rPr lang="en-US" altLang="en-US" dirty="0">
                <a:latin typeface="Batang" panose="02030600000101010101" pitchFamily="18" charset="-127"/>
                <a:ea typeface="Batang" panose="02030600000101010101" pitchFamily="18" charset="-127"/>
              </a:rPr>
              <a:t>OTHER LOGOS OF EUROPEAN STATISTICAL INSTITUTES</a:t>
            </a:r>
            <a:br>
              <a:rPr lang="en-GB" altLang="en-US" sz="2000" dirty="0"/>
            </a:b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22263" y="2420889"/>
            <a:ext cx="8229600" cy="3816424"/>
          </a:xfrm>
        </p:spPr>
        <p:txBody>
          <a:bodyPr/>
          <a:lstStyle/>
          <a:p>
            <a:br>
              <a:rPr lang="en-US" sz="1400" dirty="0"/>
            </a:br>
            <a:r>
              <a:rPr lang="it-IT" sz="1400" b="0" kern="1200" dirty="0">
                <a:solidFill>
                  <a:prstClr val="black"/>
                </a:solidFill>
                <a:latin typeface="Calibri"/>
              </a:rPr>
              <a:t>    </a:t>
            </a:r>
            <a:br>
              <a:rPr lang="it-IT" sz="1400" b="0" kern="1200" dirty="0">
                <a:solidFill>
                  <a:prstClr val="black"/>
                </a:solidFill>
                <a:latin typeface="Calibri"/>
              </a:rPr>
            </a:br>
            <a:endParaRPr lang="en-US" sz="1600" dirty="0"/>
          </a:p>
          <a:p>
            <a:pPr marL="0" indent="0">
              <a:buNone/>
            </a:pPr>
            <a:endParaRPr lang="it-IT" sz="1600" dirty="0">
              <a:solidFill>
                <a:srgbClr val="376092"/>
              </a:solidFill>
            </a:endParaRPr>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xfrm>
            <a:off x="8120091" y="6439436"/>
            <a:ext cx="630984" cy="34801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smtClean="0">
                <a:solidFill>
                  <a:srgbClr val="000000"/>
                </a:solidFill>
                <a:latin typeface="Arial" panose="020B0604020202020204" pitchFamily="34" charset="0"/>
              </a:rPr>
              <a:pPr>
                <a:spcBef>
                  <a:spcPct val="0"/>
                </a:spcBef>
                <a:buClrTx/>
                <a:buFontTx/>
                <a:buNone/>
              </a:pPr>
              <a:t>19</a:t>
            </a:fld>
            <a:endParaRPr lang="en-GB" altLang="en-US" sz="1400" b="0" i="0" dirty="0">
              <a:solidFill>
                <a:srgbClr val="000000"/>
              </a:solidFill>
              <a:latin typeface="Arial" panose="020B0604020202020204"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5653" y="2255016"/>
            <a:ext cx="5750763" cy="18425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419" y="2564903"/>
            <a:ext cx="2234508" cy="2016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1175176">
            <a:off x="5378756" y="4067440"/>
            <a:ext cx="3303773" cy="24882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83165" y="4432059"/>
            <a:ext cx="2572478" cy="18665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94271993"/>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a:extLst>
              <a:ext uri="{FF2B5EF4-FFF2-40B4-BE49-F238E27FC236}">
                <a16:creationId xmlns:a16="http://schemas.microsoft.com/office/drawing/2014/main" id="{A655B80D-E68F-6948-BFCE-9F8FD9E0A8CF}"/>
              </a:ext>
            </a:extLst>
          </p:cNvPr>
          <p:cNvSpPr>
            <a:spLocks noGrp="1"/>
          </p:cNvSpPr>
          <p:nvPr>
            <p:ph type="title"/>
          </p:nvPr>
        </p:nvSpPr>
        <p:spPr>
          <a:xfrm>
            <a:off x="683568" y="1703204"/>
            <a:ext cx="1728192" cy="936625"/>
          </a:xfrm>
        </p:spPr>
        <p:txBody>
          <a:bodyPr/>
          <a:lstStyle/>
          <a:p>
            <a:r>
              <a:rPr lang="en-GB" altLang="en-US" sz="2800" dirty="0"/>
              <a:t>Outline</a:t>
            </a:r>
            <a:endParaRPr lang="en-GB" altLang="en-US" sz="2800" i="1" dirty="0"/>
          </a:p>
        </p:txBody>
      </p:sp>
      <p:sp>
        <p:nvSpPr>
          <p:cNvPr id="54276" name="Slide Number Placeholder 3">
            <a:extLst>
              <a:ext uri="{FF2B5EF4-FFF2-40B4-BE49-F238E27FC236}">
                <a16:creationId xmlns:a16="http://schemas.microsoft.com/office/drawing/2014/main" id="{A7BFA454-B988-234D-951C-6E3B93419912}"/>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A24699D6-0B92-5948-B297-85CED13C4E33}" type="slidenum">
              <a:rPr lang="en-GB" altLang="en-US" sz="1400" i="0" smtClean="0">
                <a:solidFill>
                  <a:schemeClr val="tx1"/>
                </a:solidFill>
                <a:latin typeface="Arial" panose="020B0604020202020204" pitchFamily="34" charset="0"/>
              </a:rPr>
              <a:pPr>
                <a:spcBef>
                  <a:spcPct val="0"/>
                </a:spcBef>
                <a:buClrTx/>
                <a:buFontTx/>
                <a:buNone/>
              </a:pPr>
              <a:t>2</a:t>
            </a:fld>
            <a:endParaRPr lang="en-GB" altLang="en-US" sz="1400" i="0">
              <a:solidFill>
                <a:schemeClr val="tx1"/>
              </a:solidFill>
              <a:latin typeface="Arial" panose="020B0604020202020204" pitchFamily="34" charset="0"/>
            </a:endParaRPr>
          </a:p>
        </p:txBody>
      </p:sp>
      <p:pic>
        <p:nvPicPr>
          <p:cNvPr id="8" name="Immagine 7" descr="Immagine che contiene tavolo&#10;&#10;Descrizione generata automaticamente">
            <a:extLst>
              <a:ext uri="{FF2B5EF4-FFF2-40B4-BE49-F238E27FC236}">
                <a16:creationId xmlns:a16="http://schemas.microsoft.com/office/drawing/2014/main" id="{CC4CC680-80EA-5C4F-81C8-B8A5DADD63A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507" t="16000" r="6176" b="14627"/>
          <a:stretch/>
        </p:blipFill>
        <p:spPr>
          <a:xfrm>
            <a:off x="6438119" y="1436577"/>
            <a:ext cx="2363761" cy="1188513"/>
          </a:xfrm>
          <a:prstGeom prst="rect">
            <a:avLst/>
          </a:prstGeom>
        </p:spPr>
      </p:pic>
      <p:sp>
        <p:nvSpPr>
          <p:cNvPr id="9" name="Content Placeholder 2">
            <a:extLst>
              <a:ext uri="{FF2B5EF4-FFF2-40B4-BE49-F238E27FC236}">
                <a16:creationId xmlns:a16="http://schemas.microsoft.com/office/drawing/2014/main" id="{1F1BE916-157C-A048-A978-5B9EFF1E87EC}"/>
              </a:ext>
            </a:extLst>
          </p:cNvPr>
          <p:cNvSpPr>
            <a:spLocks noGrp="1"/>
          </p:cNvSpPr>
          <p:nvPr/>
        </p:nvSpPr>
        <p:spPr bwMode="auto">
          <a:xfrm>
            <a:off x="572280" y="2605549"/>
            <a:ext cx="8229600" cy="4096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2400" b="1" dirty="0">
                <a:solidFill>
                  <a:srgbClr val="FFC000"/>
                </a:solidFill>
                <a:effectLst/>
                <a:latin typeface="Batang" panose="02030600000101010101" pitchFamily="18" charset="-127"/>
                <a:ea typeface="Calibri" panose="020F0502020204030204" pitchFamily="34" charset="0"/>
                <a:cs typeface="Times New Roman" panose="02020603050405020304" pitchFamily="18" charset="0"/>
              </a:rPr>
              <a:t>...SOME INSIGHT INTO EXPERIMENTAL STATISTICS</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p>
            <a:r>
              <a:rPr lang="en-GB" sz="2000" dirty="0">
                <a:solidFill>
                  <a:srgbClr val="0E5494"/>
                </a:solidFill>
                <a:effectLst/>
                <a:latin typeface="Batang" panose="02030600000101010101" pitchFamily="18" charset="-127"/>
                <a:ea typeface="Calibri" panose="020F0502020204030204" pitchFamily="34" charset="0"/>
                <a:cs typeface="Times New Roman" panose="02020603050405020304" pitchFamily="18" charset="0"/>
              </a:rPr>
              <a:t>What are experimental statistics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p>
            <a:r>
              <a:rPr lang="en-GB" sz="2000" dirty="0">
                <a:solidFill>
                  <a:srgbClr val="0E5494"/>
                </a:solidFill>
                <a:effectLst/>
                <a:latin typeface="Batang" panose="02030600000101010101" pitchFamily="18" charset="-127"/>
                <a:ea typeface="Calibri" panose="020F0502020204030204" pitchFamily="34" charset="0"/>
                <a:cs typeface="Times New Roman" panose="02020603050405020304" pitchFamily="18" charset="0"/>
              </a:rPr>
              <a:t>Open the kitchen!!!!</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000" dirty="0">
                <a:solidFill>
                  <a:srgbClr val="0E5494"/>
                </a:solidFill>
                <a:effectLst/>
                <a:latin typeface="Batang" panose="02030600000101010101" pitchFamily="18" charset="-127"/>
                <a:ea typeface="Calibri" panose="020F0502020204030204" pitchFamily="34" charset="0"/>
                <a:cs typeface="Times New Roman" panose="02020603050405020304" pitchFamily="18" charset="0"/>
              </a:rPr>
              <a:t>Why are so important today</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000" dirty="0">
                <a:solidFill>
                  <a:srgbClr val="0E5494"/>
                </a:solidFill>
                <a:effectLst/>
                <a:latin typeface="Batang" panose="02030600000101010101" pitchFamily="18" charset="-127"/>
                <a:ea typeface="Calibri" panose="020F0502020204030204" pitchFamily="34" charset="0"/>
                <a:cs typeface="Times New Roman" panose="02020603050405020304" pitchFamily="18" charset="0"/>
              </a:rPr>
              <a:t>And users about experimental statistics...</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p>
            <a:r>
              <a:rPr lang="it-IT" sz="1100" dirty="0">
                <a:effectLst/>
                <a:latin typeface="Batang" panose="02030600000101010101" pitchFamily="18" charset="-127"/>
                <a:ea typeface="Calibri" panose="020F0502020204030204" pitchFamily="34" charset="0"/>
                <a:cs typeface="Times New Roman" panose="02020603050405020304" pitchFamily="18" charset="0"/>
              </a:rPr>
              <a:t>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400" b="1" dirty="0">
                <a:solidFill>
                  <a:srgbClr val="FFC000"/>
                </a:solidFill>
                <a:effectLst/>
                <a:latin typeface="Batang" panose="02030600000101010101" pitchFamily="18" charset="-127"/>
                <a:ea typeface="Calibri" panose="020F0502020204030204" pitchFamily="34" charset="0"/>
                <a:cs typeface="Times New Roman" panose="02020603050405020304" pitchFamily="18" charset="0"/>
              </a:rPr>
              <a:t>COMMUNICATE EXPERIMENTAL STATISTICS</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000" dirty="0">
                <a:solidFill>
                  <a:srgbClr val="0E5494"/>
                </a:solidFill>
                <a:effectLst/>
                <a:latin typeface="Batang" panose="02030600000101010101" pitchFamily="18" charset="-127"/>
                <a:ea typeface="Calibri" panose="020F0502020204030204" pitchFamily="34" charset="0"/>
                <a:cs typeface="Times New Roman" panose="02020603050405020304" pitchFamily="18" charset="0"/>
              </a:rPr>
              <a:t>The communication: a key to transparency</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000" dirty="0">
                <a:solidFill>
                  <a:srgbClr val="0E5494"/>
                </a:solidFill>
                <a:effectLst/>
                <a:latin typeface="Batang" panose="02030600000101010101" pitchFamily="18" charset="-127"/>
                <a:ea typeface="Calibri" panose="020F0502020204030204" pitchFamily="34" charset="0"/>
                <a:cs typeface="Times New Roman" panose="02020603050405020304" pitchFamily="18" charset="0"/>
              </a:rPr>
              <a:t>The strategy to achieve the goals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000" dirty="0">
                <a:solidFill>
                  <a:srgbClr val="0E5494"/>
                </a:solidFill>
                <a:effectLst/>
                <a:latin typeface="Batang" panose="02030600000101010101" pitchFamily="18" charset="-127"/>
                <a:ea typeface="Calibri" panose="020F0502020204030204" pitchFamily="34" charset="0"/>
                <a:cs typeface="Times New Roman" panose="02020603050405020304" pitchFamily="18" charset="0"/>
              </a:rPr>
              <a:t>The communication and promotion plan</a:t>
            </a:r>
            <a:r>
              <a:rPr lang="en-US" sz="1100" dirty="0">
                <a:solidFill>
                  <a:srgbClr val="0F5494"/>
                </a:solidFill>
                <a:effectLst/>
                <a:latin typeface="Batang" panose="02030600000101010101" pitchFamily="18" charset="-127"/>
                <a:ea typeface="Calibri" panose="020F0502020204030204" pitchFamily="34" charset="0"/>
                <a:cs typeface="Times New Roman" panose="02020603050405020304" pitchFamily="18" charset="0"/>
              </a:rPr>
              <a:t>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p>
            <a:r>
              <a:rPr lang="en-GB" sz="2000" dirty="0">
                <a:solidFill>
                  <a:srgbClr val="0E5494"/>
                </a:solidFill>
                <a:effectLst/>
                <a:latin typeface="Batang" panose="02030600000101010101" pitchFamily="18" charset="-127"/>
                <a:ea typeface="Calibri" panose="020F0502020204030204" pitchFamily="34" charset="0"/>
                <a:cs typeface="Times New Roman" panose="02020603050405020304" pitchFamily="18" charset="0"/>
              </a:rPr>
              <a:t>Statistical communication is not easy </a:t>
            </a:r>
            <a:br>
              <a:rPr lang="en-GB" sz="2000" dirty="0">
                <a:solidFill>
                  <a:srgbClr val="0E5494"/>
                </a:solidFill>
                <a:effectLst/>
                <a:latin typeface="Arial Unicode MS" panose="020B0604020202020204" pitchFamily="34" charset="-128"/>
                <a:ea typeface="Calibri" panose="020F0502020204030204" pitchFamily="34" charset="0"/>
                <a:cs typeface="Times New Roman" panose="02020603050405020304" pitchFamily="18" charset="0"/>
              </a:rPr>
            </a:b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0" y="1304235"/>
            <a:ext cx="9143999" cy="756614"/>
          </a:xfrm>
        </p:spPr>
        <p:txBody>
          <a:bodyPr/>
          <a:lstStyle/>
          <a:p>
            <a:pPr marL="0" indent="0">
              <a:spcBef>
                <a:spcPct val="20000"/>
              </a:spcBef>
              <a:defRPr/>
            </a:pPr>
            <a:br>
              <a:rPr lang="en-GB" altLang="en-US" sz="2000" dirty="0"/>
            </a:br>
            <a:br>
              <a:rPr lang="en-GB" altLang="en-US" sz="2000" dirty="0"/>
            </a:br>
            <a:br>
              <a:rPr lang="en-GB" altLang="en-US" sz="2000" dirty="0"/>
            </a:br>
            <a:r>
              <a:rPr lang="en-US" altLang="en-US" sz="2600" dirty="0">
                <a:latin typeface="Batang" panose="02030600000101010101" pitchFamily="18" charset="-127"/>
                <a:ea typeface="Batang" panose="02030600000101010101" pitchFamily="18" charset="-127"/>
              </a:rPr>
              <a:t>THE COMMUNICATION AND PROMOTION PLAN/ SITE</a:t>
            </a:r>
            <a:br>
              <a:rPr lang="en-GB" altLang="en-US" dirty="0"/>
            </a:br>
            <a:br>
              <a:rPr lang="en-GB" altLang="en-US" dirty="0"/>
            </a:br>
            <a:endParaRPr lang="en-GB" altLang="en-US"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518864" y="1916832"/>
            <a:ext cx="8229600" cy="4032450"/>
          </a:xfrm>
        </p:spPr>
        <p:txBody>
          <a:bodyPr/>
          <a:lstStyle/>
          <a:p>
            <a:pPr marL="0" indent="0">
              <a:buNone/>
            </a:pPr>
            <a:r>
              <a:rPr lang="en-US" sz="2200" dirty="0">
                <a:solidFill>
                  <a:srgbClr val="FF0000"/>
                </a:solidFill>
                <a:latin typeface="Batang" panose="02030600000101010101" pitchFamily="18" charset="-127"/>
                <a:ea typeface="Batang" panose="02030600000101010101" pitchFamily="18" charset="-127"/>
              </a:rPr>
              <a:t>DESIGN AND CREATE A DEDICATED SECTION OF THE SITE WITH A DISTINCT GRAPHIC CONNOTATION.</a:t>
            </a:r>
          </a:p>
          <a:p>
            <a:pPr marL="0" indent="0">
              <a:buNone/>
            </a:pPr>
            <a:r>
              <a:rPr lang="en-US" sz="2100" dirty="0">
                <a:solidFill>
                  <a:srgbClr val="0E5494"/>
                </a:solidFill>
                <a:latin typeface="Batang" panose="02030600000101010101" pitchFamily="18" charset="-127"/>
                <a:ea typeface="Batang" panose="02030600000101010101" pitchFamily="18" charset="-127"/>
              </a:rPr>
              <a:t>'Essential' contents of the dedicated section</a:t>
            </a:r>
          </a:p>
          <a:p>
            <a:pPr>
              <a:buFont typeface="Wingdings" panose="05000000000000000000" pitchFamily="2" charset="2"/>
              <a:buChar char="Ø"/>
            </a:pPr>
            <a:r>
              <a:rPr lang="en-US" sz="2100" dirty="0">
                <a:solidFill>
                  <a:srgbClr val="0E5494"/>
                </a:solidFill>
                <a:latin typeface="Batang" panose="02030600000101010101" pitchFamily="18" charset="-127"/>
                <a:ea typeface="Batang" panose="02030600000101010101" pitchFamily="18" charset="-127"/>
              </a:rPr>
              <a:t>introduction</a:t>
            </a:r>
          </a:p>
          <a:p>
            <a:pPr>
              <a:buFont typeface="Wingdings" panose="05000000000000000000" pitchFamily="2" charset="2"/>
              <a:buChar char="Ø"/>
            </a:pPr>
            <a:r>
              <a:rPr lang="en-US" sz="2100" dirty="0">
                <a:solidFill>
                  <a:srgbClr val="0E5494"/>
                </a:solidFill>
                <a:latin typeface="Batang" panose="02030600000101010101" pitchFamily="18" charset="-127"/>
                <a:ea typeface="Batang" panose="02030600000101010101" pitchFamily="18" charset="-127"/>
              </a:rPr>
              <a:t>what are experimental statistics</a:t>
            </a:r>
          </a:p>
          <a:p>
            <a:pPr>
              <a:buFont typeface="Wingdings" panose="05000000000000000000" pitchFamily="2" charset="2"/>
              <a:buChar char="Ø"/>
            </a:pPr>
            <a:r>
              <a:rPr lang="en-US" sz="2100" dirty="0">
                <a:solidFill>
                  <a:srgbClr val="0E5494"/>
                </a:solidFill>
                <a:latin typeface="Batang" panose="02030600000101010101" pitchFamily="18" charset="-127"/>
                <a:ea typeface="Batang" panose="02030600000101010101" pitchFamily="18" charset="-127"/>
              </a:rPr>
              <a:t>what are they for</a:t>
            </a:r>
          </a:p>
          <a:p>
            <a:pPr>
              <a:buFont typeface="Wingdings" panose="05000000000000000000" pitchFamily="2" charset="2"/>
              <a:buChar char="Ø"/>
            </a:pPr>
            <a:r>
              <a:rPr lang="en-US" sz="2100" dirty="0">
                <a:solidFill>
                  <a:srgbClr val="0E5494"/>
                </a:solidFill>
                <a:latin typeface="Batang" panose="02030600000101010101" pitchFamily="18" charset="-127"/>
                <a:ea typeface="Batang" panose="02030600000101010101" pitchFamily="18" charset="-127"/>
              </a:rPr>
              <a:t>how they differ from those called 'official'</a:t>
            </a:r>
          </a:p>
          <a:p>
            <a:pPr>
              <a:buFont typeface="Wingdings" panose="05000000000000000000" pitchFamily="2" charset="2"/>
              <a:buChar char="Ø"/>
            </a:pPr>
            <a:r>
              <a:rPr lang="en-US" sz="2100" dirty="0">
                <a:solidFill>
                  <a:srgbClr val="0E5494"/>
                </a:solidFill>
                <a:latin typeface="Batang" panose="02030600000101010101" pitchFamily="18" charset="-127"/>
                <a:ea typeface="Batang" panose="02030600000101010101" pitchFamily="18" charset="-127"/>
              </a:rPr>
              <a:t>what phenomena / themes they deal with</a:t>
            </a:r>
          </a:p>
          <a:p>
            <a:pPr>
              <a:buFont typeface="Wingdings" panose="05000000000000000000" pitchFamily="2" charset="2"/>
              <a:buChar char="Ø"/>
            </a:pPr>
            <a:r>
              <a:rPr lang="en-US" sz="2100" dirty="0">
                <a:solidFill>
                  <a:srgbClr val="0E5494"/>
                </a:solidFill>
                <a:latin typeface="Batang" panose="02030600000101010101" pitchFamily="18" charset="-127"/>
                <a:ea typeface="Batang" panose="02030600000101010101" pitchFamily="18" charset="-127"/>
              </a:rPr>
              <a:t>to whom they are addressed</a:t>
            </a:r>
          </a:p>
          <a:p>
            <a:pPr>
              <a:buFont typeface="Wingdings" panose="05000000000000000000" pitchFamily="2" charset="2"/>
              <a:buChar char="Ø"/>
            </a:pPr>
            <a:r>
              <a:rPr lang="en-US" sz="2100" dirty="0">
                <a:solidFill>
                  <a:srgbClr val="0E5494"/>
                </a:solidFill>
                <a:latin typeface="Batang" panose="02030600000101010101" pitchFamily="18" charset="-127"/>
                <a:ea typeface="Batang" panose="02030600000101010101" pitchFamily="18" charset="-127"/>
              </a:rPr>
              <a:t>meta information</a:t>
            </a:r>
          </a:p>
          <a:p>
            <a:pPr>
              <a:buFont typeface="Wingdings" panose="05000000000000000000" pitchFamily="2" charset="2"/>
              <a:buChar char="Ø"/>
            </a:pPr>
            <a:r>
              <a:rPr lang="en-US" sz="2100" dirty="0">
                <a:solidFill>
                  <a:srgbClr val="0E5494"/>
                </a:solidFill>
                <a:latin typeface="Batang" panose="02030600000101010101" pitchFamily="18" charset="-127"/>
                <a:ea typeface="Batang" panose="02030600000101010101" pitchFamily="18" charset="-127"/>
              </a:rPr>
              <a:t>section dedicated to user feedback (interaction area)</a:t>
            </a:r>
          </a:p>
          <a:p>
            <a:pPr>
              <a:buFont typeface="Wingdings" panose="05000000000000000000" pitchFamily="2" charset="2"/>
              <a:buChar char="Ø"/>
            </a:pPr>
            <a:r>
              <a:rPr lang="en-US" sz="2100" dirty="0">
                <a:solidFill>
                  <a:srgbClr val="0E5494"/>
                </a:solidFill>
                <a:latin typeface="Batang" panose="02030600000101010101" pitchFamily="18" charset="-127"/>
                <a:ea typeface="Batang" panose="02030600000101010101" pitchFamily="18" charset="-127"/>
              </a:rPr>
              <a:t>link to the Eurostat 'Experimental' page</a:t>
            </a:r>
            <a:endParaRPr lang="it-IT" sz="2100" dirty="0">
              <a:solidFill>
                <a:srgbClr val="0E5494"/>
              </a:solidFill>
              <a:latin typeface="Batang" panose="02030600000101010101" pitchFamily="18" charset="-127"/>
              <a:ea typeface="Batang" panose="02030600000101010101" pitchFamily="18" charset="-127"/>
            </a:endParaRPr>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20</a:t>
            </a:fld>
            <a:endParaRPr lang="en-GB" altLang="en-US" sz="1400" b="0" i="0" dirty="0">
              <a:solidFill>
                <a:srgbClr val="000000"/>
              </a:solidFill>
              <a:latin typeface="Arial" panose="020B0604020202020204" pitchFamily="34" charset="0"/>
            </a:endParaRPr>
          </a:p>
        </p:txBody>
      </p:sp>
    </p:spTree>
    <p:extLst>
      <p:ext uri="{BB962C8B-B14F-4D97-AF65-F5344CB8AC3E}">
        <p14:creationId xmlns:p14="http://schemas.microsoft.com/office/powerpoint/2010/main" val="666752184"/>
      </p:ext>
    </p:extLst>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107504" y="1230108"/>
            <a:ext cx="9468544" cy="612597"/>
          </a:xfrm>
        </p:spPr>
        <p:txBody>
          <a:bodyPr/>
          <a:lstStyle/>
          <a:p>
            <a:pPr marL="0" indent="0">
              <a:spcBef>
                <a:spcPct val="20000"/>
              </a:spcBef>
              <a:defRPr/>
            </a:pPr>
            <a:br>
              <a:rPr lang="en-GB" altLang="en-US" sz="2600" dirty="0"/>
            </a:br>
            <a:br>
              <a:rPr lang="en-GB" altLang="en-US" sz="2600" dirty="0"/>
            </a:br>
            <a:br>
              <a:rPr lang="en-GB" altLang="en-US" sz="2600" dirty="0"/>
            </a:br>
            <a:br>
              <a:rPr lang="en-GB" altLang="en-US" sz="2600" dirty="0"/>
            </a:br>
            <a:br>
              <a:rPr lang="en-GB" altLang="en-US" sz="2600" dirty="0"/>
            </a:br>
            <a:br>
              <a:rPr lang="en-GB" altLang="en-US" sz="2600" dirty="0"/>
            </a:br>
            <a:r>
              <a:rPr lang="en-US" altLang="en-US" sz="2600" dirty="0">
                <a:latin typeface="Batang" panose="02030600000101010101" pitchFamily="18" charset="-127"/>
                <a:ea typeface="Batang" panose="02030600000101010101" pitchFamily="18" charset="-127"/>
              </a:rPr>
              <a:t>THE COMMUNICATION AND PROMOTION PLAN/SITE</a:t>
            </a:r>
            <a:br>
              <a:rPr lang="en-GB" altLang="en-US" sz="2600" dirty="0"/>
            </a:br>
            <a:br>
              <a:rPr lang="en-GB" altLang="en-US" sz="2600" dirty="0"/>
            </a:br>
            <a:br>
              <a:rPr lang="en-GB" altLang="en-US" sz="2600" dirty="0"/>
            </a:br>
            <a:br>
              <a:rPr lang="en-GB" altLang="en-US" sz="2600" dirty="0"/>
            </a:br>
            <a:br>
              <a:rPr lang="en-GB" altLang="en-US" sz="2600" dirty="0"/>
            </a:br>
            <a:endParaRPr lang="en-GB" altLang="en-US" sz="26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611560" y="2568857"/>
            <a:ext cx="2665561" cy="2952329"/>
          </a:xfrm>
        </p:spPr>
        <p:txBody>
          <a:bodyPr/>
          <a:lstStyle/>
          <a:p>
            <a:pPr marL="0" lvl="0" indent="0" defTabSz="457200" eaLnBrk="1" fontAlgn="auto" hangingPunct="1">
              <a:spcBef>
                <a:spcPts val="0"/>
              </a:spcBef>
              <a:spcAft>
                <a:spcPts val="600"/>
              </a:spcAft>
              <a:buClr>
                <a:srgbClr val="CF1E24"/>
              </a:buClr>
              <a:buNone/>
            </a:pPr>
            <a:r>
              <a:rPr lang="en-US" sz="2400" dirty="0">
                <a:solidFill>
                  <a:srgbClr val="FF0000"/>
                </a:solidFill>
                <a:latin typeface="Batang" panose="02030600000101010101" pitchFamily="18" charset="-127"/>
                <a:ea typeface="Batang" panose="02030600000101010101" pitchFamily="18" charset="-127"/>
              </a:rPr>
              <a:t>HOW EUROSTAT </a:t>
            </a:r>
          </a:p>
          <a:p>
            <a:pPr marL="0" lvl="0" indent="0" defTabSz="457200" eaLnBrk="1" fontAlgn="auto" hangingPunct="1">
              <a:spcBef>
                <a:spcPts val="0"/>
              </a:spcBef>
              <a:spcAft>
                <a:spcPts val="600"/>
              </a:spcAft>
              <a:buClr>
                <a:srgbClr val="CF1E24"/>
              </a:buClr>
              <a:buNone/>
            </a:pPr>
            <a:r>
              <a:rPr lang="en-US" sz="2400" dirty="0">
                <a:solidFill>
                  <a:srgbClr val="FF0000"/>
                </a:solidFill>
                <a:latin typeface="Batang" panose="02030600000101010101" pitchFamily="18" charset="-127"/>
                <a:ea typeface="Batang" panose="02030600000101010101" pitchFamily="18" charset="-127"/>
              </a:rPr>
              <a:t>CONVEYS AN </a:t>
            </a:r>
          </a:p>
          <a:p>
            <a:pPr marL="0" lvl="0" indent="0" defTabSz="457200" eaLnBrk="1" fontAlgn="auto" hangingPunct="1">
              <a:spcBef>
                <a:spcPts val="0"/>
              </a:spcBef>
              <a:spcAft>
                <a:spcPts val="600"/>
              </a:spcAft>
              <a:buClr>
                <a:srgbClr val="CF1E24"/>
              </a:buClr>
              <a:buNone/>
            </a:pPr>
            <a:r>
              <a:rPr lang="en-US" sz="2400" dirty="0">
                <a:solidFill>
                  <a:srgbClr val="FF0000"/>
                </a:solidFill>
                <a:latin typeface="Batang" panose="02030600000101010101" pitchFamily="18" charset="-127"/>
                <a:ea typeface="Batang" panose="02030600000101010101" pitchFamily="18" charset="-127"/>
              </a:rPr>
              <a:t>EXPERIMENTAL </a:t>
            </a:r>
          </a:p>
          <a:p>
            <a:pPr marL="0" lvl="0" indent="0" defTabSz="457200" eaLnBrk="1" fontAlgn="auto" hangingPunct="1">
              <a:spcBef>
                <a:spcPts val="0"/>
              </a:spcBef>
              <a:spcAft>
                <a:spcPts val="600"/>
              </a:spcAft>
              <a:buClr>
                <a:srgbClr val="CF1E24"/>
              </a:buClr>
              <a:buNone/>
            </a:pPr>
            <a:r>
              <a:rPr lang="en-US" sz="2400" dirty="0">
                <a:solidFill>
                  <a:srgbClr val="FF0000"/>
                </a:solidFill>
                <a:latin typeface="Batang" panose="02030600000101010101" pitchFamily="18" charset="-127"/>
                <a:ea typeface="Batang" panose="02030600000101010101" pitchFamily="18" charset="-127"/>
              </a:rPr>
              <a:t>STATISTIC ON </a:t>
            </a:r>
          </a:p>
          <a:p>
            <a:pPr marL="0" lvl="0" indent="0" defTabSz="457200" eaLnBrk="1" fontAlgn="auto" hangingPunct="1">
              <a:spcBef>
                <a:spcPts val="0"/>
              </a:spcBef>
              <a:spcAft>
                <a:spcPts val="600"/>
              </a:spcAft>
              <a:buClr>
                <a:srgbClr val="CF1E24"/>
              </a:buClr>
              <a:buNone/>
            </a:pPr>
            <a:r>
              <a:rPr lang="en-US" sz="2400" dirty="0">
                <a:solidFill>
                  <a:srgbClr val="FF0000"/>
                </a:solidFill>
                <a:latin typeface="Batang" panose="02030600000101010101" pitchFamily="18" charset="-127"/>
                <a:ea typeface="Batang" panose="02030600000101010101" pitchFamily="18" charset="-127"/>
              </a:rPr>
              <a:t>ITS WEBSITE</a:t>
            </a:r>
            <a:endParaRPr lang="it-IT" sz="2400" kern="1200" dirty="0">
              <a:solidFill>
                <a:srgbClr val="FF0000"/>
              </a:solidFill>
              <a:latin typeface="Batang" panose="02030600000101010101" pitchFamily="18" charset="-127"/>
              <a:ea typeface="Batang" panose="02030600000101010101" pitchFamily="18" charset="-127"/>
            </a:endParaRPr>
          </a:p>
          <a:p>
            <a:pPr marL="0" indent="0">
              <a:buNone/>
            </a:pPr>
            <a:br>
              <a:rPr lang="en-US" sz="1400" dirty="0"/>
            </a:br>
            <a:r>
              <a:rPr lang="it-IT" sz="1400" b="0" kern="1200" dirty="0">
                <a:solidFill>
                  <a:prstClr val="black"/>
                </a:solidFill>
                <a:latin typeface="Calibri"/>
              </a:rPr>
              <a:t>    </a:t>
            </a:r>
            <a:br>
              <a:rPr lang="it-IT" sz="1400" b="0" kern="1200" dirty="0">
                <a:solidFill>
                  <a:prstClr val="black"/>
                </a:solidFill>
                <a:latin typeface="Calibri"/>
              </a:rPr>
            </a:br>
            <a:endParaRPr lang="en-US" sz="1600" dirty="0"/>
          </a:p>
          <a:p>
            <a:pPr marL="0" indent="0">
              <a:buNone/>
            </a:pPr>
            <a:endParaRPr lang="it-IT" sz="1600" dirty="0">
              <a:solidFill>
                <a:srgbClr val="376092"/>
              </a:solidFill>
            </a:endParaRPr>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21</a:t>
            </a:fld>
            <a:endParaRPr lang="en-GB" altLang="en-US" sz="1400" b="0" i="0" dirty="0">
              <a:solidFill>
                <a:srgbClr val="000000"/>
              </a:solidFill>
              <a:latin typeface="Arial" panose="020B0604020202020204" pitchFamily="34" charset="0"/>
            </a:endParaRPr>
          </a:p>
        </p:txBody>
      </p:sp>
      <p:pic>
        <p:nvPicPr>
          <p:cNvPr id="2" name="Picture 1"/>
          <p:cNvPicPr>
            <a:picLocks noChangeAspect="1"/>
          </p:cNvPicPr>
          <p:nvPr/>
        </p:nvPicPr>
        <p:blipFill>
          <a:blip r:embed="rId3"/>
          <a:stretch>
            <a:fillRect/>
          </a:stretch>
        </p:blipFill>
        <p:spPr>
          <a:xfrm>
            <a:off x="3506957" y="2409972"/>
            <a:ext cx="5307360" cy="3270101"/>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13589" y="6202010"/>
            <a:ext cx="6171455" cy="404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6021913"/>
      </p:ext>
    </p:extLst>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179512" y="1293373"/>
            <a:ext cx="9143999" cy="828083"/>
          </a:xfrm>
        </p:spPr>
        <p:txBody>
          <a:bodyPr/>
          <a:lstStyle/>
          <a:p>
            <a:pPr marL="0" indent="0">
              <a:spcBef>
                <a:spcPct val="20000"/>
              </a:spcBef>
              <a:defRPr/>
            </a:pPr>
            <a:br>
              <a:rPr lang="en-GB" altLang="en-US" sz="2600" dirty="0"/>
            </a:br>
            <a:br>
              <a:rPr lang="en-GB" altLang="en-US" sz="2600" dirty="0"/>
            </a:br>
            <a:br>
              <a:rPr lang="en-GB" altLang="en-US" sz="2600" dirty="0"/>
            </a:br>
            <a:r>
              <a:rPr lang="en-US" altLang="en-US" sz="2600" dirty="0">
                <a:latin typeface="Batang" panose="02030600000101010101" pitchFamily="18" charset="-127"/>
                <a:ea typeface="Batang" panose="02030600000101010101" pitchFamily="18" charset="-127"/>
              </a:rPr>
              <a:t>THE COMMUNICATION AND PROMOTION PLAN/PR</a:t>
            </a:r>
            <a:br>
              <a:rPr lang="en-GB" altLang="en-US" sz="2600" dirty="0"/>
            </a:br>
            <a:br>
              <a:rPr lang="en-GB" altLang="en-US" sz="2600" dirty="0"/>
            </a:br>
            <a:endParaRPr lang="en-GB" altLang="en-US" sz="26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457200" y="2132856"/>
            <a:ext cx="8229600" cy="3816424"/>
          </a:xfrm>
        </p:spPr>
        <p:txBody>
          <a:bodyPr/>
          <a:lstStyle/>
          <a:p>
            <a:pPr marL="0" indent="0">
              <a:buNone/>
            </a:pPr>
            <a:endParaRPr lang="en-US" sz="2400" dirty="0"/>
          </a:p>
          <a:p>
            <a:pPr marL="0" indent="0">
              <a:buNone/>
            </a:pPr>
            <a:r>
              <a:rPr lang="en-US" sz="2300" dirty="0">
                <a:solidFill>
                  <a:srgbClr val="FF0000"/>
                </a:solidFill>
                <a:latin typeface="Batang" panose="02030600000101010101" pitchFamily="18" charset="-127"/>
                <a:ea typeface="Batang" panose="02030600000101010101" pitchFamily="18" charset="-127"/>
              </a:rPr>
              <a:t>DIRECT MAILING </a:t>
            </a:r>
            <a:r>
              <a:rPr lang="en-US" sz="2300" dirty="0">
                <a:solidFill>
                  <a:srgbClr val="0E5494"/>
                </a:solidFill>
                <a:latin typeface="Batang" panose="02030600000101010101" pitchFamily="18" charset="-127"/>
                <a:ea typeface="Batang" panose="02030600000101010101" pitchFamily="18" charset="-127"/>
              </a:rPr>
              <a:t>to pre-defined lists of potentially interested users </a:t>
            </a:r>
          </a:p>
          <a:p>
            <a:pPr marL="0" indent="0">
              <a:buNone/>
            </a:pPr>
            <a:r>
              <a:rPr lang="en-US" sz="2300" dirty="0">
                <a:solidFill>
                  <a:srgbClr val="FF0000"/>
                </a:solidFill>
                <a:latin typeface="Batang" panose="02030600000101010101" pitchFamily="18" charset="-127"/>
                <a:ea typeface="Batang" panose="02030600000101010101" pitchFamily="18" charset="-127"/>
              </a:rPr>
              <a:t>MEETINGS AND EVENTS </a:t>
            </a:r>
            <a:r>
              <a:rPr lang="en-US" sz="2300" dirty="0">
                <a:solidFill>
                  <a:srgbClr val="0E5494"/>
                </a:solidFill>
                <a:latin typeface="Batang" panose="02030600000101010101" pitchFamily="18" charset="-127"/>
                <a:ea typeface="Batang" panose="02030600000101010101" pitchFamily="18" charset="-127"/>
              </a:rPr>
              <a:t>on the theme and the results obtained </a:t>
            </a:r>
          </a:p>
          <a:p>
            <a:pPr marL="0" indent="0">
              <a:buNone/>
            </a:pPr>
            <a:r>
              <a:rPr lang="en-US" sz="2300" dirty="0">
                <a:solidFill>
                  <a:srgbClr val="FF0000"/>
                </a:solidFill>
                <a:latin typeface="Batang" panose="02030600000101010101" pitchFamily="18" charset="-127"/>
                <a:ea typeface="Batang" panose="02030600000101010101" pitchFamily="18" charset="-127"/>
              </a:rPr>
              <a:t>DESIGN OF SPACES AND STRUCTURES </a:t>
            </a:r>
            <a:r>
              <a:rPr lang="en-US" sz="2300" dirty="0">
                <a:solidFill>
                  <a:srgbClr val="0E5494"/>
                </a:solidFill>
                <a:latin typeface="Batang" panose="02030600000101010101" pitchFamily="18" charset="-127"/>
                <a:ea typeface="Batang" panose="02030600000101010101" pitchFamily="18" charset="-127"/>
              </a:rPr>
              <a:t>for the comparison between producers </a:t>
            </a:r>
          </a:p>
          <a:p>
            <a:pPr marL="0" indent="0">
              <a:buNone/>
            </a:pPr>
            <a:r>
              <a:rPr lang="en-US" sz="2300" dirty="0">
                <a:solidFill>
                  <a:srgbClr val="FF0000"/>
                </a:solidFill>
                <a:latin typeface="Batang" panose="02030600000101010101" pitchFamily="18" charset="-127"/>
                <a:ea typeface="Batang" panose="02030600000101010101" pitchFamily="18" charset="-127"/>
              </a:rPr>
              <a:t>CREATION OF INFORMATION AND PROMOTIONAL DIGITAL PRODUCTS </a:t>
            </a:r>
            <a:r>
              <a:rPr lang="en-US" sz="2300" dirty="0">
                <a:solidFill>
                  <a:srgbClr val="0E5494"/>
                </a:solidFill>
                <a:latin typeface="Batang" panose="02030600000101010101" pitchFamily="18" charset="-127"/>
                <a:ea typeface="Batang" panose="02030600000101010101" pitchFamily="18" charset="-127"/>
              </a:rPr>
              <a:t>to be conveyed on social platforms of the Institute</a:t>
            </a:r>
            <a:endParaRPr lang="it-IT" sz="2400" dirty="0">
              <a:solidFill>
                <a:srgbClr val="0E5494"/>
              </a:solidFill>
              <a:latin typeface="Batang" panose="02030600000101010101" pitchFamily="18" charset="-127"/>
              <a:ea typeface="Batang" panose="02030600000101010101" pitchFamily="18" charset="-127"/>
            </a:endParaRPr>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22</a:t>
            </a:fld>
            <a:endParaRPr lang="en-GB" altLang="en-US" sz="1400" b="0" i="0" dirty="0">
              <a:solidFill>
                <a:srgbClr val="000000"/>
              </a:solidFill>
              <a:latin typeface="Arial" panose="020B0604020202020204" pitchFamily="34" charset="0"/>
            </a:endParaRPr>
          </a:p>
        </p:txBody>
      </p:sp>
    </p:spTree>
    <p:extLst>
      <p:ext uri="{BB962C8B-B14F-4D97-AF65-F5344CB8AC3E}">
        <p14:creationId xmlns:p14="http://schemas.microsoft.com/office/powerpoint/2010/main" val="783673209"/>
      </p:ext>
    </p:extLst>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1043608" y="1208739"/>
            <a:ext cx="6755717" cy="936625"/>
          </a:xfrm>
        </p:spPr>
        <p:txBody>
          <a:bodyPr/>
          <a:lstStyle/>
          <a:p>
            <a:pPr marL="0" indent="0" algn="ctr">
              <a:spcBef>
                <a:spcPct val="20000"/>
              </a:spcBef>
              <a:defRPr/>
            </a:pPr>
            <a:br>
              <a:rPr lang="en-GB" altLang="en-US" sz="2000" dirty="0"/>
            </a:br>
            <a:br>
              <a:rPr lang="en-GB" altLang="en-US" sz="2000" dirty="0"/>
            </a:br>
            <a:br>
              <a:rPr lang="en-GB" altLang="en-US" sz="2000" dirty="0"/>
            </a:br>
            <a:br>
              <a:rPr lang="en-GB" altLang="en-US" sz="2000" dirty="0"/>
            </a:br>
            <a:br>
              <a:rPr lang="en-GB" altLang="en-US" sz="2000" dirty="0"/>
            </a:br>
            <a:br>
              <a:rPr lang="en-GB" altLang="en-US" sz="2000" dirty="0"/>
            </a:br>
            <a:br>
              <a:rPr lang="en-GB" altLang="en-US" sz="2000" dirty="0"/>
            </a:br>
            <a:r>
              <a:rPr lang="en-US" altLang="en-US" dirty="0">
                <a:latin typeface="Batang" panose="02030600000101010101" pitchFamily="18" charset="-127"/>
                <a:ea typeface="Batang" panose="02030600000101010101" pitchFamily="18" charset="-127"/>
              </a:rPr>
              <a:t>THE COMMUNICATION STRATEGY </a:t>
            </a:r>
            <a:br>
              <a:rPr lang="en-US" altLang="en-US" dirty="0"/>
            </a:br>
            <a:br>
              <a:rPr lang="en-GB" altLang="en-US" sz="2600" dirty="0"/>
            </a:br>
            <a:br>
              <a:rPr lang="en-GB" altLang="en-US" dirty="0"/>
            </a:br>
            <a:br>
              <a:rPr lang="en-GB" altLang="en-US" sz="2000" dirty="0"/>
            </a:br>
            <a:br>
              <a:rPr lang="en-GB" altLang="en-US" sz="2000" dirty="0"/>
            </a:br>
            <a:br>
              <a:rPr lang="en-GB" altLang="en-US" sz="2000" dirty="0"/>
            </a:b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912626" y="2132856"/>
            <a:ext cx="7318748" cy="3896345"/>
          </a:xfrm>
        </p:spPr>
        <p:txBody>
          <a:bodyPr/>
          <a:lstStyle/>
          <a:p>
            <a:pPr marL="0" indent="0">
              <a:buNone/>
            </a:pPr>
            <a:r>
              <a:rPr lang="en-US" sz="2400" dirty="0">
                <a:solidFill>
                  <a:srgbClr val="FF0000"/>
                </a:solidFill>
                <a:latin typeface="Batang" panose="02030600000101010101" pitchFamily="18" charset="-127"/>
                <a:ea typeface="Batang" panose="02030600000101010101" pitchFamily="18" charset="-127"/>
              </a:rPr>
              <a:t>BUILD ALLIANCES </a:t>
            </a:r>
            <a:r>
              <a:rPr lang="en-US" sz="2400" dirty="0">
                <a:solidFill>
                  <a:srgbClr val="0E5494"/>
                </a:solidFill>
                <a:latin typeface="Batang" panose="02030600000101010101" pitchFamily="18" charset="-127"/>
                <a:ea typeface="Batang" panose="02030600000101010101" pitchFamily="18" charset="-127"/>
              </a:rPr>
              <a:t>with users, stakeholders, researchers and other producers</a:t>
            </a:r>
          </a:p>
          <a:p>
            <a:pPr marL="0" indent="0">
              <a:buNone/>
            </a:pPr>
            <a:r>
              <a:rPr lang="en-US" sz="2400" dirty="0">
                <a:solidFill>
                  <a:srgbClr val="FF0000"/>
                </a:solidFill>
                <a:latin typeface="Batang" panose="02030600000101010101" pitchFamily="18" charset="-127"/>
                <a:ea typeface="Batang" panose="02030600000101010101" pitchFamily="18" charset="-127"/>
              </a:rPr>
              <a:t>TO BUILD NATIONAL AND INTERNATIONAL STRUCTURES (Committees, Working Tables) </a:t>
            </a:r>
            <a:r>
              <a:rPr lang="en-US" sz="2400" dirty="0">
                <a:solidFill>
                  <a:srgbClr val="0E5494"/>
                </a:solidFill>
                <a:latin typeface="Batang" panose="02030600000101010101" pitchFamily="18" charset="-127"/>
                <a:ea typeface="Batang" panose="02030600000101010101" pitchFamily="18" charset="-127"/>
              </a:rPr>
              <a:t>to share not only research results but also the experiences of fusion and communication implemented</a:t>
            </a:r>
          </a:p>
          <a:p>
            <a:pPr marL="0" indent="0">
              <a:buNone/>
            </a:pPr>
            <a:r>
              <a:rPr lang="en-US" sz="2400" dirty="0">
                <a:solidFill>
                  <a:srgbClr val="FF0000"/>
                </a:solidFill>
                <a:latin typeface="Batang" panose="02030600000101010101" pitchFamily="18" charset="-127"/>
                <a:ea typeface="Batang" panose="02030600000101010101" pitchFamily="18" charset="-127"/>
              </a:rPr>
              <a:t>LEARN </a:t>
            </a:r>
            <a:r>
              <a:rPr lang="en-US" sz="2400" dirty="0">
                <a:solidFill>
                  <a:srgbClr val="0E5494"/>
                </a:solidFill>
                <a:latin typeface="Batang" panose="02030600000101010101" pitchFamily="18" charset="-127"/>
                <a:ea typeface="Batang" panose="02030600000101010101" pitchFamily="18" charset="-127"/>
              </a:rPr>
              <a:t>that methods, techniques and cognitive approaches of proven effectiveness and quality are always the result of experimentation</a:t>
            </a:r>
            <a:endParaRPr lang="it-IT" sz="2400" dirty="0">
              <a:solidFill>
                <a:srgbClr val="0E5494"/>
              </a:solidFill>
              <a:latin typeface="Batang" panose="02030600000101010101" pitchFamily="18" charset="-127"/>
              <a:ea typeface="Batang" panose="02030600000101010101" pitchFamily="18" charset="-127"/>
            </a:endParaRPr>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23</a:t>
            </a:fld>
            <a:endParaRPr lang="en-GB" altLang="en-US" sz="1400" b="0" i="0" dirty="0">
              <a:solidFill>
                <a:srgbClr val="000000"/>
              </a:solidFill>
              <a:latin typeface="Arial" panose="020B0604020202020204" pitchFamily="34" charset="0"/>
            </a:endParaRPr>
          </a:p>
        </p:txBody>
      </p:sp>
    </p:spTree>
    <p:extLst>
      <p:ext uri="{BB962C8B-B14F-4D97-AF65-F5344CB8AC3E}">
        <p14:creationId xmlns:p14="http://schemas.microsoft.com/office/powerpoint/2010/main" val="2122490003"/>
      </p:ext>
    </p:extLst>
  </p:cSld>
  <p:clrMapOvr>
    <a:masterClrMapping/>
  </p:clrMapOvr>
  <p:transition spd="slow">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126554" y="1098119"/>
            <a:ext cx="9196267" cy="756614"/>
          </a:xfrm>
        </p:spPr>
        <p:txBody>
          <a:bodyPr/>
          <a:lstStyle/>
          <a:p>
            <a:pPr marL="0" indent="0">
              <a:spcBef>
                <a:spcPct val="20000"/>
              </a:spcBef>
              <a:defRPr/>
            </a:pPr>
            <a:br>
              <a:rPr lang="en-GB" altLang="en-US" sz="2700" dirty="0"/>
            </a:br>
            <a:br>
              <a:rPr lang="en-GB" altLang="en-US" sz="2700" dirty="0"/>
            </a:br>
            <a:br>
              <a:rPr lang="en-US" altLang="en-US" sz="2700" dirty="0"/>
            </a:br>
            <a:r>
              <a:rPr lang="en-US" altLang="en-US" sz="2700" dirty="0">
                <a:latin typeface="Batang" panose="02030600000101010101" pitchFamily="18" charset="-127"/>
                <a:ea typeface="Batang" panose="02030600000101010101" pitchFamily="18" charset="-127"/>
              </a:rPr>
              <a:t>THE COMMUNICATION AND PROMOTION PLAN/PR</a:t>
            </a:r>
            <a:br>
              <a:rPr lang="en-GB" altLang="en-US" sz="2700" dirty="0"/>
            </a:br>
            <a:br>
              <a:rPr lang="en-GB" altLang="en-US" sz="2700" dirty="0"/>
            </a:br>
            <a:endParaRPr lang="en-GB" altLang="en-US" sz="27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232685" y="2098461"/>
            <a:ext cx="8669867" cy="3945801"/>
          </a:xfrm>
        </p:spPr>
        <p:txBody>
          <a:bodyPr/>
          <a:lstStyle/>
          <a:p>
            <a:pPr marL="0" indent="0">
              <a:buNone/>
            </a:pPr>
            <a:endParaRPr lang="en-US" sz="1400" b="0" dirty="0">
              <a:solidFill>
                <a:srgbClr val="2873E6"/>
              </a:solidFill>
              <a:latin typeface="roboto_condensedbold"/>
            </a:endParaRPr>
          </a:p>
          <a:p>
            <a:pPr marL="0" lvl="0" indent="0">
              <a:spcBef>
                <a:spcPts val="0"/>
              </a:spcBef>
              <a:buNone/>
            </a:pPr>
            <a:r>
              <a:rPr lang="en-US" sz="2000" dirty="0">
                <a:solidFill>
                  <a:srgbClr val="FF0000"/>
                </a:solidFill>
                <a:latin typeface="Batang" panose="02030600000101010101" pitchFamily="18" charset="-127"/>
                <a:ea typeface="Batang" panose="02030600000101010101" pitchFamily="18" charset="-127"/>
                <a:cs typeface="Times New Roman" panose="02020603050405020304" pitchFamily="18" charset="0"/>
              </a:rPr>
              <a:t>EUROSTAT IS AGAIN A MODEL OF GOOD </a:t>
            </a:r>
          </a:p>
          <a:p>
            <a:pPr marL="0" lvl="0" indent="0">
              <a:spcBef>
                <a:spcPts val="0"/>
              </a:spcBef>
              <a:buNone/>
            </a:pPr>
            <a:r>
              <a:rPr lang="en-US" sz="2000" dirty="0">
                <a:solidFill>
                  <a:srgbClr val="FF0000"/>
                </a:solidFill>
                <a:latin typeface="Batang" panose="02030600000101010101" pitchFamily="18" charset="-127"/>
                <a:ea typeface="Batang" panose="02030600000101010101" pitchFamily="18" charset="-127"/>
                <a:cs typeface="Times New Roman" panose="02020603050405020304" pitchFamily="18" charset="0"/>
              </a:rPr>
              <a:t>COMMUNICATION STRATEGY BASED ON THE</a:t>
            </a:r>
          </a:p>
          <a:p>
            <a:pPr marL="0" lvl="0" indent="0">
              <a:spcBef>
                <a:spcPts val="0"/>
              </a:spcBef>
              <a:buNone/>
            </a:pPr>
            <a:r>
              <a:rPr lang="en-US" sz="2000" dirty="0">
                <a:solidFill>
                  <a:srgbClr val="FF0000"/>
                </a:solidFill>
                <a:latin typeface="Batang" panose="02030600000101010101" pitchFamily="18" charset="-127"/>
                <a:ea typeface="Batang" panose="02030600000101010101" pitchFamily="18" charset="-127"/>
                <a:cs typeface="Times New Roman" panose="02020603050405020304" pitchFamily="18" charset="0"/>
              </a:rPr>
              <a:t>SHARING OF THE INNOVATION PROCESS </a:t>
            </a:r>
          </a:p>
          <a:p>
            <a:pPr marL="0" lvl="0" indent="0">
              <a:spcBef>
                <a:spcPts val="0"/>
              </a:spcBef>
              <a:buNone/>
            </a:pPr>
            <a:r>
              <a:rPr lang="en-US" sz="2000" dirty="0">
                <a:solidFill>
                  <a:srgbClr val="FF0000"/>
                </a:solidFill>
                <a:latin typeface="Batang" panose="02030600000101010101" pitchFamily="18" charset="-127"/>
                <a:ea typeface="Batang" panose="02030600000101010101" pitchFamily="18" charset="-127"/>
                <a:cs typeface="Times New Roman" panose="02020603050405020304" pitchFamily="18" charset="0"/>
              </a:rPr>
              <a:t>AND BUILDING ALLIANCES WITH USERS AND OTHER STAKEHOLDERS</a:t>
            </a:r>
          </a:p>
          <a:p>
            <a:pPr marL="0" indent="0">
              <a:spcBef>
                <a:spcPts val="0"/>
              </a:spcBef>
              <a:buNone/>
            </a:pPr>
            <a:endParaRPr lang="en-US" sz="2000" dirty="0">
              <a:latin typeface="Batang" panose="02030600000101010101" pitchFamily="18" charset="-127"/>
              <a:ea typeface="Batang" panose="02030600000101010101" pitchFamily="18" charset="-127"/>
              <a:cs typeface="Times New Roman" panose="02020603050405020304" pitchFamily="18" charset="0"/>
            </a:endParaRPr>
          </a:p>
          <a:p>
            <a:pPr marL="0" indent="0" algn="just">
              <a:spcBef>
                <a:spcPts val="0"/>
              </a:spcBef>
              <a:buNone/>
            </a:pPr>
            <a:r>
              <a:rPr lang="en-US" sz="2000" dirty="0">
                <a:latin typeface="Batang" panose="02030600000101010101" pitchFamily="18" charset="-127"/>
                <a:ea typeface="Batang" panose="02030600000101010101" pitchFamily="18" charset="-127"/>
                <a:cs typeface="Times New Roman" panose="02020603050405020304" pitchFamily="18" charset="0"/>
              </a:rPr>
              <a:t>Eurostat previously had a Feedback system based on Forum interactions. A new thread for each experimental statistic. The forum was phased out due to low interactions. The feedback mechanism is now based on a dedicated e-mail address to which the user can send questions</a:t>
            </a:r>
          </a:p>
          <a:p>
            <a:pPr marL="0" indent="0">
              <a:spcBef>
                <a:spcPts val="0"/>
              </a:spcBef>
              <a:buNone/>
            </a:pPr>
            <a:endParaRPr lang="it-IT" sz="2000" dirty="0">
              <a:effectLst/>
              <a:latin typeface="Batang" panose="02030600000101010101" pitchFamily="18" charset="-127"/>
              <a:ea typeface="Batang" panose="02030600000101010101" pitchFamily="18" charset="-127"/>
              <a:cs typeface="Times New Roman" panose="02020603050405020304" pitchFamily="18" charset="0"/>
            </a:endParaRPr>
          </a:p>
          <a:p>
            <a:pPr marL="0" indent="0">
              <a:buNone/>
            </a:pPr>
            <a:br>
              <a:rPr lang="en-US" sz="2400" dirty="0">
                <a:solidFill>
                  <a:srgbClr val="376092"/>
                </a:solidFill>
                <a:latin typeface="Batang" panose="02030600000101010101" pitchFamily="18" charset="-127"/>
                <a:ea typeface="Batang" panose="02030600000101010101" pitchFamily="18" charset="-127"/>
              </a:rPr>
            </a:br>
            <a:r>
              <a:rPr lang="it-IT" sz="2400" dirty="0">
                <a:solidFill>
                  <a:srgbClr val="FF0000"/>
                </a:solidFill>
                <a:latin typeface="Batang" panose="02030600000101010101" pitchFamily="18" charset="-127"/>
                <a:ea typeface="Batang" panose="02030600000101010101" pitchFamily="18" charset="-127"/>
              </a:rPr>
              <a:t>    </a:t>
            </a:r>
            <a:br>
              <a:rPr lang="it-IT" sz="2400" dirty="0">
                <a:solidFill>
                  <a:srgbClr val="FF0000"/>
                </a:solidFill>
                <a:latin typeface="Batang" panose="02030600000101010101" pitchFamily="18" charset="-127"/>
                <a:ea typeface="Batang" panose="02030600000101010101" pitchFamily="18" charset="-127"/>
              </a:rPr>
            </a:br>
            <a:endParaRPr lang="en-US" sz="2400" dirty="0">
              <a:solidFill>
                <a:srgbClr val="FF0000"/>
              </a:solidFill>
              <a:latin typeface="Batang" panose="02030600000101010101" pitchFamily="18" charset="-127"/>
              <a:ea typeface="Batang" panose="02030600000101010101" pitchFamily="18" charset="-127"/>
            </a:endParaRPr>
          </a:p>
          <a:p>
            <a:pPr marL="0" indent="0">
              <a:buNone/>
            </a:pPr>
            <a:endParaRPr lang="it-IT" sz="1600" dirty="0">
              <a:solidFill>
                <a:srgbClr val="376092"/>
              </a:solidFill>
            </a:endParaRPr>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xfrm>
            <a:off x="8184977" y="6381750"/>
            <a:ext cx="5144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24</a:t>
            </a:fld>
            <a:endParaRPr lang="en-GB" altLang="en-US" sz="1400" b="0" i="0" dirty="0">
              <a:solidFill>
                <a:srgbClr val="000000"/>
              </a:solidFill>
              <a:latin typeface="Arial" panose="020B0604020202020204" pitchFamily="34" charset="0"/>
            </a:endParaRPr>
          </a:p>
        </p:txBody>
      </p:sp>
      <p:pic>
        <p:nvPicPr>
          <p:cNvPr id="5" name="Picture 4"/>
          <p:cNvPicPr>
            <a:picLocks noChangeAspect="1"/>
          </p:cNvPicPr>
          <p:nvPr/>
        </p:nvPicPr>
        <p:blipFill>
          <a:blip r:embed="rId3"/>
          <a:stretch>
            <a:fillRect/>
          </a:stretch>
        </p:blipFill>
        <p:spPr>
          <a:xfrm>
            <a:off x="6469831" y="1836859"/>
            <a:ext cx="2345989" cy="1473262"/>
          </a:xfrm>
          <a:prstGeom prst="rect">
            <a:avLst/>
          </a:prstGeom>
        </p:spPr>
      </p:pic>
      <p:pic>
        <p:nvPicPr>
          <p:cNvPr id="6" name="Picture 5"/>
          <p:cNvPicPr>
            <a:picLocks noChangeAspect="1"/>
          </p:cNvPicPr>
          <p:nvPr/>
        </p:nvPicPr>
        <p:blipFill>
          <a:blip r:embed="rId4"/>
          <a:stretch>
            <a:fillRect/>
          </a:stretch>
        </p:blipFill>
        <p:spPr>
          <a:xfrm>
            <a:off x="5025355" y="5492751"/>
            <a:ext cx="3183068" cy="1103021"/>
          </a:xfrm>
          <a:prstGeom prst="rect">
            <a:avLst/>
          </a:prstGeom>
        </p:spPr>
      </p:pic>
    </p:spTree>
    <p:extLst>
      <p:ext uri="{BB962C8B-B14F-4D97-AF65-F5344CB8AC3E}">
        <p14:creationId xmlns:p14="http://schemas.microsoft.com/office/powerpoint/2010/main" val="546849095"/>
      </p:ext>
    </p:extLst>
  </p:cSld>
  <p:clrMapOvr>
    <a:masterClrMapping/>
  </p:clrMapOvr>
  <p:transition spd="slow">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457200" y="2204863"/>
            <a:ext cx="8229600" cy="4176465"/>
          </a:xfrm>
        </p:spPr>
        <p:txBody>
          <a:bodyPr/>
          <a:lstStyle/>
          <a:p>
            <a:pPr marL="0" lvl="0" indent="0" defTabSz="457200" eaLnBrk="1" fontAlgn="auto" hangingPunct="1">
              <a:spcBef>
                <a:spcPts val="0"/>
              </a:spcBef>
              <a:spcAft>
                <a:spcPts val="600"/>
              </a:spcAft>
              <a:buClrTx/>
              <a:buNone/>
            </a:pPr>
            <a:r>
              <a:rPr lang="en-US" sz="2000" dirty="0">
                <a:solidFill>
                  <a:srgbClr val="FF0000"/>
                </a:solidFill>
                <a:latin typeface="Batang" panose="02030600000101010101" pitchFamily="18" charset="-127"/>
                <a:ea typeface="Batang" panose="02030600000101010101" pitchFamily="18" charset="-127"/>
              </a:rPr>
              <a:t>Targeted engagement activities are another very important aspect of the successful use of experimental statistics</a:t>
            </a:r>
          </a:p>
          <a:p>
            <a:pPr defTabSz="457200" eaLnBrk="1" fontAlgn="auto" hangingPunct="1">
              <a:spcBef>
                <a:spcPts val="0"/>
              </a:spcBef>
              <a:spcAft>
                <a:spcPts val="600"/>
              </a:spcAft>
              <a:buClrTx/>
            </a:pPr>
            <a:r>
              <a:rPr lang="en-US" sz="2000" dirty="0">
                <a:solidFill>
                  <a:srgbClr val="0E5494"/>
                </a:solidFill>
                <a:latin typeface="Batang" panose="02030600000101010101" pitchFamily="18" charset="-127"/>
                <a:ea typeface="Batang" panose="02030600000101010101" pitchFamily="18" charset="-127"/>
              </a:rPr>
              <a:t>Communication to national and international expert communities, media </a:t>
            </a:r>
          </a:p>
          <a:p>
            <a:pPr defTabSz="457200" eaLnBrk="1" fontAlgn="auto" hangingPunct="1">
              <a:spcBef>
                <a:spcPts val="0"/>
              </a:spcBef>
              <a:spcAft>
                <a:spcPts val="600"/>
              </a:spcAft>
              <a:buClrTx/>
            </a:pPr>
            <a:r>
              <a:rPr lang="en-US" sz="2000" dirty="0">
                <a:solidFill>
                  <a:srgbClr val="0E5494"/>
                </a:solidFill>
                <a:latin typeface="Batang" panose="02030600000101010101" pitchFamily="18" charset="-127"/>
                <a:ea typeface="Batang" panose="02030600000101010101" pitchFamily="18" charset="-127"/>
              </a:rPr>
              <a:t>Stakeholder involvement                              </a:t>
            </a:r>
          </a:p>
          <a:p>
            <a:pPr marL="0" lvl="0" indent="0" defTabSz="457200" eaLnBrk="1" fontAlgn="auto" hangingPunct="1">
              <a:spcBef>
                <a:spcPts val="0"/>
              </a:spcBef>
              <a:spcAft>
                <a:spcPts val="600"/>
              </a:spcAft>
              <a:buClrTx/>
              <a:buNone/>
            </a:pPr>
            <a:r>
              <a:rPr lang="en-US" sz="2000" dirty="0">
                <a:solidFill>
                  <a:srgbClr val="0E5494"/>
                </a:solidFill>
                <a:latin typeface="Batang" panose="02030600000101010101" pitchFamily="18" charset="-127"/>
                <a:ea typeface="Batang" panose="02030600000101010101" pitchFamily="18" charset="-127"/>
              </a:rPr>
              <a:t>In order to carry out a media intelligence activity, it is necessary to have at one's disposal good listening, monitoring and analysis tools, a specific know-how both to instruct them with queries and to interpret their results.</a:t>
            </a:r>
          </a:p>
          <a:p>
            <a:pPr marL="0" lvl="0" indent="0" defTabSz="457200" eaLnBrk="1" fontAlgn="auto" hangingPunct="1">
              <a:spcBef>
                <a:spcPts val="0"/>
              </a:spcBef>
              <a:spcAft>
                <a:spcPts val="600"/>
              </a:spcAft>
              <a:buClrTx/>
              <a:buNone/>
            </a:pPr>
            <a:r>
              <a:rPr lang="en-US" sz="2000" dirty="0">
                <a:solidFill>
                  <a:srgbClr val="FF0000"/>
                </a:solidFill>
                <a:latin typeface="Batang" panose="02030600000101010101" pitchFamily="18" charset="-127"/>
                <a:ea typeface="Batang" panose="02030600000101010101" pitchFamily="18" charset="-127"/>
              </a:rPr>
              <a:t>And this is what distinguishes a monitoring activity from an intelligence one, the latter being a great communication opportunity</a:t>
            </a:r>
          </a:p>
          <a:p>
            <a:pPr marL="0" indent="0">
              <a:buNone/>
            </a:pPr>
            <a:endParaRPr lang="it-IT" sz="2000" dirty="0">
              <a:solidFill>
                <a:srgbClr val="376092"/>
              </a:solidFill>
              <a:latin typeface="BatangChe" panose="02030609000101010101" pitchFamily="49" charset="-127"/>
              <a:ea typeface="BatangChe" panose="02030609000101010101" pitchFamily="49" charset="-127"/>
            </a:endParaRPr>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25</a:t>
            </a:fld>
            <a:endParaRPr lang="en-GB" altLang="en-US" sz="1400" b="0" i="0" dirty="0">
              <a:solidFill>
                <a:srgbClr val="000000"/>
              </a:solidFill>
              <a:latin typeface="Arial" panose="020B0604020202020204" pitchFamily="34" charset="0"/>
            </a:endParaRPr>
          </a:p>
        </p:txBody>
      </p:sp>
      <p:sp>
        <p:nvSpPr>
          <p:cNvPr id="6" name="Title 1">
            <a:extLst>
              <a:ext uri="{FF2B5EF4-FFF2-40B4-BE49-F238E27FC236}">
                <a16:creationId xmlns:a16="http://schemas.microsoft.com/office/drawing/2014/main" id="{08D392EA-C02E-43D2-9F42-C3811D87B899}"/>
              </a:ext>
            </a:extLst>
          </p:cNvPr>
          <p:cNvSpPr>
            <a:spLocks noGrp="1"/>
          </p:cNvSpPr>
          <p:nvPr>
            <p:ph type="title"/>
          </p:nvPr>
        </p:nvSpPr>
        <p:spPr>
          <a:xfrm>
            <a:off x="179512" y="1108102"/>
            <a:ext cx="9340283" cy="756614"/>
          </a:xfrm>
        </p:spPr>
        <p:txBody>
          <a:bodyPr/>
          <a:lstStyle/>
          <a:p>
            <a:pPr marL="0" indent="0">
              <a:spcBef>
                <a:spcPct val="20000"/>
              </a:spcBef>
              <a:defRPr/>
            </a:pPr>
            <a:br>
              <a:rPr lang="en-GB" altLang="en-US" sz="2600" dirty="0"/>
            </a:br>
            <a:br>
              <a:rPr lang="en-GB" altLang="en-US" sz="2600" dirty="0"/>
            </a:br>
            <a:br>
              <a:rPr lang="en-US" altLang="en-US" sz="2600" dirty="0"/>
            </a:br>
            <a:r>
              <a:rPr lang="en-US" altLang="en-US" sz="2600" dirty="0">
                <a:latin typeface="Batang" panose="02030600000101010101" pitchFamily="18" charset="-127"/>
                <a:ea typeface="Batang" panose="02030600000101010101" pitchFamily="18" charset="-127"/>
              </a:rPr>
              <a:t>THE COMMUNICATION AND PROMOTION PLAN/PR</a:t>
            </a:r>
            <a:br>
              <a:rPr lang="en-GB" altLang="en-US" sz="2600" dirty="0"/>
            </a:br>
            <a:br>
              <a:rPr lang="en-GB" altLang="en-US" sz="2600" dirty="0"/>
            </a:br>
            <a:endParaRPr lang="en-GB" altLang="en-US" sz="2600" i="1" dirty="0"/>
          </a:p>
        </p:txBody>
      </p:sp>
    </p:spTree>
    <p:extLst>
      <p:ext uri="{BB962C8B-B14F-4D97-AF65-F5344CB8AC3E}">
        <p14:creationId xmlns:p14="http://schemas.microsoft.com/office/powerpoint/2010/main" val="3192832269"/>
      </p:ext>
    </p:extLst>
  </p:cSld>
  <p:clrMapOvr>
    <a:masterClrMapping/>
  </p:clrMapOvr>
  <p:transition spd="slow">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322263" y="1484784"/>
            <a:ext cx="8570217" cy="1368152"/>
          </a:xfrm>
        </p:spPr>
        <p:txBody>
          <a:bodyPr/>
          <a:lstStyle/>
          <a:p>
            <a:pPr marL="0" indent="0">
              <a:spcBef>
                <a:spcPct val="20000"/>
              </a:spcBef>
              <a:defRPr/>
            </a:pPr>
            <a:br>
              <a:rPr lang="en-GB" altLang="en-US" sz="2000" dirty="0"/>
            </a:br>
            <a:br>
              <a:rPr lang="en-GB" altLang="en-US" sz="2000" dirty="0"/>
            </a:br>
            <a:r>
              <a:rPr lang="en-GB" altLang="en-US" dirty="0">
                <a:solidFill>
                  <a:srgbClr val="0E5494"/>
                </a:solidFill>
                <a:latin typeface="Batang" panose="02030600000101010101" pitchFamily="18" charset="-127"/>
                <a:ea typeface="Batang" panose="02030600000101010101" pitchFamily="18" charset="-127"/>
                <a:cs typeface="Arial Unicode MS" panose="020B0604020202020204" pitchFamily="34" charset="-128"/>
              </a:rPr>
              <a:t>STATISTICAL COMMUNICATION IS NOT EASY </a:t>
            </a:r>
            <a:br>
              <a:rPr lang="en-GB" altLang="en-US" dirty="0">
                <a:solidFill>
                  <a:srgbClr val="0E5494"/>
                </a:solidFill>
                <a:ea typeface="Arial Unicode MS" panose="020B0604020202020204" pitchFamily="34" charset="-128"/>
                <a:cs typeface="Arial Unicode MS" panose="020B0604020202020204" pitchFamily="34" charset="-128"/>
              </a:rPr>
            </a:br>
            <a:br>
              <a:rPr lang="en-GB" altLang="en-US" dirty="0"/>
            </a:br>
            <a:br>
              <a:rPr lang="en-GB" altLang="en-US" sz="2000" dirty="0"/>
            </a:br>
            <a:br>
              <a:rPr lang="en-GB" altLang="en-US" sz="2000" dirty="0"/>
            </a:br>
            <a:br>
              <a:rPr lang="en-GB" altLang="en-US" sz="2000" dirty="0"/>
            </a:b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492571" y="1872607"/>
            <a:ext cx="8229600" cy="4608512"/>
          </a:xfrm>
        </p:spPr>
        <p:txBody>
          <a:bodyPr/>
          <a:lstStyle/>
          <a:p>
            <a:pPr marL="0" indent="0">
              <a:buNone/>
            </a:pPr>
            <a:r>
              <a:rPr lang="it-IT" dirty="0">
                <a:solidFill>
                  <a:srgbClr val="376092"/>
                </a:solidFill>
              </a:rPr>
              <a:t>                                         </a:t>
            </a:r>
            <a:endParaRPr lang="it-IT" sz="3200" dirty="0">
              <a:solidFill>
                <a:srgbClr val="376092"/>
              </a:solidFill>
              <a:latin typeface="Comic Sans MS" panose="030F0702030302020204" pitchFamily="66" charset="0"/>
            </a:endParaRPr>
          </a:p>
          <a:p>
            <a:pPr marL="0" indent="0">
              <a:buNone/>
            </a:pPr>
            <a:r>
              <a:rPr lang="en-US" sz="2400" dirty="0">
                <a:solidFill>
                  <a:srgbClr val="FF0000"/>
                </a:solidFill>
                <a:latin typeface="Batang" panose="02030600000101010101" pitchFamily="18" charset="-127"/>
                <a:ea typeface="Batang" panose="02030600000101010101" pitchFamily="18" charset="-127"/>
              </a:rPr>
              <a:t>THERE ARE </a:t>
            </a:r>
            <a:r>
              <a:rPr lang="en-US" sz="2400" dirty="0">
                <a:solidFill>
                  <a:srgbClr val="0E5494"/>
                </a:solidFill>
                <a:latin typeface="Batang" panose="02030600000101010101" pitchFamily="18" charset="-127"/>
                <a:ea typeface="Batang" panose="02030600000101010101" pitchFamily="18" charset="-127"/>
              </a:rPr>
              <a:t>cultural distances and lexical differences between scientific and everyday language</a:t>
            </a:r>
          </a:p>
          <a:p>
            <a:pPr marL="0" indent="0">
              <a:buNone/>
            </a:pPr>
            <a:r>
              <a:rPr lang="en-US" sz="2400" dirty="0">
                <a:solidFill>
                  <a:srgbClr val="FF0000"/>
                </a:solidFill>
                <a:latin typeface="Batang" panose="02030600000101010101" pitchFamily="18" charset="-127"/>
                <a:ea typeface="Batang" panose="02030600000101010101" pitchFamily="18" charset="-127"/>
              </a:rPr>
              <a:t>------------------------------------------</a:t>
            </a:r>
          </a:p>
          <a:p>
            <a:pPr marL="0" indent="0">
              <a:buNone/>
            </a:pPr>
            <a:r>
              <a:rPr lang="en-US" sz="2400" dirty="0">
                <a:solidFill>
                  <a:srgbClr val="FF0000"/>
                </a:solidFill>
                <a:latin typeface="Batang" panose="02030600000101010101" pitchFamily="18" charset="-127"/>
                <a:ea typeface="Batang" panose="02030600000101010101" pitchFamily="18" charset="-127"/>
              </a:rPr>
              <a:t>THERE ARE </a:t>
            </a:r>
            <a:r>
              <a:rPr lang="en-US" sz="2400" dirty="0">
                <a:solidFill>
                  <a:srgbClr val="0E5494"/>
                </a:solidFill>
                <a:latin typeface="Batang" panose="02030600000101010101" pitchFamily="18" charset="-127"/>
                <a:ea typeface="Batang" panose="02030600000101010101" pitchFamily="18" charset="-127"/>
              </a:rPr>
              <a:t>still difficulties in exploiting the information potential of the technological infrastructures used by statistics</a:t>
            </a:r>
          </a:p>
          <a:p>
            <a:pPr marL="0" indent="0">
              <a:buNone/>
            </a:pPr>
            <a:r>
              <a:rPr lang="en-US" sz="2400" dirty="0">
                <a:solidFill>
                  <a:srgbClr val="FF0000"/>
                </a:solidFill>
                <a:latin typeface="Batang" panose="02030600000101010101" pitchFamily="18" charset="-127"/>
                <a:ea typeface="Batang" panose="02030600000101010101" pitchFamily="18" charset="-127"/>
              </a:rPr>
              <a:t>------------------------------------------</a:t>
            </a:r>
          </a:p>
          <a:p>
            <a:pPr marL="0" indent="0">
              <a:buNone/>
            </a:pPr>
            <a:r>
              <a:rPr lang="en-US" sz="2400" dirty="0">
                <a:solidFill>
                  <a:srgbClr val="FF0000"/>
                </a:solidFill>
                <a:latin typeface="Batang" panose="02030600000101010101" pitchFamily="18" charset="-127"/>
                <a:ea typeface="Batang" panose="02030600000101010101" pitchFamily="18" charset="-127"/>
              </a:rPr>
              <a:t>THERE ARE GREAT DELAYS </a:t>
            </a:r>
            <a:r>
              <a:rPr lang="en-US" sz="2400" dirty="0">
                <a:solidFill>
                  <a:srgbClr val="0E5494"/>
                </a:solidFill>
                <a:latin typeface="Batang" panose="02030600000101010101" pitchFamily="18" charset="-127"/>
                <a:ea typeface="Batang" panose="02030600000101010101" pitchFamily="18" charset="-127"/>
              </a:rPr>
              <a:t>due to not being able to rely immediately on professional and effective communication to make research and development projects known</a:t>
            </a:r>
            <a:endParaRPr lang="it-IT" sz="2400" dirty="0">
              <a:solidFill>
                <a:srgbClr val="0E5494"/>
              </a:solidFill>
              <a:latin typeface="Batang" panose="02030600000101010101" pitchFamily="18" charset="-127"/>
              <a:ea typeface="Batang" panose="02030600000101010101" pitchFamily="18" charset="-127"/>
            </a:endParaRPr>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26</a:t>
            </a:fld>
            <a:endParaRPr lang="en-GB" altLang="en-US" sz="1400" b="0" i="0" dirty="0">
              <a:solidFill>
                <a:srgbClr val="000000"/>
              </a:solidFill>
              <a:latin typeface="Arial" panose="020B0604020202020204" pitchFamily="34" charset="0"/>
            </a:endParaRPr>
          </a:p>
        </p:txBody>
      </p:sp>
    </p:spTree>
    <p:extLst>
      <p:ext uri="{BB962C8B-B14F-4D97-AF65-F5344CB8AC3E}">
        <p14:creationId xmlns:p14="http://schemas.microsoft.com/office/powerpoint/2010/main" val="3917137511"/>
      </p:ext>
    </p:extLst>
  </p:cSld>
  <p:clrMapOvr>
    <a:masterClrMapping/>
  </p:clrMapOvr>
  <p:transition spd="slow">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05581" y="1304234"/>
            <a:ext cx="8229600" cy="936625"/>
          </a:xfrm>
        </p:spPr>
        <p:txBody>
          <a:bodyPr/>
          <a:lstStyle/>
          <a:p>
            <a:pPr marL="342900" indent="-342900">
              <a:spcBef>
                <a:spcPct val="20000"/>
              </a:spcBef>
              <a:defRPr/>
            </a:pPr>
            <a:br>
              <a:rPr lang="en-GB" altLang="en-US" sz="2000" dirty="0"/>
            </a:br>
            <a:br>
              <a:rPr lang="en-GB" altLang="en-US" sz="2000" dirty="0"/>
            </a:br>
            <a:br>
              <a:rPr lang="en-GB" altLang="en-US" sz="2000" dirty="0"/>
            </a:br>
            <a:br>
              <a:rPr lang="en-GB" altLang="en-US" sz="2000" dirty="0"/>
            </a:br>
            <a:br>
              <a:rPr lang="en-GB" altLang="en-US" sz="2000" dirty="0"/>
            </a:br>
            <a:br>
              <a:rPr lang="en-GB" altLang="en-US" sz="2000" dirty="0"/>
            </a:br>
            <a:br>
              <a:rPr lang="en-GB" altLang="en-US" sz="2000" dirty="0"/>
            </a:br>
            <a:br>
              <a:rPr lang="en-GB" altLang="en-US" sz="2000" dirty="0"/>
            </a:br>
            <a:br>
              <a:rPr lang="en-GB" altLang="en-US" sz="2000" dirty="0"/>
            </a:br>
            <a:endParaRPr lang="en-GB" altLang="en-US" sz="2000" i="1" dirty="0"/>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539552" y="1772546"/>
            <a:ext cx="8229600" cy="4125106"/>
          </a:xfrm>
        </p:spPr>
        <p:txBody>
          <a:bodyPr/>
          <a:lstStyle/>
          <a:p>
            <a:pPr marL="0" indent="0">
              <a:buNone/>
            </a:pPr>
            <a:endParaRPr lang="it-IT" dirty="0"/>
          </a:p>
          <a:p>
            <a:pPr marL="0" indent="0">
              <a:buNone/>
            </a:pPr>
            <a:r>
              <a:rPr lang="en-US" sz="2400" i="1" dirty="0">
                <a:latin typeface="Candara" panose="020E0502030303020204" pitchFamily="34" charset="0"/>
              </a:rPr>
              <a:t>“The authentic innovator is not the one who has the ideas or possesses the techniques, but the one who translates them into concrete facts and above all spreads them and therefore, in a certain sense, &lt;&lt;communicates&gt;&gt; them. In this sense lies the difference between invention - a technical fact - and innovation - an economic, social but also cultural fact”</a:t>
            </a:r>
          </a:p>
          <a:p>
            <a:pPr marL="0" indent="0">
              <a:buNone/>
            </a:pPr>
            <a:endParaRPr lang="en-US" dirty="0"/>
          </a:p>
          <a:p>
            <a:pPr marL="0" indent="0">
              <a:buNone/>
            </a:pPr>
            <a:endParaRPr lang="en-US" dirty="0"/>
          </a:p>
          <a:p>
            <a:pPr marL="0" indent="0">
              <a:buNone/>
            </a:pPr>
            <a:endParaRPr lang="en-US" sz="1600" dirty="0"/>
          </a:p>
          <a:p>
            <a:pPr marL="0" indent="0">
              <a:buNone/>
            </a:pPr>
            <a:endParaRPr lang="en-US" sz="1600" dirty="0"/>
          </a:p>
          <a:p>
            <a:pPr marL="0" indent="0">
              <a:buNone/>
            </a:pPr>
            <a:r>
              <a:rPr lang="en-US" sz="1600" dirty="0">
                <a:latin typeface="Batang" panose="02030600000101010101" pitchFamily="18" charset="-127"/>
                <a:ea typeface="Batang" panose="02030600000101010101" pitchFamily="18" charset="-127"/>
              </a:rPr>
              <a:t>A. </a:t>
            </a:r>
            <a:r>
              <a:rPr lang="en-US" sz="1600" dirty="0" err="1">
                <a:latin typeface="Batang" panose="02030600000101010101" pitchFamily="18" charset="-127"/>
                <a:ea typeface="Batang" panose="02030600000101010101" pitchFamily="18" charset="-127"/>
              </a:rPr>
              <a:t>Granelli</a:t>
            </a:r>
            <a:r>
              <a:rPr lang="en-US" sz="1600" dirty="0">
                <a:latin typeface="Batang" panose="02030600000101010101" pitchFamily="18" charset="-127"/>
                <a:ea typeface="Batang" panose="02030600000101010101" pitchFamily="18" charset="-127"/>
              </a:rPr>
              <a:t> "Communicating innovation. Because the success of the new depends on the ability to communicate it"</a:t>
            </a:r>
          </a:p>
          <a:p>
            <a:pPr marL="0" indent="0">
              <a:buNone/>
            </a:pPr>
            <a:endParaRPr lang="en-US" sz="1600" dirty="0"/>
          </a:p>
          <a:p>
            <a:pPr marL="0" indent="0">
              <a:buNone/>
            </a:pPr>
            <a:endParaRPr lang="it-IT" dirty="0"/>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27</a:t>
            </a:fld>
            <a:endParaRPr lang="en-GB" altLang="en-US" sz="1400" b="0" i="0" dirty="0">
              <a:solidFill>
                <a:srgbClr val="000000"/>
              </a:solidFill>
              <a:latin typeface="Arial" panose="020B0604020202020204" pitchFamily="34" charset="0"/>
            </a:endParaRPr>
          </a:p>
        </p:txBody>
      </p:sp>
    </p:spTree>
    <p:extLst>
      <p:ext uri="{BB962C8B-B14F-4D97-AF65-F5344CB8AC3E}">
        <p14:creationId xmlns:p14="http://schemas.microsoft.com/office/powerpoint/2010/main" val="2281322769"/>
      </p:ext>
    </p:extLst>
  </p:cSld>
  <p:clrMapOvr>
    <a:masterClrMapping/>
  </p:clrMapOvr>
  <p:transition spd="slow">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95536" y="1556792"/>
            <a:ext cx="9036495" cy="6768752"/>
          </a:xfrm>
        </p:spPr>
        <p:txBody>
          <a:bodyPr/>
          <a:lstStyle/>
          <a:p>
            <a:pPr marL="0" indent="0">
              <a:buNone/>
            </a:pPr>
            <a:r>
              <a:rPr lang="it-IT" dirty="0"/>
              <a:t>          </a:t>
            </a:r>
          </a:p>
          <a:p>
            <a:endParaRPr lang="it-IT" sz="6600" dirty="0"/>
          </a:p>
          <a:p>
            <a:pPr marL="0" indent="0">
              <a:buNone/>
            </a:pPr>
            <a:endParaRPr lang="it-IT" sz="4000" dirty="0">
              <a:solidFill>
                <a:srgbClr val="FF0000"/>
              </a:solidFill>
              <a:latin typeface="Batang" panose="02030600000101010101" pitchFamily="18" charset="-127"/>
              <a:ea typeface="Batang" panose="02030600000101010101" pitchFamily="18" charset="-127"/>
            </a:endParaRPr>
          </a:p>
          <a:p>
            <a:pPr marL="0" indent="0">
              <a:buNone/>
            </a:pPr>
            <a:endParaRPr lang="it-IT" sz="4000" dirty="0">
              <a:solidFill>
                <a:srgbClr val="FF0000"/>
              </a:solidFill>
              <a:latin typeface="Batang" panose="02030600000101010101" pitchFamily="18" charset="-127"/>
              <a:ea typeface="Batang" panose="02030600000101010101" pitchFamily="18" charset="-127"/>
            </a:endParaRPr>
          </a:p>
          <a:p>
            <a:pPr marL="0" indent="0">
              <a:buNone/>
            </a:pPr>
            <a:endParaRPr lang="it-IT" sz="4000" dirty="0">
              <a:solidFill>
                <a:srgbClr val="FF0000"/>
              </a:solidFill>
              <a:latin typeface="Batang" panose="02030600000101010101" pitchFamily="18" charset="-127"/>
              <a:ea typeface="Batang" panose="02030600000101010101" pitchFamily="18" charset="-127"/>
            </a:endParaRPr>
          </a:p>
          <a:p>
            <a:pPr marL="0" indent="0">
              <a:buNone/>
            </a:pPr>
            <a:r>
              <a:rPr lang="it-IT" sz="4000" dirty="0">
                <a:solidFill>
                  <a:srgbClr val="FF0000"/>
                </a:solidFill>
                <a:latin typeface="Batang" panose="02030600000101010101" pitchFamily="18" charset="-127"/>
                <a:ea typeface="Batang" panose="02030600000101010101" pitchFamily="18" charset="-127"/>
              </a:rPr>
              <a:t>THANKS FOR YOUR ATTENTION</a:t>
            </a:r>
            <a:endParaRPr lang="it-IT" sz="6600" dirty="0"/>
          </a:p>
          <a:p>
            <a:pPr marL="0" indent="0">
              <a:buNone/>
            </a:pPr>
            <a:endParaRPr lang="it-IT" sz="6600" dirty="0"/>
          </a:p>
        </p:txBody>
      </p:sp>
      <p:sp>
        <p:nvSpPr>
          <p:cNvPr id="4" name="Segnaposto numero diapositiva 3"/>
          <p:cNvSpPr>
            <a:spLocks noGrp="1"/>
          </p:cNvSpPr>
          <p:nvPr>
            <p:ph type="sldNum" sz="quarter" idx="12"/>
          </p:nvPr>
        </p:nvSpPr>
        <p:spPr>
          <a:xfrm>
            <a:off x="6553200" y="6245225"/>
            <a:ext cx="2051248" cy="476250"/>
          </a:xfrm>
        </p:spPr>
        <p:txBody>
          <a:bodyPr/>
          <a:lstStyle/>
          <a:p>
            <a:fld id="{EF98E736-23AD-5145-A6FB-E216057E4893}" type="slidenum">
              <a:rPr lang="en-GB" altLang="fr-FR" smtClean="0"/>
              <a:pPr/>
              <a:t>28</a:t>
            </a:fld>
            <a:endParaRPr lang="en-GB" altLang="fr-F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1847" y="1479265"/>
            <a:ext cx="5640306" cy="3821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83429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id="{F6BD06D1-CF6E-3346-A697-49DC91AF8EC2}"/>
              </a:ext>
            </a:extLst>
          </p:cNvPr>
          <p:cNvSpPr>
            <a:spLocks noGrp="1"/>
          </p:cNvSpPr>
          <p:nvPr>
            <p:ph type="title"/>
          </p:nvPr>
        </p:nvSpPr>
        <p:spPr>
          <a:xfrm>
            <a:off x="188913" y="2276872"/>
            <a:ext cx="8497887" cy="2664297"/>
          </a:xfrm>
        </p:spPr>
        <p:txBody>
          <a:bodyPr/>
          <a:lstStyle/>
          <a:p>
            <a:pPr algn="ctr"/>
            <a:r>
              <a:rPr lang="de-CH" altLang="en-US" sz="3600" dirty="0">
                <a:solidFill>
                  <a:srgbClr val="FFC000"/>
                </a:solidFill>
                <a:latin typeface="Batang" panose="02030600000101010101" pitchFamily="18" charset="-127"/>
                <a:ea typeface="Batang" panose="02030600000101010101" pitchFamily="18" charset="-127"/>
                <a:cs typeface="Arial Unicode MS" panose="020B0604020202020204" pitchFamily="34" charset="-128"/>
              </a:rPr>
              <a:t>.....</a:t>
            </a:r>
            <a:r>
              <a:rPr lang="en-US" altLang="en-US" sz="3600" dirty="0">
                <a:solidFill>
                  <a:srgbClr val="FFC000"/>
                </a:solidFill>
                <a:latin typeface="Batang" panose="02030600000101010101" pitchFamily="18" charset="-127"/>
                <a:ea typeface="Batang" panose="02030600000101010101" pitchFamily="18" charset="-127"/>
                <a:cs typeface="Arial Unicode MS" panose="020B0604020202020204" pitchFamily="34" charset="-128"/>
              </a:rPr>
              <a:t> SOME INSIGHTS INTO THE EXPERIMENTAL STATISTICS</a:t>
            </a:r>
            <a:r>
              <a:rPr lang="de-CH" altLang="en-US" sz="3600" dirty="0">
                <a:solidFill>
                  <a:srgbClr val="FFC000"/>
                </a:solidFill>
                <a:latin typeface="Batang" panose="02030600000101010101" pitchFamily="18" charset="-127"/>
                <a:ea typeface="Batang" panose="02030600000101010101" pitchFamily="18" charset="-127"/>
                <a:cs typeface="Arial Unicode MS" panose="020B0604020202020204" pitchFamily="34" charset="-128"/>
              </a:rPr>
              <a:t>…</a:t>
            </a:r>
            <a:endParaRPr lang="en-GB" altLang="en-US" sz="3600" dirty="0">
              <a:solidFill>
                <a:srgbClr val="FFC000"/>
              </a:solidFill>
              <a:latin typeface="Batang" panose="02030600000101010101" pitchFamily="18" charset="-127"/>
              <a:ea typeface="Batang" panose="02030600000101010101" pitchFamily="18" charset="-127"/>
              <a:cs typeface="Arial Unicode MS" panose="020B0604020202020204" pitchFamily="34" charset="-128"/>
            </a:endParaRPr>
          </a:p>
        </p:txBody>
      </p:sp>
      <p:sp>
        <p:nvSpPr>
          <p:cNvPr id="62467" name="Slide Number Placeholder 1">
            <a:extLst>
              <a:ext uri="{FF2B5EF4-FFF2-40B4-BE49-F238E27FC236}">
                <a16:creationId xmlns:a16="http://schemas.microsoft.com/office/drawing/2014/main" id="{44743096-208F-D54D-9E53-AB9022CF619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B496030-4F3A-AD4F-8E54-1AC677E6E37C}" type="slidenum">
              <a:rPr lang="en-GB" altLang="en-US" sz="1400" i="0">
                <a:solidFill>
                  <a:schemeClr val="bg1"/>
                </a:solidFill>
                <a:latin typeface="Arial" panose="020B0604020202020204" pitchFamily="34" charset="0"/>
              </a:rPr>
              <a:pPr>
                <a:spcBef>
                  <a:spcPct val="0"/>
                </a:spcBef>
                <a:buClrTx/>
                <a:buFontTx/>
                <a:buNone/>
              </a:pPr>
              <a:t>3</a:t>
            </a:fld>
            <a:endParaRPr lang="en-GB" altLang="en-US" sz="1400" i="0">
              <a:solidFill>
                <a:schemeClr val="bg1"/>
              </a:solidFill>
              <a:latin typeface="Arial" panose="020B0604020202020204" pitchFamily="34" charset="0"/>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429885" y="1372321"/>
            <a:ext cx="8229600" cy="936625"/>
          </a:xfrm>
        </p:spPr>
        <p:txBody>
          <a:bodyPr/>
          <a:lstStyle/>
          <a:p>
            <a:pPr marL="0" indent="0"/>
            <a:r>
              <a:rPr lang="en-GB" altLang="en-US" dirty="0"/>
              <a:t> </a:t>
            </a:r>
            <a:r>
              <a:rPr lang="en-GB" altLang="en-US" dirty="0">
                <a:latin typeface="Batang" panose="02030600000101010101" pitchFamily="18" charset="-127"/>
                <a:ea typeface="Batang" panose="02030600000101010101" pitchFamily="18" charset="-127"/>
              </a:rPr>
              <a:t>WHAT ARE EXPERIMENTAL STATISTICS /1</a:t>
            </a:r>
            <a:endParaRPr lang="en-GB" altLang="en-US" sz="2000" i="1" dirty="0">
              <a:latin typeface="Batang" panose="02030600000101010101" pitchFamily="18" charset="-127"/>
              <a:ea typeface="Batang" panose="02030600000101010101" pitchFamily="18" charset="-127"/>
            </a:endParaRPr>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156875" y="2308946"/>
            <a:ext cx="8830250" cy="1469269"/>
          </a:xfrm>
        </p:spPr>
        <p:txBody>
          <a:bodyPr/>
          <a:lstStyle/>
          <a:p>
            <a:pPr marL="0" indent="0">
              <a:buNone/>
              <a:defRPr/>
            </a:pPr>
            <a:r>
              <a:rPr lang="en-US" sz="2000" dirty="0">
                <a:latin typeface="Batang" panose="02030600000101010101" pitchFamily="18" charset="-127"/>
                <a:ea typeface="Batang" panose="02030600000101010101" pitchFamily="18" charset="-127"/>
              </a:rPr>
              <a:t>These data and statistics are based on new data sources, model-based statistical analyses, hypotheses, and innovative supplements to more traditional statistics that nevertheless retain sufficient quality to be used for analytical purposes</a:t>
            </a:r>
            <a:endParaRPr lang="en-GB" altLang="en-US" sz="1900" b="0" dirty="0">
              <a:latin typeface="Batang" panose="02030600000101010101" pitchFamily="18" charset="-127"/>
              <a:ea typeface="Batang" panose="02030600000101010101" pitchFamily="18" charset="-127"/>
            </a:endParaRPr>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xfrm>
            <a:off x="8244408" y="6245225"/>
            <a:ext cx="442392" cy="2801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4</a:t>
            </a:fld>
            <a:endParaRPr lang="en-GB" altLang="en-US" sz="1400" b="0" i="0" dirty="0">
              <a:solidFill>
                <a:srgbClr val="000000"/>
              </a:solidFill>
              <a:latin typeface="Arial" panose="020B0604020202020204" pitchFamily="34" charset="0"/>
            </a:endParaRPr>
          </a:p>
        </p:txBody>
      </p:sp>
      <p:sp>
        <p:nvSpPr>
          <p:cNvPr id="3" name="Rettangolo 2"/>
          <p:cNvSpPr/>
          <p:nvPr/>
        </p:nvSpPr>
        <p:spPr>
          <a:xfrm>
            <a:off x="1524324" y="4476621"/>
            <a:ext cx="7163701" cy="1685586"/>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r>
              <a:rPr lang="en-US" sz="2200" dirty="0">
                <a:solidFill>
                  <a:srgbClr val="FF0000"/>
                </a:solidFill>
                <a:latin typeface="Batang" panose="02030600000101010101" pitchFamily="18" charset="-127"/>
                <a:ea typeface="Batang" panose="02030600000101010101" pitchFamily="18" charset="-127"/>
              </a:rPr>
              <a:t>The main aim of experimental statistics is to release and make available to users new useful statistics in a timely manner. They can be seen as a support to official statistics.</a:t>
            </a:r>
            <a:endParaRPr lang="it-IT" sz="2200" dirty="0">
              <a:solidFill>
                <a:srgbClr val="FF0000"/>
              </a:solidFill>
              <a:latin typeface="Batang" panose="02030600000101010101" pitchFamily="18" charset="-127"/>
              <a:ea typeface="Batang" panose="02030600000101010101" pitchFamily="18" charset="-127"/>
            </a:endParaRPr>
          </a:p>
        </p:txBody>
      </p:sp>
      <p:sp>
        <p:nvSpPr>
          <p:cNvPr id="6" name="CasellaDiTesto 5"/>
          <p:cNvSpPr txBox="1"/>
          <p:nvPr/>
        </p:nvSpPr>
        <p:spPr>
          <a:xfrm>
            <a:off x="648659" y="4174274"/>
            <a:ext cx="8424936" cy="461665"/>
          </a:xfrm>
          <a:prstGeom prst="rect">
            <a:avLst/>
          </a:prstGeom>
          <a:noFill/>
        </p:spPr>
        <p:txBody>
          <a:bodyPr wrap="square" rtlCol="0">
            <a:spAutoFit/>
          </a:bodyPr>
          <a:lstStyle/>
          <a:p>
            <a:endParaRPr lang="it-IT" sz="2400" b="0" dirty="0" err="1">
              <a:solidFill>
                <a:srgbClr val="0F5494"/>
              </a:solidFill>
            </a:endParaRPr>
          </a:p>
        </p:txBody>
      </p:sp>
      <p:sp>
        <p:nvSpPr>
          <p:cNvPr id="7" name="CasellaDiTesto 6"/>
          <p:cNvSpPr txBox="1"/>
          <p:nvPr/>
        </p:nvSpPr>
        <p:spPr>
          <a:xfrm>
            <a:off x="1202590" y="3431085"/>
            <a:ext cx="5400600" cy="830997"/>
          </a:xfrm>
          <a:prstGeom prst="rect">
            <a:avLst/>
          </a:prstGeom>
          <a:noFill/>
        </p:spPr>
        <p:txBody>
          <a:bodyPr wrap="square" rtlCol="0">
            <a:spAutoFit/>
          </a:bodyPr>
          <a:lstStyle/>
          <a:p>
            <a:endParaRPr lang="it-IT" sz="2400" b="0" dirty="0">
              <a:solidFill>
                <a:srgbClr val="0F5494"/>
              </a:solidFill>
            </a:endParaRPr>
          </a:p>
          <a:p>
            <a:r>
              <a:rPr lang="it-IT" sz="2400" dirty="0">
                <a:solidFill>
                  <a:srgbClr val="0F5494"/>
                </a:solidFill>
              </a:rPr>
              <a:t>                </a:t>
            </a:r>
            <a:endParaRPr lang="it-IT" sz="2400" dirty="0">
              <a:solidFill>
                <a:srgbClr val="0F5494"/>
              </a:solidFill>
              <a:latin typeface="Batang" panose="02030600000101010101" pitchFamily="18" charset="-127"/>
              <a:ea typeface="Batang" panose="02030600000101010101" pitchFamily="18" charset="-127"/>
            </a:endParaRPr>
          </a:p>
        </p:txBody>
      </p:sp>
      <p:cxnSp>
        <p:nvCxnSpPr>
          <p:cNvPr id="9" name="Connettore 4 8"/>
          <p:cNvCxnSpPr/>
          <p:nvPr/>
        </p:nvCxnSpPr>
        <p:spPr bwMode="auto">
          <a:xfrm rot="16200000" flipH="1">
            <a:off x="683568" y="4509120"/>
            <a:ext cx="914400" cy="914400"/>
          </a:xfrm>
          <a:prstGeom prst="bentConnector3">
            <a:avLst/>
          </a:prstGeom>
          <a:noFill/>
          <a:ln w="9525" cap="flat" cmpd="sng" algn="ctr">
            <a:noFill/>
            <a:prstDash val="solid"/>
            <a:round/>
            <a:headEnd type="none" w="med" len="med"/>
            <a:tailEnd type="none" w="med" len="med"/>
          </a:ln>
          <a:effectLst/>
        </p:spPr>
      </p:cxnSp>
      <p:cxnSp>
        <p:nvCxnSpPr>
          <p:cNvPr id="13" name="Connettore 4 12"/>
          <p:cNvCxnSpPr/>
          <p:nvPr/>
        </p:nvCxnSpPr>
        <p:spPr bwMode="auto">
          <a:xfrm rot="10800000">
            <a:off x="1813992" y="5423520"/>
            <a:ext cx="453752" cy="165720"/>
          </a:xfrm>
          <a:prstGeom prst="bentConnector3">
            <a:avLst/>
          </a:prstGeom>
          <a:noFill/>
          <a:ln w="9525" cap="flat" cmpd="sng" algn="ctr">
            <a:noFill/>
            <a:prstDash val="solid"/>
            <a:round/>
            <a:headEnd type="none" w="med" len="med"/>
            <a:tailEnd type="arrow"/>
          </a:ln>
          <a:effectLst/>
        </p:spPr>
      </p:cxnSp>
      <p:sp>
        <p:nvSpPr>
          <p:cNvPr id="16" name="Freccia a destra 15"/>
          <p:cNvSpPr/>
          <p:nvPr/>
        </p:nvSpPr>
        <p:spPr>
          <a:xfrm>
            <a:off x="224182" y="4979615"/>
            <a:ext cx="978408" cy="484632"/>
          </a:xfrm>
          <a:prstGeom prst="rightArrow">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it-IT" sz="1800" b="0"/>
          </a:p>
        </p:txBody>
      </p:sp>
    </p:spTree>
    <p:extLst>
      <p:ext uri="{BB962C8B-B14F-4D97-AF65-F5344CB8AC3E}">
        <p14:creationId xmlns:p14="http://schemas.microsoft.com/office/powerpoint/2010/main" val="27918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51510" y="1300712"/>
            <a:ext cx="8316419" cy="640070"/>
          </a:xfrm>
          <a:solidFill>
            <a:schemeClr val="bg1"/>
          </a:solidFill>
        </p:spPr>
        <p:txBody>
          <a:bodyPr/>
          <a:lstStyle/>
          <a:p>
            <a:pPr marL="0" indent="0"/>
            <a:r>
              <a:rPr lang="en-US" altLang="en-US" i="1" dirty="0"/>
              <a:t>  </a:t>
            </a:r>
            <a:r>
              <a:rPr lang="en-US" altLang="en-US" sz="2400" dirty="0">
                <a:latin typeface="Batang" panose="02030600000101010101" pitchFamily="18" charset="-127"/>
                <a:ea typeface="Batang" panose="02030600000101010101" pitchFamily="18" charset="-127"/>
              </a:rPr>
              <a:t>WHY ARE THESE DATA SO IMPORTANT TODAY/1</a:t>
            </a:r>
            <a:endParaRPr lang="en-GB" altLang="en-US" sz="2400" dirty="0">
              <a:latin typeface="Batang" panose="02030600000101010101" pitchFamily="18" charset="-127"/>
              <a:ea typeface="Batang" panose="02030600000101010101" pitchFamily="18" charset="-127"/>
            </a:endParaRPr>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288193" y="1892805"/>
            <a:ext cx="8712973" cy="1032140"/>
          </a:xfrm>
        </p:spPr>
        <p:txBody>
          <a:bodyPr/>
          <a:lstStyle/>
          <a:p>
            <a:pPr marL="0" indent="0">
              <a:buFontTx/>
              <a:buNone/>
              <a:defRPr/>
            </a:pPr>
            <a:r>
              <a:rPr lang="en-US" altLang="en-US" sz="2000" dirty="0">
                <a:latin typeface="Batang" panose="02030600000101010101" pitchFamily="18" charset="-127"/>
                <a:ea typeface="Batang" panose="02030600000101010101" pitchFamily="18" charset="-127"/>
              </a:rPr>
              <a:t>Huge potential: fill knowledge gaps in a timely manner; provide impetus for the development of new analyses and indicators; provide valuable cognitive support for policies</a:t>
            </a:r>
          </a:p>
          <a:p>
            <a:pPr>
              <a:buFontTx/>
              <a:buNone/>
              <a:defRPr/>
            </a:pPr>
            <a:endParaRPr lang="en-GB" altLang="en-US" dirty="0"/>
          </a:p>
          <a:p>
            <a:pPr>
              <a:buFontTx/>
              <a:buNone/>
              <a:defRPr/>
            </a:pPr>
            <a:endParaRPr lang="en-GB" altLang="en-US" dirty="0"/>
          </a:p>
          <a:p>
            <a:pPr>
              <a:buFontTx/>
              <a:buNone/>
              <a:defRPr/>
            </a:pPr>
            <a:endParaRPr lang="en-GB" altLang="en-US" dirty="0"/>
          </a:p>
          <a:p>
            <a:pPr>
              <a:buFontTx/>
              <a:buNone/>
              <a:defRPr/>
            </a:pPr>
            <a:endParaRPr lang="en-GB" altLang="en-US" dirty="0"/>
          </a:p>
        </p:txBody>
      </p:sp>
      <p:sp>
        <p:nvSpPr>
          <p:cNvPr id="3" name="Rettangolo 2"/>
          <p:cNvSpPr/>
          <p:nvPr/>
        </p:nvSpPr>
        <p:spPr>
          <a:xfrm rot="10800000" flipV="1">
            <a:off x="251511" y="4095117"/>
            <a:ext cx="8729877" cy="2358219"/>
          </a:xfrm>
          <a:prstGeom prst="rect">
            <a:avLst/>
          </a:prstGeom>
          <a:solidFill>
            <a:schemeClr val="bg1"/>
          </a:solidFill>
          <a:ln>
            <a:solidFill>
              <a:srgbClr val="0E5494"/>
            </a:solidFill>
          </a:ln>
        </p:spPr>
        <p:style>
          <a:lnRef idx="2">
            <a:schemeClr val="accent1"/>
          </a:lnRef>
          <a:fillRef idx="1">
            <a:schemeClr val="lt1"/>
          </a:fillRef>
          <a:effectRef idx="0">
            <a:schemeClr val="accent1"/>
          </a:effectRef>
          <a:fontRef idx="minor">
            <a:schemeClr val="dk1"/>
          </a:fontRef>
        </p:style>
        <p:txBody>
          <a:bodyPr rtlCol="0" anchor="ctr"/>
          <a:lstStyle/>
          <a:p>
            <a:r>
              <a:rPr lang="en-US" sz="2000" dirty="0">
                <a:solidFill>
                  <a:srgbClr val="0E5494"/>
                </a:solidFill>
                <a:latin typeface="Batang" panose="02030600000101010101" pitchFamily="18" charset="-127"/>
                <a:ea typeface="Batang" panose="02030600000101010101" pitchFamily="18" charset="-127"/>
                <a:cs typeface="Arial Unicode MS" panose="020B0604020202020204" pitchFamily="34" charset="-128"/>
              </a:rPr>
              <a:t>Wikipedia as a new source to produce statistics on visits to UNESCO World Heritage Sites in order to measure not only the popularity of the sites but also the ‘cultural consumption of the public" </a:t>
            </a:r>
          </a:p>
          <a:p>
            <a:r>
              <a:rPr lang="en-US" sz="1800" u="sng" dirty="0">
                <a:solidFill>
                  <a:srgbClr val="FF0000"/>
                </a:solidFill>
                <a:latin typeface="Batang" panose="02030600000101010101" pitchFamily="18" charset="-127"/>
                <a:ea typeface="Batang" panose="02030600000101010101" pitchFamily="18" charset="-127"/>
                <a:cs typeface="Arial Unicode MS" panose="020B0604020202020204" pitchFamily="34" charset="-128"/>
              </a:rPr>
              <a:t>https://ec.europa.eu/eurostat/web/experimental-statistics/world-heritage-sites</a:t>
            </a:r>
          </a:p>
          <a:p>
            <a:r>
              <a:rPr lang="en-US" sz="2000" u="sng" dirty="0">
                <a:solidFill>
                  <a:srgbClr val="0E5494"/>
                </a:solidFill>
                <a:latin typeface="Batang" panose="02030600000101010101" pitchFamily="18" charset="-127"/>
                <a:ea typeface="Batang" panose="02030600000101010101" pitchFamily="18" charset="-127"/>
                <a:cs typeface="Arial Unicode MS" panose="020B0604020202020204" pitchFamily="34" charset="-128"/>
              </a:rPr>
              <a:t>Price changes in the food supply chain are estimate from farm consumer </a:t>
            </a:r>
            <a:r>
              <a:rPr lang="en-US" sz="1800" u="sng" dirty="0">
                <a:solidFill>
                  <a:srgbClr val="FF0000"/>
                </a:solidFill>
                <a:latin typeface="Batang" panose="02030600000101010101" pitchFamily="18" charset="-127"/>
                <a:ea typeface="Batang" panose="02030600000101010101" pitchFamily="18" charset="-127"/>
                <a:cs typeface="Arial Unicode MS" panose="020B0604020202020204" pitchFamily="34" charset="-128"/>
              </a:rPr>
              <a:t>https://ec.europa.eu/eurostat/web/experimental-statistics/food-price-monitoring</a:t>
            </a:r>
            <a:endParaRPr lang="it-IT" sz="1800" u="sng" dirty="0">
              <a:solidFill>
                <a:srgbClr val="FF0000"/>
              </a:solidFill>
              <a:latin typeface="Batang" panose="02030600000101010101" pitchFamily="18" charset="-127"/>
              <a:ea typeface="Batang" panose="02030600000101010101" pitchFamily="18" charset="-127"/>
              <a:cs typeface="Arial Unicode MS" panose="020B0604020202020204" pitchFamily="34" charset="-128"/>
            </a:endParaRPr>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5</a:t>
            </a:fld>
            <a:endParaRPr lang="en-GB" altLang="en-US" sz="1400" b="0" i="0">
              <a:solidFill>
                <a:srgbClr val="000000"/>
              </a:solidFill>
              <a:latin typeface="Arial" panose="020B0604020202020204" pitchFamily="34" charset="0"/>
            </a:endParaRPr>
          </a:p>
        </p:txBody>
      </p:sp>
      <p:sp>
        <p:nvSpPr>
          <p:cNvPr id="6" name="CasellaDiTesto 5"/>
          <p:cNvSpPr txBox="1"/>
          <p:nvPr/>
        </p:nvSpPr>
        <p:spPr>
          <a:xfrm rot="7063192">
            <a:off x="6357670" y="9172581"/>
            <a:ext cx="5934446" cy="461665"/>
          </a:xfrm>
          <a:prstGeom prst="rect">
            <a:avLst/>
          </a:prstGeom>
          <a:noFill/>
        </p:spPr>
        <p:txBody>
          <a:bodyPr wrap="square" rtlCol="0">
            <a:spAutoFit/>
          </a:bodyPr>
          <a:lstStyle/>
          <a:p>
            <a:endParaRPr lang="it-IT" sz="2400" b="0" dirty="0" err="1">
              <a:solidFill>
                <a:srgbClr val="0F5494"/>
              </a:solidFill>
            </a:endParaRPr>
          </a:p>
        </p:txBody>
      </p:sp>
      <p:sp>
        <p:nvSpPr>
          <p:cNvPr id="7" name="CasellaDiTesto 6"/>
          <p:cNvSpPr txBox="1"/>
          <p:nvPr/>
        </p:nvSpPr>
        <p:spPr>
          <a:xfrm>
            <a:off x="251514" y="3864285"/>
            <a:ext cx="8316416" cy="461665"/>
          </a:xfrm>
          <a:prstGeom prst="rect">
            <a:avLst/>
          </a:prstGeom>
          <a:noFill/>
        </p:spPr>
        <p:txBody>
          <a:bodyPr wrap="square" rtlCol="0">
            <a:spAutoFit/>
          </a:bodyPr>
          <a:lstStyle/>
          <a:p>
            <a:r>
              <a:rPr lang="it-IT" sz="2400" b="0" dirty="0">
                <a:solidFill>
                  <a:srgbClr val="0F5494"/>
                </a:solidFill>
              </a:rPr>
              <a:t>                             </a:t>
            </a:r>
          </a:p>
        </p:txBody>
      </p:sp>
      <p:sp>
        <p:nvSpPr>
          <p:cNvPr id="2" name="Ovale 1"/>
          <p:cNvSpPr/>
          <p:nvPr/>
        </p:nvSpPr>
        <p:spPr>
          <a:xfrm>
            <a:off x="1679578" y="3057389"/>
            <a:ext cx="6060773" cy="590873"/>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r>
              <a:rPr lang="it-IT" sz="2200" dirty="0">
                <a:solidFill>
                  <a:schemeClr val="accent2"/>
                </a:solidFill>
                <a:latin typeface="Batang" panose="02030600000101010101" pitchFamily="18" charset="-127"/>
                <a:ea typeface="Batang" panose="02030600000101010101" pitchFamily="18" charset="-127"/>
              </a:rPr>
              <a:t>LET'S DO SOME EXAMPLES</a:t>
            </a:r>
          </a:p>
        </p:txBody>
      </p:sp>
      <p:sp>
        <p:nvSpPr>
          <p:cNvPr id="4" name="Rectangle 1"/>
          <p:cNvSpPr>
            <a:spLocks noChangeArrowheads="1"/>
          </p:cNvSpPr>
          <p:nvPr/>
        </p:nvSpPr>
        <p:spPr bwMode="auto">
          <a:xfrm>
            <a:off x="0" y="107728"/>
            <a:ext cx="65" cy="241744"/>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7457" rIns="0" bIns="-17457"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
        <p:nvSpPr>
          <p:cNvPr id="5" name="Rectangle 2"/>
          <p:cNvSpPr>
            <a:spLocks noChangeArrowheads="1"/>
          </p:cNvSpPr>
          <p:nvPr/>
        </p:nvSpPr>
        <p:spPr bwMode="auto">
          <a:xfrm>
            <a:off x="152400" y="260128"/>
            <a:ext cx="65" cy="241744"/>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7457" rIns="0" bIns="-17457"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597722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322972" y="1509303"/>
            <a:ext cx="8641516" cy="490286"/>
          </a:xfrm>
          <a:solidFill>
            <a:schemeClr val="bg1"/>
          </a:solidFill>
        </p:spPr>
        <p:txBody>
          <a:bodyPr/>
          <a:lstStyle/>
          <a:p>
            <a:pPr marL="0" indent="0"/>
            <a:r>
              <a:rPr lang="en-US" altLang="en-US" i="1" dirty="0"/>
              <a:t> </a:t>
            </a:r>
            <a:r>
              <a:rPr lang="en-US" altLang="en-US" sz="2400" dirty="0">
                <a:latin typeface="Batang" panose="02030600000101010101" pitchFamily="18" charset="-127"/>
                <a:ea typeface="Batang" panose="02030600000101010101" pitchFamily="18" charset="-127"/>
              </a:rPr>
              <a:t>WHY ARE THESE DATA SO IMPORTANT TODAY/2</a:t>
            </a:r>
            <a:endParaRPr lang="en-GB" altLang="en-US" sz="2400" dirty="0">
              <a:latin typeface="Batang" panose="02030600000101010101" pitchFamily="18" charset="-127"/>
              <a:ea typeface="Batang" panose="02030600000101010101" pitchFamily="18" charset="-127"/>
            </a:endParaRPr>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40981" y="2130265"/>
            <a:ext cx="8492204" cy="4539095"/>
          </a:xfrm>
        </p:spPr>
        <p:txBody>
          <a:bodyPr/>
          <a:lstStyle/>
          <a:p>
            <a:pPr marL="0" indent="0">
              <a:buNone/>
            </a:pPr>
            <a:r>
              <a:rPr lang="en-US" altLang="en-US" sz="2000" dirty="0">
                <a:latin typeface="Batang" panose="02030600000101010101" pitchFamily="18" charset="-127"/>
                <a:ea typeface="Batang" panose="02030600000101010101" pitchFamily="18" charset="-127"/>
              </a:rPr>
              <a:t>Enormous </a:t>
            </a:r>
            <a:r>
              <a:rPr lang="en-US" altLang="en-US" sz="2000" dirty="0" err="1">
                <a:latin typeface="Batang" panose="02030600000101010101" pitchFamily="18" charset="-127"/>
                <a:ea typeface="Batang" panose="02030600000101010101" pitchFamily="18" charset="-127"/>
              </a:rPr>
              <a:t>potenzial</a:t>
            </a:r>
            <a:r>
              <a:rPr lang="en-US" altLang="en-US" sz="2000" dirty="0">
                <a:latin typeface="Batang" panose="02030600000101010101" pitchFamily="18" charset="-127"/>
                <a:ea typeface="Batang" panose="02030600000101010101" pitchFamily="18" charset="-127"/>
              </a:rPr>
              <a:t>: the Coronavirus pandemic (COVID-19) is having a direct impact on the production of European statistics. All efforts by Eurostat and the National Statistical Institutes (NSIs) are focused on providing statistics (included the experimental ones) to show the change in the situation from March 2020 onwards, data that are necessary to address the implications of the Covid-19 outbreak. </a:t>
            </a:r>
          </a:p>
          <a:p>
            <a:pPr marL="0" indent="0">
              <a:buNone/>
            </a:pPr>
            <a:endParaRPr lang="en-GB" altLang="en-US" sz="2000" b="0" dirty="0">
              <a:latin typeface="Batang" panose="02030600000101010101" pitchFamily="18" charset="-127"/>
              <a:ea typeface="Batang" panose="02030600000101010101" pitchFamily="18" charset="-127"/>
            </a:endParaRPr>
          </a:p>
          <a:p>
            <a:pPr marL="0" indent="0">
              <a:buNone/>
              <a:defRPr/>
            </a:pPr>
            <a:endParaRPr lang="en-GB" altLang="en-US" dirty="0"/>
          </a:p>
          <a:p>
            <a:pPr>
              <a:buFontTx/>
              <a:buNone/>
              <a:defRPr/>
            </a:pPr>
            <a:endParaRPr lang="en-GB" altLang="en-US" dirty="0"/>
          </a:p>
          <a:p>
            <a:pPr>
              <a:buFontTx/>
              <a:buNone/>
              <a:defRPr/>
            </a:pPr>
            <a:endParaRPr lang="en-GB" altLang="en-US" dirty="0"/>
          </a:p>
          <a:p>
            <a:pPr>
              <a:buFontTx/>
              <a:buNone/>
              <a:defRPr/>
            </a:pPr>
            <a:endParaRPr lang="en-GB" altLang="en-US" dirty="0"/>
          </a:p>
          <a:p>
            <a:pPr algn="ctr">
              <a:buFontTx/>
              <a:buNone/>
              <a:defRPr/>
            </a:pPr>
            <a:r>
              <a:rPr lang="en-GB" altLang="en-US" sz="1600" dirty="0">
                <a:latin typeface="Batang" panose="02030600000101010101" pitchFamily="18" charset="-127"/>
                <a:ea typeface="Batang" panose="02030600000101010101" pitchFamily="18" charset="-127"/>
              </a:rPr>
              <a:t>https://www.experimental.bfs.admin.ch/expstat/en/home/innovative-methods/silc.gnpdetail.2020-0682.html</a:t>
            </a:r>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xfrm>
            <a:off x="6568284" y="6193110"/>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6</a:t>
            </a:fld>
            <a:endParaRPr lang="en-GB" altLang="en-US" sz="1400" b="0" i="0">
              <a:solidFill>
                <a:srgbClr val="000000"/>
              </a:solidFill>
              <a:latin typeface="Arial" panose="020B0604020202020204" pitchFamily="34" charset="0"/>
            </a:endParaRPr>
          </a:p>
        </p:txBody>
      </p:sp>
      <p:sp>
        <p:nvSpPr>
          <p:cNvPr id="6" name="CasellaDiTesto 5"/>
          <p:cNvSpPr txBox="1"/>
          <p:nvPr/>
        </p:nvSpPr>
        <p:spPr>
          <a:xfrm rot="7063192">
            <a:off x="6357670" y="9172581"/>
            <a:ext cx="5934446" cy="461665"/>
          </a:xfrm>
          <a:prstGeom prst="rect">
            <a:avLst/>
          </a:prstGeom>
          <a:noFill/>
        </p:spPr>
        <p:txBody>
          <a:bodyPr wrap="square" rtlCol="0">
            <a:spAutoFit/>
          </a:bodyPr>
          <a:lstStyle/>
          <a:p>
            <a:endParaRPr lang="it-IT" sz="2400" b="0" dirty="0" err="1">
              <a:solidFill>
                <a:srgbClr val="0F5494"/>
              </a:solidFill>
            </a:endParaRPr>
          </a:p>
        </p:txBody>
      </p:sp>
      <p:pic>
        <p:nvPicPr>
          <p:cNvPr id="5" name="Immagine 4"/>
          <p:cNvPicPr>
            <a:picLocks noChangeAspect="1"/>
          </p:cNvPicPr>
          <p:nvPr/>
        </p:nvPicPr>
        <p:blipFill>
          <a:blip r:embed="rId3"/>
          <a:stretch>
            <a:fillRect/>
          </a:stretch>
        </p:blipFill>
        <p:spPr>
          <a:xfrm>
            <a:off x="12157" y="4485776"/>
            <a:ext cx="9149852" cy="1296973"/>
          </a:xfrm>
          <a:prstGeom prst="rect">
            <a:avLst/>
          </a:prstGeom>
        </p:spPr>
      </p:pic>
    </p:spTree>
    <p:extLst>
      <p:ext uri="{BB962C8B-B14F-4D97-AF65-F5344CB8AC3E}">
        <p14:creationId xmlns:p14="http://schemas.microsoft.com/office/powerpoint/2010/main" val="20051202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2372230" y="1246910"/>
            <a:ext cx="4582443" cy="936625"/>
          </a:xfrm>
        </p:spPr>
        <p:txBody>
          <a:bodyPr/>
          <a:lstStyle/>
          <a:p>
            <a:pPr marL="0" indent="0"/>
            <a:r>
              <a:rPr lang="en-GB" altLang="en-US" dirty="0"/>
              <a:t> </a:t>
            </a:r>
            <a:r>
              <a:rPr lang="en-GB" altLang="en-US" dirty="0">
                <a:latin typeface="Batang" panose="02030600000101010101" pitchFamily="18" charset="-127"/>
                <a:ea typeface="Batang" panose="02030600000101010101" pitchFamily="18" charset="-127"/>
              </a:rPr>
              <a:t>OPEN THE KITCHEN!!!!</a:t>
            </a:r>
            <a:endParaRPr lang="en-GB" altLang="en-US" sz="2000" i="1" dirty="0">
              <a:latin typeface="Batang" panose="02030600000101010101" pitchFamily="18" charset="-127"/>
              <a:ea typeface="Batang" panose="02030600000101010101" pitchFamily="18" charset="-127"/>
            </a:endParaRPr>
          </a:p>
        </p:txBody>
      </p:sp>
      <p:sp>
        <p:nvSpPr>
          <p:cNvPr id="3" name="Rettangolo 2"/>
          <p:cNvSpPr/>
          <p:nvPr/>
        </p:nvSpPr>
        <p:spPr>
          <a:xfrm>
            <a:off x="179512" y="4005064"/>
            <a:ext cx="8856984" cy="2525433"/>
          </a:xfrm>
          <a:prstGeom prst="rect">
            <a:avLst/>
          </a:prstGeom>
          <a:ln>
            <a:solidFill>
              <a:srgbClr val="0E5494"/>
            </a:solidFill>
          </a:ln>
        </p:spPr>
        <p:style>
          <a:lnRef idx="2">
            <a:schemeClr val="accent1"/>
          </a:lnRef>
          <a:fillRef idx="1">
            <a:schemeClr val="lt1"/>
          </a:fillRef>
          <a:effectRef idx="0">
            <a:schemeClr val="accent1"/>
          </a:effectRef>
          <a:fontRef idx="minor">
            <a:schemeClr val="dk1"/>
          </a:fontRef>
        </p:style>
        <p:txBody>
          <a:bodyPr rtlCol="0" anchor="ctr"/>
          <a:lstStyle/>
          <a:p>
            <a:r>
              <a:rPr lang="en-US" sz="2000" dirty="0">
                <a:solidFill>
                  <a:srgbClr val="FF0000"/>
                </a:solidFill>
                <a:latin typeface="Batang" panose="02030600000101010101" pitchFamily="18" charset="-127"/>
                <a:ea typeface="Batang" panose="02030600000101010101" pitchFamily="18" charset="-127"/>
              </a:rPr>
              <a:t>New urgent information </a:t>
            </a:r>
          </a:p>
          <a:p>
            <a:r>
              <a:rPr lang="en-US" sz="2000" dirty="0">
                <a:solidFill>
                  <a:srgbClr val="0070C0"/>
                </a:solidFill>
                <a:latin typeface="Batang" panose="02030600000101010101" pitchFamily="18" charset="-127"/>
                <a:ea typeface="Batang" panose="02030600000101010101" pitchFamily="18" charset="-127"/>
              </a:rPr>
              <a:t>needs from the European and international field </a:t>
            </a:r>
          </a:p>
          <a:p>
            <a:r>
              <a:rPr lang="en-US" sz="2000" dirty="0">
                <a:solidFill>
                  <a:srgbClr val="FF0000"/>
                </a:solidFill>
                <a:latin typeface="Batang" panose="02030600000101010101" pitchFamily="18" charset="-127"/>
                <a:ea typeface="Batang" panose="02030600000101010101" pitchFamily="18" charset="-127"/>
              </a:rPr>
              <a:t>Consolidated</a:t>
            </a:r>
            <a:r>
              <a:rPr lang="en-US" sz="2400" dirty="0">
                <a:solidFill>
                  <a:srgbClr val="FF0000"/>
                </a:solidFill>
                <a:latin typeface="Batang" panose="02030600000101010101" pitchFamily="18" charset="-127"/>
                <a:ea typeface="Batang" panose="02030600000101010101" pitchFamily="18" charset="-127"/>
              </a:rPr>
              <a:t> </a:t>
            </a:r>
          </a:p>
          <a:p>
            <a:r>
              <a:rPr lang="en-US" sz="2000" dirty="0">
                <a:solidFill>
                  <a:srgbClr val="0070C0"/>
                </a:solidFill>
                <a:latin typeface="Batang" panose="02030600000101010101" pitchFamily="18" charset="-127"/>
                <a:ea typeface="Batang" panose="02030600000101010101" pitchFamily="18" charset="-127"/>
              </a:rPr>
              <a:t>exploitation of "new sources” such as Big Data and methodological innovations </a:t>
            </a:r>
          </a:p>
          <a:p>
            <a:r>
              <a:rPr lang="en-US" sz="2000" dirty="0">
                <a:solidFill>
                  <a:srgbClr val="FF0000"/>
                </a:solidFill>
                <a:latin typeface="Batang" panose="02030600000101010101" pitchFamily="18" charset="-127"/>
                <a:ea typeface="Batang" panose="02030600000101010101" pitchFamily="18" charset="-127"/>
              </a:rPr>
              <a:t>Need to simplify, rationalize and innovate </a:t>
            </a:r>
          </a:p>
          <a:p>
            <a:r>
              <a:rPr lang="en-US" sz="2000" dirty="0">
                <a:solidFill>
                  <a:srgbClr val="0070C0"/>
                </a:solidFill>
                <a:latin typeface="Batang" panose="02030600000101010101" pitchFamily="18" charset="-127"/>
                <a:ea typeface="Batang" panose="02030600000101010101" pitchFamily="18" charset="-127"/>
              </a:rPr>
              <a:t>the instrumentation that allows to produce statistics in an efficient and relevant way</a:t>
            </a:r>
            <a:endParaRPr lang="it-IT" sz="2000" dirty="0">
              <a:solidFill>
                <a:srgbClr val="0070C0"/>
              </a:solidFill>
              <a:latin typeface="Batang" panose="02030600000101010101" pitchFamily="18" charset="-127"/>
              <a:ea typeface="Batang" panose="02030600000101010101" pitchFamily="18" charset="-127"/>
            </a:endParaRPr>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23528" y="2276873"/>
            <a:ext cx="8229600" cy="1656184"/>
          </a:xfrm>
        </p:spPr>
        <p:txBody>
          <a:bodyPr/>
          <a:lstStyle/>
          <a:p>
            <a:pPr marL="0" indent="0">
              <a:buNone/>
              <a:defRPr/>
            </a:pPr>
            <a:r>
              <a:rPr lang="en-US" altLang="en-US" sz="2000" dirty="0">
                <a:solidFill>
                  <a:srgbClr val="0070C0"/>
                </a:solidFill>
                <a:latin typeface="Batang" panose="02030600000101010101" pitchFamily="18" charset="-127"/>
                <a:ea typeface="Batang" panose="02030600000101010101" pitchFamily="18" charset="-127"/>
              </a:rPr>
              <a:t>In line with the direction taken by Eurostat and other statistical institutes it has been decided to make this information immediately available to users, even if it is not yet solid.</a:t>
            </a:r>
            <a:endParaRPr lang="en-GB" altLang="en-US" sz="2000" dirty="0">
              <a:solidFill>
                <a:srgbClr val="0070C0"/>
              </a:solidFill>
              <a:latin typeface="Batang" panose="02030600000101010101" pitchFamily="18" charset="-127"/>
              <a:ea typeface="Batang" panose="02030600000101010101" pitchFamily="18" charset="-127"/>
            </a:endParaRPr>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7</a:t>
            </a:fld>
            <a:endParaRPr lang="en-GB" altLang="en-US" sz="1400" b="0" i="0">
              <a:solidFill>
                <a:srgbClr val="000000"/>
              </a:solidFill>
              <a:latin typeface="Arial" panose="020B0604020202020204" pitchFamily="34" charset="0"/>
            </a:endParaRPr>
          </a:p>
        </p:txBody>
      </p:sp>
      <p:sp>
        <p:nvSpPr>
          <p:cNvPr id="6" name="CasellaDiTesto 5"/>
          <p:cNvSpPr txBox="1"/>
          <p:nvPr/>
        </p:nvSpPr>
        <p:spPr>
          <a:xfrm rot="7063192">
            <a:off x="323528" y="3933056"/>
            <a:ext cx="8424936" cy="461665"/>
          </a:xfrm>
          <a:prstGeom prst="rect">
            <a:avLst/>
          </a:prstGeom>
          <a:noFill/>
        </p:spPr>
        <p:txBody>
          <a:bodyPr wrap="square" rtlCol="0">
            <a:spAutoFit/>
          </a:bodyPr>
          <a:lstStyle/>
          <a:p>
            <a:endParaRPr lang="it-IT" sz="2400" b="0" dirty="0" err="1">
              <a:solidFill>
                <a:srgbClr val="0F5494"/>
              </a:solidFill>
            </a:endParaRPr>
          </a:p>
        </p:txBody>
      </p:sp>
      <p:sp>
        <p:nvSpPr>
          <p:cNvPr id="7" name="CasellaDiTesto 6"/>
          <p:cNvSpPr txBox="1"/>
          <p:nvPr/>
        </p:nvSpPr>
        <p:spPr>
          <a:xfrm>
            <a:off x="791189" y="3366482"/>
            <a:ext cx="6592258" cy="523220"/>
          </a:xfrm>
          <a:prstGeom prst="rect">
            <a:avLst/>
          </a:prstGeom>
          <a:noFill/>
        </p:spPr>
        <p:txBody>
          <a:bodyPr wrap="square" rtlCol="0">
            <a:spAutoFit/>
          </a:bodyPr>
          <a:lstStyle/>
          <a:p>
            <a:r>
              <a:rPr lang="it-IT" sz="2800" dirty="0">
                <a:solidFill>
                  <a:srgbClr val="0F5494"/>
                </a:solidFill>
                <a:latin typeface="Batang" panose="02030600000101010101" pitchFamily="18" charset="-127"/>
                <a:ea typeface="Batang" panose="02030600000101010101" pitchFamily="18" charset="-127"/>
              </a:rPr>
              <a:t>                   </a:t>
            </a:r>
            <a:r>
              <a:rPr lang="it-IT" sz="2800" dirty="0">
                <a:solidFill>
                  <a:srgbClr val="0E5494"/>
                </a:solidFill>
                <a:latin typeface="Batang" panose="02030600000101010101" pitchFamily="18" charset="-127"/>
                <a:ea typeface="Batang" panose="02030600000101010101" pitchFamily="18" charset="-127"/>
              </a:rPr>
              <a:t>WHY OPEN NOW</a:t>
            </a:r>
          </a:p>
        </p:txBody>
      </p:sp>
    </p:spTree>
    <p:extLst>
      <p:ext uri="{BB962C8B-B14F-4D97-AF65-F5344CB8AC3E}">
        <p14:creationId xmlns:p14="http://schemas.microsoft.com/office/powerpoint/2010/main" val="913364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2911B4C8-FDA5-E347-9F8D-1AFE9D59BE1D}"/>
              </a:ext>
            </a:extLst>
          </p:cNvPr>
          <p:cNvSpPr>
            <a:spLocks noGrp="1"/>
          </p:cNvSpPr>
          <p:nvPr>
            <p:ph type="title"/>
          </p:nvPr>
        </p:nvSpPr>
        <p:spPr>
          <a:xfrm>
            <a:off x="912626" y="1242398"/>
            <a:ext cx="7318747" cy="936625"/>
          </a:xfrm>
        </p:spPr>
        <p:txBody>
          <a:bodyPr/>
          <a:lstStyle/>
          <a:p>
            <a:r>
              <a:rPr lang="en-US" altLang="en-US" dirty="0">
                <a:latin typeface="Batang" panose="02030600000101010101" pitchFamily="18" charset="-127"/>
                <a:ea typeface="Batang" panose="02030600000101010101" pitchFamily="18" charset="-127"/>
              </a:rPr>
              <a:t>And users about experimental statistics...</a:t>
            </a:r>
            <a:endParaRPr lang="en-GB" altLang="en-US" dirty="0">
              <a:latin typeface="Batang" panose="02030600000101010101" pitchFamily="18" charset="-127"/>
              <a:ea typeface="Batang" panose="02030600000101010101" pitchFamily="18" charset="-127"/>
            </a:endParaRPr>
          </a:p>
        </p:txBody>
      </p:sp>
      <p:sp>
        <p:nvSpPr>
          <p:cNvPr id="66563" name="Content Placeholder 2">
            <a:extLst>
              <a:ext uri="{FF2B5EF4-FFF2-40B4-BE49-F238E27FC236}">
                <a16:creationId xmlns:a16="http://schemas.microsoft.com/office/drawing/2014/main" id="{DD8C4382-0528-444D-A5A7-87062FA2A8FF}"/>
              </a:ext>
            </a:extLst>
          </p:cNvPr>
          <p:cNvSpPr>
            <a:spLocks noGrp="1"/>
          </p:cNvSpPr>
          <p:nvPr>
            <p:ph idx="1"/>
          </p:nvPr>
        </p:nvSpPr>
        <p:spPr>
          <a:xfrm>
            <a:off x="323529" y="2070451"/>
            <a:ext cx="8496944" cy="1697180"/>
          </a:xfrm>
        </p:spPr>
        <p:txBody>
          <a:bodyPr/>
          <a:lstStyle/>
          <a:p>
            <a:pPr marL="0" indent="0">
              <a:buNone/>
              <a:defRPr/>
            </a:pPr>
            <a:r>
              <a:rPr lang="en-US" altLang="en-US" sz="2000" dirty="0">
                <a:solidFill>
                  <a:srgbClr val="FF0000"/>
                </a:solidFill>
                <a:latin typeface="Batang" panose="02030600000101010101" pitchFamily="18" charset="-127"/>
                <a:ea typeface="Batang" panose="02030600000101010101" pitchFamily="18" charset="-127"/>
              </a:rPr>
              <a:t>The dissemination of non-standard statistics is in high demand. Often because the data come from new data sources and the analyses rely on innovative models, assumptions, and additions to more traditional statistics to be used for analytical purposes.</a:t>
            </a:r>
            <a:endParaRPr lang="en-GB" altLang="en-US" sz="2000" dirty="0">
              <a:solidFill>
                <a:srgbClr val="FF0000"/>
              </a:solidFill>
              <a:latin typeface="Batang" panose="02030600000101010101" pitchFamily="18" charset="-127"/>
              <a:ea typeface="Batang" panose="02030600000101010101" pitchFamily="18" charset="-127"/>
            </a:endParaRPr>
          </a:p>
        </p:txBody>
      </p:sp>
      <p:sp>
        <p:nvSpPr>
          <p:cNvPr id="56324" name="Slide Number Placeholder 3">
            <a:extLst>
              <a:ext uri="{FF2B5EF4-FFF2-40B4-BE49-F238E27FC236}">
                <a16:creationId xmlns:a16="http://schemas.microsoft.com/office/drawing/2014/main" id="{1F19C68F-E59D-B548-A810-8E6658BEAE1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b="1"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93DEA149-03D4-5745-B453-DD43A7242FC2}" type="slidenum">
              <a:rPr lang="en-GB" altLang="en-US" sz="1400" b="0" i="0">
                <a:solidFill>
                  <a:srgbClr val="000000"/>
                </a:solidFill>
                <a:latin typeface="Arial" panose="020B0604020202020204" pitchFamily="34" charset="0"/>
              </a:rPr>
              <a:pPr>
                <a:spcBef>
                  <a:spcPct val="0"/>
                </a:spcBef>
                <a:buClrTx/>
                <a:buFontTx/>
                <a:buNone/>
              </a:pPr>
              <a:t>8</a:t>
            </a:fld>
            <a:endParaRPr lang="en-GB" altLang="en-US" sz="1400" b="0" i="0" dirty="0">
              <a:solidFill>
                <a:srgbClr val="000000"/>
              </a:solidFill>
              <a:latin typeface="Arial" panose="020B0604020202020204" pitchFamily="34" charset="0"/>
            </a:endParaRPr>
          </a:p>
        </p:txBody>
      </p:sp>
      <p:sp>
        <p:nvSpPr>
          <p:cNvPr id="6" name="CasellaDiTesto 5"/>
          <p:cNvSpPr txBox="1"/>
          <p:nvPr/>
        </p:nvSpPr>
        <p:spPr>
          <a:xfrm rot="21367756">
            <a:off x="295190" y="4770750"/>
            <a:ext cx="8162746" cy="1200329"/>
          </a:xfrm>
          <a:prstGeom prst="rect">
            <a:avLst/>
          </a:prstGeom>
          <a:noFill/>
          <a:ln>
            <a:solidFill>
              <a:srgbClr val="FF0000"/>
            </a:solidFill>
            <a:prstDash val="dash"/>
          </a:ln>
        </p:spPr>
        <p:txBody>
          <a:bodyPr wrap="square" rtlCol="0">
            <a:spAutoFit/>
          </a:bodyPr>
          <a:lstStyle/>
          <a:p>
            <a:r>
              <a:rPr lang="en-US" sz="2400" dirty="0">
                <a:solidFill>
                  <a:srgbClr val="FF0000"/>
                </a:solidFill>
                <a:latin typeface="BatangChe"/>
                <a:ea typeface="Batang" panose="02030600000101010101"/>
              </a:rPr>
              <a:t>CLASSIFICATIONS</a:t>
            </a:r>
            <a:r>
              <a:rPr lang="en-US" sz="2400" b="0" dirty="0">
                <a:solidFill>
                  <a:srgbClr val="0F5494"/>
                </a:solidFill>
                <a:latin typeface="BatangChe"/>
                <a:ea typeface="Batang" panose="02030600000101010101"/>
              </a:rPr>
              <a:t>,</a:t>
            </a:r>
            <a:r>
              <a:rPr lang="en-US" sz="2400" dirty="0">
                <a:solidFill>
                  <a:srgbClr val="92D050"/>
                </a:solidFill>
                <a:latin typeface="BatangChe"/>
                <a:ea typeface="Batang" panose="02030600000101010101"/>
              </a:rPr>
              <a:t>INDICATORS</a:t>
            </a:r>
            <a:r>
              <a:rPr lang="en-US" sz="2400" b="0" dirty="0">
                <a:solidFill>
                  <a:srgbClr val="0F5494"/>
                </a:solidFill>
                <a:latin typeface="BatangChe"/>
                <a:ea typeface="Batang" panose="02030600000101010101"/>
              </a:rPr>
              <a:t>,</a:t>
            </a:r>
            <a:r>
              <a:rPr lang="en-US" sz="2400" dirty="0">
                <a:solidFill>
                  <a:srgbClr val="C00000"/>
                </a:solidFill>
                <a:latin typeface="BatangChe"/>
                <a:ea typeface="Batang" panose="02030600000101010101"/>
              </a:rPr>
              <a:t>TYPE OF SOURCES</a:t>
            </a:r>
            <a:r>
              <a:rPr lang="en-US" sz="2400" b="0" dirty="0">
                <a:solidFill>
                  <a:srgbClr val="0F5494"/>
                </a:solidFill>
                <a:latin typeface="BatangChe"/>
                <a:ea typeface="Batang" panose="02030600000101010101"/>
              </a:rPr>
              <a:t>,</a:t>
            </a:r>
            <a:r>
              <a:rPr lang="en-US" sz="2400" dirty="0">
                <a:solidFill>
                  <a:srgbClr val="7030A0"/>
                </a:solidFill>
                <a:latin typeface="BatangChe"/>
                <a:ea typeface="Batang" panose="02030600000101010101"/>
              </a:rPr>
              <a:t>TOPICS</a:t>
            </a:r>
            <a:r>
              <a:rPr lang="en-US" sz="2400" b="0" dirty="0">
                <a:solidFill>
                  <a:srgbClr val="0F5494"/>
                </a:solidFill>
                <a:latin typeface="BatangChe"/>
                <a:ea typeface="Batang" panose="02030600000101010101"/>
              </a:rPr>
              <a:t>, </a:t>
            </a:r>
            <a:r>
              <a:rPr lang="en-US" sz="2400" dirty="0">
                <a:solidFill>
                  <a:srgbClr val="002060"/>
                </a:solidFill>
                <a:latin typeface="BatangChe"/>
                <a:ea typeface="Batang" panose="02030600000101010101"/>
              </a:rPr>
              <a:t>INTERPRETATIVE FRAMEWORKS</a:t>
            </a:r>
            <a:r>
              <a:rPr lang="en-US" sz="2400" b="0" dirty="0">
                <a:solidFill>
                  <a:srgbClr val="0F5494"/>
                </a:solidFill>
                <a:latin typeface="BatangChe"/>
                <a:ea typeface="Batang" panose="02030600000101010101"/>
              </a:rPr>
              <a:t>,</a:t>
            </a:r>
            <a:r>
              <a:rPr lang="en-US" sz="2400" dirty="0">
                <a:solidFill>
                  <a:schemeClr val="tx1"/>
                </a:solidFill>
                <a:latin typeface="BatangChe"/>
                <a:ea typeface="Batang" panose="02030600000101010101"/>
              </a:rPr>
              <a:t>ANALYSES</a:t>
            </a:r>
            <a:r>
              <a:rPr lang="en-US" sz="2400" b="0" dirty="0">
                <a:solidFill>
                  <a:srgbClr val="0F5494"/>
                </a:solidFill>
                <a:latin typeface="BatangChe"/>
                <a:ea typeface="Batang" panose="02030600000101010101"/>
              </a:rPr>
              <a:t>: </a:t>
            </a:r>
            <a:r>
              <a:rPr lang="en-US" sz="2400" b="0" dirty="0">
                <a:solidFill>
                  <a:srgbClr val="0E5494"/>
                </a:solidFill>
                <a:latin typeface="BatangChe"/>
                <a:ea typeface="Batang" panose="02030600000101010101"/>
              </a:rPr>
              <a:t>these are the many criteria used to access experimental statistics</a:t>
            </a:r>
            <a:endParaRPr lang="it-IT" sz="2400" b="0" dirty="0">
              <a:solidFill>
                <a:srgbClr val="0E5494"/>
              </a:solidFill>
              <a:latin typeface="BatangChe"/>
              <a:ea typeface="Batang" panose="02030600000101010101"/>
            </a:endParaRPr>
          </a:p>
        </p:txBody>
      </p:sp>
      <p:sp>
        <p:nvSpPr>
          <p:cNvPr id="7" name="CasellaDiTesto 6"/>
          <p:cNvSpPr txBox="1"/>
          <p:nvPr/>
        </p:nvSpPr>
        <p:spPr>
          <a:xfrm rot="10800000" flipV="1">
            <a:off x="659656" y="3645024"/>
            <a:ext cx="7931225" cy="830997"/>
          </a:xfrm>
          <a:prstGeom prst="rect">
            <a:avLst/>
          </a:prstGeom>
          <a:noFill/>
        </p:spPr>
        <p:txBody>
          <a:bodyPr wrap="square" rtlCol="0">
            <a:spAutoFit/>
          </a:bodyPr>
          <a:lstStyle/>
          <a:p>
            <a:r>
              <a:rPr lang="en-US" sz="2400" dirty="0">
                <a:solidFill>
                  <a:srgbClr val="0E5494"/>
                </a:solidFill>
                <a:latin typeface="Batang" panose="02030600000101010101" pitchFamily="18" charset="-127"/>
                <a:ea typeface="Batang" panose="02030600000101010101" pitchFamily="18" charset="-127"/>
              </a:rPr>
              <a:t>How have the producers equipped themselves to find new information and new knowledge?</a:t>
            </a:r>
            <a:endParaRPr lang="it-IT" sz="2400" dirty="0">
              <a:solidFill>
                <a:srgbClr val="0E5494"/>
              </a:solidFill>
              <a:latin typeface="Batang" panose="02030600000101010101" pitchFamily="18" charset="-127"/>
              <a:ea typeface="Batang" panose="02030600000101010101" pitchFamily="18" charset="-127"/>
            </a:endParaRPr>
          </a:p>
        </p:txBody>
      </p:sp>
    </p:spTree>
    <p:extLst>
      <p:ext uri="{BB962C8B-B14F-4D97-AF65-F5344CB8AC3E}">
        <p14:creationId xmlns:p14="http://schemas.microsoft.com/office/powerpoint/2010/main" val="4063050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a:extLst>
              <a:ext uri="{FF2B5EF4-FFF2-40B4-BE49-F238E27FC236}">
                <a16:creationId xmlns:a16="http://schemas.microsoft.com/office/drawing/2014/main" id="{A655B80D-E68F-6948-BFCE-9F8FD9E0A8CF}"/>
              </a:ext>
            </a:extLst>
          </p:cNvPr>
          <p:cNvSpPr>
            <a:spLocks noGrp="1"/>
          </p:cNvSpPr>
          <p:nvPr>
            <p:ph type="title"/>
          </p:nvPr>
        </p:nvSpPr>
        <p:spPr>
          <a:xfrm>
            <a:off x="448410" y="1497317"/>
            <a:ext cx="8229600" cy="936625"/>
          </a:xfrm>
        </p:spPr>
        <p:txBody>
          <a:bodyPr/>
          <a:lstStyle/>
          <a:p>
            <a:r>
              <a:rPr lang="en-GB" altLang="en-US" sz="3600" i="1" dirty="0"/>
              <a:t>                </a:t>
            </a:r>
            <a:r>
              <a:rPr lang="en-GB" altLang="en-US" dirty="0">
                <a:solidFill>
                  <a:srgbClr val="0E5494"/>
                </a:solidFill>
                <a:latin typeface="Batang" panose="02030600000101010101" pitchFamily="18" charset="-127"/>
                <a:ea typeface="Batang" panose="02030600000101010101" pitchFamily="18" charset="-127"/>
              </a:rPr>
              <a:t>A USEFUL TIP</a:t>
            </a:r>
          </a:p>
        </p:txBody>
      </p:sp>
      <p:sp>
        <p:nvSpPr>
          <p:cNvPr id="38915" name="Content Placeholder 2">
            <a:extLst>
              <a:ext uri="{FF2B5EF4-FFF2-40B4-BE49-F238E27FC236}">
                <a16:creationId xmlns:a16="http://schemas.microsoft.com/office/drawing/2014/main" id="{1F1BE916-157C-A048-A978-5B9EFF1E87EC}"/>
              </a:ext>
            </a:extLst>
          </p:cNvPr>
          <p:cNvSpPr>
            <a:spLocks noGrp="1"/>
          </p:cNvSpPr>
          <p:nvPr>
            <p:ph idx="1"/>
          </p:nvPr>
        </p:nvSpPr>
        <p:spPr>
          <a:xfrm>
            <a:off x="611560" y="2504206"/>
            <a:ext cx="8229600" cy="4321175"/>
          </a:xfrm>
        </p:spPr>
        <p:txBody>
          <a:bodyPr/>
          <a:lstStyle/>
          <a:p>
            <a:pPr marL="0" indent="0">
              <a:buFontTx/>
              <a:buNone/>
              <a:defRPr/>
            </a:pPr>
            <a:r>
              <a:rPr lang="en-US" altLang="en-US" sz="2400" dirty="0">
                <a:solidFill>
                  <a:srgbClr val="FF0000"/>
                </a:solidFill>
                <a:latin typeface="Batang" panose="02030600000101010101" pitchFamily="18" charset="-127"/>
                <a:ea typeface="Batang" panose="02030600000101010101" pitchFamily="18" charset="-127"/>
              </a:rPr>
              <a:t>To find out about the experimental statistics you can visit </a:t>
            </a:r>
          </a:p>
          <a:p>
            <a:pPr marL="0" indent="0">
              <a:buFontTx/>
              <a:buNone/>
              <a:defRPr/>
            </a:pPr>
            <a:r>
              <a:rPr lang="en-US" sz="2000" dirty="0">
                <a:solidFill>
                  <a:srgbClr val="0E5494"/>
                </a:solidFill>
                <a:latin typeface="BatangChe"/>
                <a:hlinkClick r:id="rId3">
                  <a:extLst>
                    <a:ext uri="{A12FA001-AC4F-418D-AE19-62706E023703}">
                      <ahyp:hlinkClr xmlns:ahyp="http://schemas.microsoft.com/office/drawing/2018/hyperlinkcolor" val="tx"/>
                    </a:ext>
                  </a:extLst>
                </a:hlinkClick>
              </a:rPr>
              <a:t>https://ec.europa.eu/eurostat/web/experimental-statisticsstatisticastatistics</a:t>
            </a:r>
            <a:endParaRPr lang="en-US" sz="2000" dirty="0">
              <a:solidFill>
                <a:srgbClr val="0E5494"/>
              </a:solidFill>
              <a:latin typeface="BatangChe"/>
            </a:endParaRPr>
          </a:p>
          <a:p>
            <a:pPr marL="0" indent="0">
              <a:buFontTx/>
              <a:buNone/>
              <a:defRPr/>
            </a:pPr>
            <a:endParaRPr lang="en-US" sz="2000" dirty="0">
              <a:latin typeface="BatangChe"/>
            </a:endParaRPr>
          </a:p>
          <a:p>
            <a:pPr marL="0" indent="0">
              <a:buNone/>
              <a:defRPr/>
            </a:pPr>
            <a:r>
              <a:rPr lang="en-US" sz="2400" dirty="0">
                <a:solidFill>
                  <a:srgbClr val="FF0000"/>
                </a:solidFill>
                <a:latin typeface="Batang" panose="02030600000101010101" pitchFamily="18" charset="-127"/>
                <a:ea typeface="Batang" panose="02030600000101010101" pitchFamily="18" charset="-127"/>
              </a:rPr>
              <a:t>To know about the experimental statistics produced by the National Statistical Institutes (NSIs) of other Countries, please visit the </a:t>
            </a:r>
            <a:r>
              <a:rPr lang="en-US" sz="2400" dirty="0">
                <a:solidFill>
                  <a:srgbClr val="FF0000"/>
                </a:solidFill>
                <a:latin typeface="Batang" panose="02030600000101010101" pitchFamily="18" charset="-127"/>
                <a:ea typeface="Batang" panose="02030600000101010101" pitchFamily="18" charset="-127"/>
                <a:hlinkClick r:id="rId4">
                  <a:extLst>
                    <a:ext uri="{A12FA001-AC4F-418D-AE19-62706E023703}">
                      <ahyp:hlinkClr xmlns:ahyp="http://schemas.microsoft.com/office/drawing/2018/hyperlinkcolor" val="tx"/>
                    </a:ext>
                  </a:extLst>
                </a:hlinkClick>
              </a:rPr>
              <a:t>experimental statistics hub</a:t>
            </a:r>
            <a:r>
              <a:rPr lang="en-US" sz="2400" dirty="0">
                <a:solidFill>
                  <a:srgbClr val="FF0000"/>
                </a:solidFill>
                <a:latin typeface="Batang" panose="02030600000101010101" pitchFamily="18" charset="-127"/>
                <a:ea typeface="Batang" panose="02030600000101010101" pitchFamily="18" charset="-127"/>
              </a:rPr>
              <a:t> of the European Statistical</a:t>
            </a:r>
            <a:endParaRPr lang="en-GB" altLang="en-US" sz="2400" dirty="0">
              <a:solidFill>
                <a:srgbClr val="FF0000"/>
              </a:solidFill>
              <a:latin typeface="Batang" panose="02030600000101010101" pitchFamily="18" charset="-127"/>
              <a:ea typeface="Batang" panose="02030600000101010101" pitchFamily="18" charset="-127"/>
            </a:endParaRPr>
          </a:p>
        </p:txBody>
      </p:sp>
      <p:sp>
        <p:nvSpPr>
          <p:cNvPr id="54276" name="Slide Number Placeholder 3">
            <a:extLst>
              <a:ext uri="{FF2B5EF4-FFF2-40B4-BE49-F238E27FC236}">
                <a16:creationId xmlns:a16="http://schemas.microsoft.com/office/drawing/2014/main" id="{A7BFA454-B988-234D-951C-6E3B93419912}"/>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A24699D6-0B92-5948-B297-85CED13C4E33}" type="slidenum">
              <a:rPr lang="en-GB" altLang="en-US" sz="1400" i="0" smtClean="0">
                <a:solidFill>
                  <a:schemeClr val="tx1"/>
                </a:solidFill>
                <a:latin typeface="Arial" panose="020B0604020202020204" pitchFamily="34" charset="0"/>
              </a:rPr>
              <a:pPr>
                <a:spcBef>
                  <a:spcPct val="0"/>
                </a:spcBef>
                <a:buClrTx/>
                <a:buFontTx/>
                <a:buNone/>
              </a:pPr>
              <a:t>9</a:t>
            </a:fld>
            <a:endParaRPr lang="en-GB" altLang="en-US" sz="1400" i="0" dirty="0">
              <a:solidFill>
                <a:schemeClr val="tx1"/>
              </a:solidFill>
              <a:latin typeface="Arial" panose="020B0604020202020204" pitchFamily="34" charset="0"/>
            </a:endParaRPr>
          </a:p>
        </p:txBody>
      </p:sp>
      <p:pic>
        <p:nvPicPr>
          <p:cNvPr id="7" name="Immagine 6" descr="Immagine che contiene tavolo&#10;&#10;Descrizione generata automaticamente">
            <a:extLst>
              <a:ext uri="{FF2B5EF4-FFF2-40B4-BE49-F238E27FC236}">
                <a16:creationId xmlns:a16="http://schemas.microsoft.com/office/drawing/2014/main" id="{6B8B089D-92C8-48D6-A51D-91CC2E84444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7507" t="16000" r="6176" b="14627"/>
          <a:stretch/>
        </p:blipFill>
        <p:spPr>
          <a:xfrm>
            <a:off x="6660232" y="1124503"/>
            <a:ext cx="2363761" cy="1188513"/>
          </a:xfrm>
          <a:prstGeom prst="rect">
            <a:avLst/>
          </a:prstGeom>
        </p:spPr>
      </p:pic>
    </p:spTree>
    <p:extLst>
      <p:ext uri="{BB962C8B-B14F-4D97-AF65-F5344CB8AC3E}">
        <p14:creationId xmlns:p14="http://schemas.microsoft.com/office/powerpoint/2010/main" val="118950987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theme/theme1.xml><?xml version="1.0" encoding="utf-8"?>
<a:theme xmlns:a="http://schemas.openxmlformats.org/drawingml/2006/main" name="EN 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6_EN 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1867</Words>
  <Application>Microsoft Macintosh PowerPoint</Application>
  <PresentationFormat>Presentazione su schermo (4:3)</PresentationFormat>
  <Paragraphs>219</Paragraphs>
  <Slides>28</Slides>
  <Notes>27</Notes>
  <HiddenSlides>0</HiddenSlides>
  <MMClips>0</MMClips>
  <ScaleCrop>false</ScaleCrop>
  <HeadingPairs>
    <vt:vector size="6" baseType="variant">
      <vt:variant>
        <vt:lpstr>Caratteri utilizzati</vt:lpstr>
      </vt:variant>
      <vt:variant>
        <vt:i4>11</vt:i4>
      </vt:variant>
      <vt:variant>
        <vt:lpstr>Tema</vt:lpstr>
      </vt:variant>
      <vt:variant>
        <vt:i4>2</vt:i4>
      </vt:variant>
      <vt:variant>
        <vt:lpstr>Titoli diapositive</vt:lpstr>
      </vt:variant>
      <vt:variant>
        <vt:i4>28</vt:i4>
      </vt:variant>
    </vt:vector>
  </HeadingPairs>
  <TitlesOfParts>
    <vt:vector size="41" baseType="lpstr">
      <vt:lpstr>Arial Unicode MS</vt:lpstr>
      <vt:lpstr>Batang</vt:lpstr>
      <vt:lpstr>BatangChe</vt:lpstr>
      <vt:lpstr>Arial</vt:lpstr>
      <vt:lpstr>Calibri</vt:lpstr>
      <vt:lpstr>Candara</vt:lpstr>
      <vt:lpstr>Comic Sans MS</vt:lpstr>
      <vt:lpstr>Courier New</vt:lpstr>
      <vt:lpstr>roboto_condensedbold</vt:lpstr>
      <vt:lpstr>Verdana</vt:lpstr>
      <vt:lpstr>Wingdings</vt:lpstr>
      <vt:lpstr>EN template</vt:lpstr>
      <vt:lpstr>6_EN template</vt:lpstr>
      <vt:lpstr>THE EXPERIMENTAL STATISTICS AN OPPORTUNITY FOR ANALYSTS AND USERS </vt:lpstr>
      <vt:lpstr>Outline</vt:lpstr>
      <vt:lpstr>..... SOME INSIGHTS INTO THE EXPERIMENTAL STATISTICS…</vt:lpstr>
      <vt:lpstr> WHAT ARE EXPERIMENTAL STATISTICS /1</vt:lpstr>
      <vt:lpstr>  WHY ARE THESE DATA SO IMPORTANT TODAY/1</vt:lpstr>
      <vt:lpstr> WHY ARE THESE DATA SO IMPORTANT TODAY/2</vt:lpstr>
      <vt:lpstr> OPEN THE KITCHEN!!!!</vt:lpstr>
      <vt:lpstr>And users about experimental statistics...</vt:lpstr>
      <vt:lpstr>                A USEFUL TIP</vt:lpstr>
      <vt:lpstr>       EXPERIMENTAL STATISTICS AN OPPORTUNITY FOR ANALYSTS AND USERS BUT ....      </vt:lpstr>
      <vt:lpstr>COMMUNICATE EXPERIMENTAL  STATISTICS</vt:lpstr>
      <vt:lpstr>    COMMUNICATION: A KEY TO TRANSPARENCY   </vt:lpstr>
      <vt:lpstr>   HOW TO DISSEMINATE THESE STATISTICS WITHOUT DAMAGING THE BRAND OF EUROPEAN STATISTICS?   </vt:lpstr>
      <vt:lpstr>THE COMMUNICATION STRATEGY TO ACHIEVE THE GOALS/1</vt:lpstr>
      <vt:lpstr> SUMMARIZING, HERE ARE THE STEPS TO FOLLOW:  </vt:lpstr>
      <vt:lpstr>                THE IMPORTANCE AND USEFULNESS OF AN IDENTIFICATION BRAND  The logo has the task of: recognizing and synthesizing the concept of experimental statistics but also of underlining the difference in content between experimental statistics and official statistics and of representing the vision of the statistical institutes on this project  ------------------ The logo must connote all "experimental" products published and/or presented in different areas  </vt:lpstr>
      <vt:lpstr>          AN EXAMPLE IN DETAIL  The logo used by the National Institute of Statistics (Istat) to connote its experimental statistics and next to it the "logic" of the logo or the meaning that the sign should convey</vt:lpstr>
      <vt:lpstr>     </vt:lpstr>
      <vt:lpstr> OTHER LOGOS OF EUROPEAN STATISTICAL INSTITUTES </vt:lpstr>
      <vt:lpstr>   THE COMMUNICATION AND PROMOTION PLAN/ SITE  </vt:lpstr>
      <vt:lpstr>      THE COMMUNICATION AND PROMOTION PLAN/SITE     </vt:lpstr>
      <vt:lpstr>   THE COMMUNICATION AND PROMOTION PLAN/PR  </vt:lpstr>
      <vt:lpstr>       THE COMMUNICATION STRATEGY       </vt:lpstr>
      <vt:lpstr>   THE COMMUNICATION AND PROMOTION PLAN/PR  </vt:lpstr>
      <vt:lpstr>   THE COMMUNICATION AND PROMOTION PLAN/PR  </vt:lpstr>
      <vt:lpstr>  STATISTICAL COMMUNICATION IS NOT EASY      </vt:lpstr>
      <vt:lpstr>         </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2020-12-04T14:09:04Z</dcterms:created>
  <dcterms:modified xsi:type="dcterms:W3CDTF">2022-02-15T14:24:11Z</dcterms:modified>
</cp:coreProperties>
</file>